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4" r:id="rId6"/>
    <p:sldMasterId id="2147483698" r:id="rId7"/>
    <p:sldMasterId id="2147483710" r:id="rId8"/>
    <p:sldMasterId id="2147483734" r:id="rId9"/>
    <p:sldMasterId id="2147483746" r:id="rId10"/>
    <p:sldMasterId id="2147483748" r:id="rId11"/>
  </p:sldMasterIdLst>
  <p:notesMasterIdLst>
    <p:notesMasterId r:id="rId37"/>
  </p:notesMasterIdLst>
  <p:sldIdLst>
    <p:sldId id="533" r:id="rId12"/>
    <p:sldId id="570" r:id="rId13"/>
    <p:sldId id="538" r:id="rId14"/>
    <p:sldId id="539" r:id="rId15"/>
    <p:sldId id="541" r:id="rId16"/>
    <p:sldId id="542" r:id="rId17"/>
    <p:sldId id="543" r:id="rId18"/>
    <p:sldId id="544" r:id="rId19"/>
    <p:sldId id="545" r:id="rId20"/>
    <p:sldId id="546" r:id="rId21"/>
    <p:sldId id="547" r:id="rId22"/>
    <p:sldId id="548" r:id="rId23"/>
    <p:sldId id="549" r:id="rId24"/>
    <p:sldId id="550" r:id="rId25"/>
    <p:sldId id="551" r:id="rId26"/>
    <p:sldId id="552" r:id="rId27"/>
    <p:sldId id="553" r:id="rId28"/>
    <p:sldId id="554" r:id="rId29"/>
    <p:sldId id="556" r:id="rId30"/>
    <p:sldId id="557" r:id="rId31"/>
    <p:sldId id="558" r:id="rId32"/>
    <p:sldId id="559" r:id="rId33"/>
    <p:sldId id="560" r:id="rId34"/>
    <p:sldId id="561" r:id="rId35"/>
    <p:sldId id="56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D72"/>
    <a:srgbClr val="141312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9BD61585-CADB-44F8-94E7-372820C23FE1}"/>
    <pc:docChg chg="delSld modSld delMainMaster">
      <pc:chgData name="D Callanan" userId="951668ec-da26-491a-9b8a-af24bfeff26b" providerId="ADAL" clId="{9BD61585-CADB-44F8-94E7-372820C23FE1}" dt="2022-07-13T13:51:52.619" v="227" actId="2696"/>
      <pc:docMkLst>
        <pc:docMk/>
      </pc:docMkLst>
      <pc:sldChg chg="del">
        <pc:chgData name="D Callanan" userId="951668ec-da26-491a-9b8a-af24bfeff26b" providerId="ADAL" clId="{9BD61585-CADB-44F8-94E7-372820C23FE1}" dt="2022-07-13T13:51:49.077" v="0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9BD61585-CADB-44F8-94E7-372820C23FE1}" dt="2022-07-13T13:51:49.092" v="1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9BD61585-CADB-44F8-94E7-372820C23FE1}" dt="2022-07-13T13:51:49.155" v="4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9BD61585-CADB-44F8-94E7-372820C23FE1}" dt="2022-07-13T13:51:49.108" v="2" actId="2696"/>
        <pc:sldMkLst>
          <pc:docMk/>
          <pc:sldMk cId="1707202546" sldId="259"/>
        </pc:sldMkLst>
      </pc:sldChg>
      <pc:sldChg chg="del">
        <pc:chgData name="D Callanan" userId="951668ec-da26-491a-9b8a-af24bfeff26b" providerId="ADAL" clId="{9BD61585-CADB-44F8-94E7-372820C23FE1}" dt="2022-07-13T13:51:50.077" v="56" actId="2696"/>
        <pc:sldMkLst>
          <pc:docMk/>
          <pc:sldMk cId="0" sldId="270"/>
        </pc:sldMkLst>
      </pc:sldChg>
      <pc:sldChg chg="del">
        <pc:chgData name="D Callanan" userId="951668ec-da26-491a-9b8a-af24bfeff26b" providerId="ADAL" clId="{9BD61585-CADB-44F8-94E7-372820C23FE1}" dt="2022-07-13T13:51:50.811" v="109" actId="2696"/>
        <pc:sldMkLst>
          <pc:docMk/>
          <pc:sldMk cId="1018467127" sldId="272"/>
        </pc:sldMkLst>
      </pc:sldChg>
      <pc:sldChg chg="del">
        <pc:chgData name="D Callanan" userId="951668ec-da26-491a-9b8a-af24bfeff26b" providerId="ADAL" clId="{9BD61585-CADB-44F8-94E7-372820C23FE1}" dt="2022-07-13T13:51:50.780" v="107" actId="2696"/>
        <pc:sldMkLst>
          <pc:docMk/>
          <pc:sldMk cId="2890284794" sldId="273"/>
        </pc:sldMkLst>
      </pc:sldChg>
      <pc:sldChg chg="modSp del mod">
        <pc:chgData name="D Callanan" userId="951668ec-da26-491a-9b8a-af24bfeff26b" providerId="ADAL" clId="{9BD61585-CADB-44F8-94E7-372820C23FE1}" dt="2022-07-13T13:51:51.666" v="135" actId="2696"/>
        <pc:sldMkLst>
          <pc:docMk/>
          <pc:sldMk cId="1102812761" sldId="274"/>
        </pc:sldMkLst>
        <pc:graphicFrameChg chg="mod">
          <ac:chgData name="D Callanan" userId="951668ec-da26-491a-9b8a-af24bfeff26b" providerId="ADAL" clId="{9BD61585-CADB-44F8-94E7-372820C23FE1}" dt="2022-07-13T13:51:51.666" v="135" actId="2696"/>
          <ac:graphicFrameMkLst>
            <pc:docMk/>
            <pc:sldMk cId="1102812761" sldId="274"/>
            <ac:graphicFrameMk id="3" creationId="{EF78ED92-2381-455F-B762-BFE6B88E1EAA}"/>
          </ac:graphicFrameMkLst>
        </pc:graphicFrameChg>
      </pc:sldChg>
      <pc:sldChg chg="del">
        <pc:chgData name="D Callanan" userId="951668ec-da26-491a-9b8a-af24bfeff26b" providerId="ADAL" clId="{9BD61585-CADB-44F8-94E7-372820C23FE1}" dt="2022-07-13T13:51:49.733" v="33" actId="2696"/>
        <pc:sldMkLst>
          <pc:docMk/>
          <pc:sldMk cId="796083310" sldId="276"/>
        </pc:sldMkLst>
      </pc:sldChg>
      <pc:sldChg chg="del">
        <pc:chgData name="D Callanan" userId="951668ec-da26-491a-9b8a-af24bfeff26b" providerId="ADAL" clId="{9BD61585-CADB-44F8-94E7-372820C23FE1}" dt="2022-07-13T13:51:49.874" v="42" actId="2696"/>
        <pc:sldMkLst>
          <pc:docMk/>
          <pc:sldMk cId="351230505" sldId="277"/>
        </pc:sldMkLst>
      </pc:sldChg>
      <pc:sldChg chg="del">
        <pc:chgData name="D Callanan" userId="951668ec-da26-491a-9b8a-af24bfeff26b" providerId="ADAL" clId="{9BD61585-CADB-44F8-94E7-372820C23FE1}" dt="2022-07-13T13:51:49.811" v="38" actId="2696"/>
        <pc:sldMkLst>
          <pc:docMk/>
          <pc:sldMk cId="3998589480" sldId="278"/>
        </pc:sldMkLst>
      </pc:sldChg>
      <pc:sldChg chg="del">
        <pc:chgData name="D Callanan" userId="951668ec-da26-491a-9b8a-af24bfeff26b" providerId="ADAL" clId="{9BD61585-CADB-44F8-94E7-372820C23FE1}" dt="2022-07-13T13:51:49.405" v="13" actId="2696"/>
        <pc:sldMkLst>
          <pc:docMk/>
          <pc:sldMk cId="669325913" sldId="279"/>
        </pc:sldMkLst>
      </pc:sldChg>
      <pc:sldChg chg="del">
        <pc:chgData name="D Callanan" userId="951668ec-da26-491a-9b8a-af24bfeff26b" providerId="ADAL" clId="{9BD61585-CADB-44F8-94E7-372820C23FE1}" dt="2022-07-13T13:51:49.811" v="37" actId="2696"/>
        <pc:sldMkLst>
          <pc:docMk/>
          <pc:sldMk cId="616313935" sldId="280"/>
        </pc:sldMkLst>
      </pc:sldChg>
      <pc:sldChg chg="del">
        <pc:chgData name="D Callanan" userId="951668ec-da26-491a-9b8a-af24bfeff26b" providerId="ADAL" clId="{9BD61585-CADB-44F8-94E7-372820C23FE1}" dt="2022-07-13T13:51:49.842" v="40" actId="2696"/>
        <pc:sldMkLst>
          <pc:docMk/>
          <pc:sldMk cId="343234423" sldId="281"/>
        </pc:sldMkLst>
      </pc:sldChg>
      <pc:sldChg chg="del">
        <pc:chgData name="D Callanan" userId="951668ec-da26-491a-9b8a-af24bfeff26b" providerId="ADAL" clId="{9BD61585-CADB-44F8-94E7-372820C23FE1}" dt="2022-07-13T13:51:49.858" v="41" actId="2696"/>
        <pc:sldMkLst>
          <pc:docMk/>
          <pc:sldMk cId="3526286142" sldId="282"/>
        </pc:sldMkLst>
      </pc:sldChg>
      <pc:sldChg chg="del">
        <pc:chgData name="D Callanan" userId="951668ec-da26-491a-9b8a-af24bfeff26b" providerId="ADAL" clId="{9BD61585-CADB-44F8-94E7-372820C23FE1}" dt="2022-07-13T13:51:49.749" v="34" actId="2696"/>
        <pc:sldMkLst>
          <pc:docMk/>
          <pc:sldMk cId="204113868" sldId="285"/>
        </pc:sldMkLst>
      </pc:sldChg>
      <pc:sldChg chg="del">
        <pc:chgData name="D Callanan" userId="951668ec-da26-491a-9b8a-af24bfeff26b" providerId="ADAL" clId="{9BD61585-CADB-44F8-94E7-372820C23FE1}" dt="2022-07-13T13:51:52.479" v="202" actId="2696"/>
        <pc:sldMkLst>
          <pc:docMk/>
          <pc:sldMk cId="1800480732" sldId="294"/>
        </pc:sldMkLst>
      </pc:sldChg>
      <pc:sldChg chg="del">
        <pc:chgData name="D Callanan" userId="951668ec-da26-491a-9b8a-af24bfeff26b" providerId="ADAL" clId="{9BD61585-CADB-44F8-94E7-372820C23FE1}" dt="2022-07-13T13:51:49.171" v="5" actId="2696"/>
        <pc:sldMkLst>
          <pc:docMk/>
          <pc:sldMk cId="603293172" sldId="303"/>
        </pc:sldMkLst>
      </pc:sldChg>
      <pc:sldChg chg="del">
        <pc:chgData name="D Callanan" userId="951668ec-da26-491a-9b8a-af24bfeff26b" providerId="ADAL" clId="{9BD61585-CADB-44F8-94E7-372820C23FE1}" dt="2022-07-13T13:51:49.186" v="6" actId="2696"/>
        <pc:sldMkLst>
          <pc:docMk/>
          <pc:sldMk cId="3891776087" sldId="304"/>
        </pc:sldMkLst>
      </pc:sldChg>
      <pc:sldChg chg="del">
        <pc:chgData name="D Callanan" userId="951668ec-da26-491a-9b8a-af24bfeff26b" providerId="ADAL" clId="{9BD61585-CADB-44F8-94E7-372820C23FE1}" dt="2022-07-13T13:51:49.202" v="7" actId="2696"/>
        <pc:sldMkLst>
          <pc:docMk/>
          <pc:sldMk cId="3854499590" sldId="305"/>
        </pc:sldMkLst>
      </pc:sldChg>
      <pc:sldChg chg="del">
        <pc:chgData name="D Callanan" userId="951668ec-da26-491a-9b8a-af24bfeff26b" providerId="ADAL" clId="{9BD61585-CADB-44F8-94E7-372820C23FE1}" dt="2022-07-13T13:51:50.858" v="111" actId="2696"/>
        <pc:sldMkLst>
          <pc:docMk/>
          <pc:sldMk cId="368366936" sldId="306"/>
        </pc:sldMkLst>
      </pc:sldChg>
      <pc:sldChg chg="del">
        <pc:chgData name="D Callanan" userId="951668ec-da26-491a-9b8a-af24bfeff26b" providerId="ADAL" clId="{9BD61585-CADB-44F8-94E7-372820C23FE1}" dt="2022-07-13T13:51:50.436" v="81" actId="2696"/>
        <pc:sldMkLst>
          <pc:docMk/>
          <pc:sldMk cId="3590992618" sldId="307"/>
        </pc:sldMkLst>
      </pc:sldChg>
      <pc:sldChg chg="del">
        <pc:chgData name="D Callanan" userId="951668ec-da26-491a-9b8a-af24bfeff26b" providerId="ADAL" clId="{9BD61585-CADB-44F8-94E7-372820C23FE1}" dt="2022-07-13T13:51:50.452" v="82" actId="2696"/>
        <pc:sldMkLst>
          <pc:docMk/>
          <pc:sldMk cId="1706679064" sldId="308"/>
        </pc:sldMkLst>
      </pc:sldChg>
      <pc:sldChg chg="del">
        <pc:chgData name="D Callanan" userId="951668ec-da26-491a-9b8a-af24bfeff26b" providerId="ADAL" clId="{9BD61585-CADB-44F8-94E7-372820C23FE1}" dt="2022-07-13T13:51:50.421" v="80" actId="2696"/>
        <pc:sldMkLst>
          <pc:docMk/>
          <pc:sldMk cId="3497056596" sldId="309"/>
        </pc:sldMkLst>
      </pc:sldChg>
      <pc:sldChg chg="del">
        <pc:chgData name="D Callanan" userId="951668ec-da26-491a-9b8a-af24bfeff26b" providerId="ADAL" clId="{9BD61585-CADB-44F8-94E7-372820C23FE1}" dt="2022-07-13T13:51:50.155" v="60" actId="2696"/>
        <pc:sldMkLst>
          <pc:docMk/>
          <pc:sldMk cId="2337177386" sldId="310"/>
        </pc:sldMkLst>
      </pc:sldChg>
      <pc:sldChg chg="del">
        <pc:chgData name="D Callanan" userId="951668ec-da26-491a-9b8a-af24bfeff26b" providerId="ADAL" clId="{9BD61585-CADB-44F8-94E7-372820C23FE1}" dt="2022-07-13T13:51:50.171" v="62" actId="2696"/>
        <pc:sldMkLst>
          <pc:docMk/>
          <pc:sldMk cId="2856846875" sldId="311"/>
        </pc:sldMkLst>
      </pc:sldChg>
      <pc:sldChg chg="del">
        <pc:chgData name="D Callanan" userId="951668ec-da26-491a-9b8a-af24bfeff26b" providerId="ADAL" clId="{9BD61585-CADB-44F8-94E7-372820C23FE1}" dt="2022-07-13T13:51:51.124" v="130" actId="2696"/>
        <pc:sldMkLst>
          <pc:docMk/>
          <pc:sldMk cId="1129389081" sldId="312"/>
        </pc:sldMkLst>
      </pc:sldChg>
      <pc:sldChg chg="del">
        <pc:chgData name="D Callanan" userId="951668ec-da26-491a-9b8a-af24bfeff26b" providerId="ADAL" clId="{9BD61585-CADB-44F8-94E7-372820C23FE1}" dt="2022-07-13T13:51:50.155" v="61" actId="2696"/>
        <pc:sldMkLst>
          <pc:docMk/>
          <pc:sldMk cId="2836295936" sldId="313"/>
        </pc:sldMkLst>
      </pc:sldChg>
      <pc:sldChg chg="del">
        <pc:chgData name="D Callanan" userId="951668ec-da26-491a-9b8a-af24bfeff26b" providerId="ADAL" clId="{9BD61585-CADB-44F8-94E7-372820C23FE1}" dt="2022-07-13T13:51:50.014" v="51" actId="2696"/>
        <pc:sldMkLst>
          <pc:docMk/>
          <pc:sldMk cId="2784422659" sldId="314"/>
        </pc:sldMkLst>
      </pc:sldChg>
      <pc:sldChg chg="del">
        <pc:chgData name="D Callanan" userId="951668ec-da26-491a-9b8a-af24bfeff26b" providerId="ADAL" clId="{9BD61585-CADB-44F8-94E7-372820C23FE1}" dt="2022-07-13T13:51:50.014" v="52" actId="2696"/>
        <pc:sldMkLst>
          <pc:docMk/>
          <pc:sldMk cId="894814059" sldId="315"/>
        </pc:sldMkLst>
      </pc:sldChg>
      <pc:sldChg chg="del">
        <pc:chgData name="D Callanan" userId="951668ec-da26-491a-9b8a-af24bfeff26b" providerId="ADAL" clId="{9BD61585-CADB-44F8-94E7-372820C23FE1}" dt="2022-07-13T13:51:50.030" v="53" actId="2696"/>
        <pc:sldMkLst>
          <pc:docMk/>
          <pc:sldMk cId="3309684663" sldId="316"/>
        </pc:sldMkLst>
      </pc:sldChg>
      <pc:sldChg chg="del">
        <pc:chgData name="D Callanan" userId="951668ec-da26-491a-9b8a-af24bfeff26b" providerId="ADAL" clId="{9BD61585-CADB-44F8-94E7-372820C23FE1}" dt="2022-07-13T13:51:52.088" v="159" actId="2696"/>
        <pc:sldMkLst>
          <pc:docMk/>
          <pc:sldMk cId="3514710776" sldId="317"/>
        </pc:sldMkLst>
      </pc:sldChg>
      <pc:sldChg chg="del">
        <pc:chgData name="D Callanan" userId="951668ec-da26-491a-9b8a-af24bfeff26b" providerId="ADAL" clId="{9BD61585-CADB-44F8-94E7-372820C23FE1}" dt="2022-07-13T13:51:52.104" v="161" actId="2696"/>
        <pc:sldMkLst>
          <pc:docMk/>
          <pc:sldMk cId="0" sldId="318"/>
        </pc:sldMkLst>
      </pc:sldChg>
      <pc:sldChg chg="del">
        <pc:chgData name="D Callanan" userId="951668ec-da26-491a-9b8a-af24bfeff26b" providerId="ADAL" clId="{9BD61585-CADB-44F8-94E7-372820C23FE1}" dt="2022-07-13T13:51:52.119" v="162" actId="2696"/>
        <pc:sldMkLst>
          <pc:docMk/>
          <pc:sldMk cId="3605131740" sldId="319"/>
        </pc:sldMkLst>
      </pc:sldChg>
      <pc:sldChg chg="del">
        <pc:chgData name="D Callanan" userId="951668ec-da26-491a-9b8a-af24bfeff26b" providerId="ADAL" clId="{9BD61585-CADB-44F8-94E7-372820C23FE1}" dt="2022-07-13T13:51:49.217" v="8" actId="2696"/>
        <pc:sldMkLst>
          <pc:docMk/>
          <pc:sldMk cId="4225097392" sldId="320"/>
        </pc:sldMkLst>
      </pc:sldChg>
      <pc:sldChg chg="del">
        <pc:chgData name="D Callanan" userId="951668ec-da26-491a-9b8a-af24bfeff26b" providerId="ADAL" clId="{9BD61585-CADB-44F8-94E7-372820C23FE1}" dt="2022-07-13T13:51:49.233" v="9" actId="2696"/>
        <pc:sldMkLst>
          <pc:docMk/>
          <pc:sldMk cId="3593738141" sldId="321"/>
        </pc:sldMkLst>
      </pc:sldChg>
      <pc:sldChg chg="del">
        <pc:chgData name="D Callanan" userId="951668ec-da26-491a-9b8a-af24bfeff26b" providerId="ADAL" clId="{9BD61585-CADB-44F8-94E7-372820C23FE1}" dt="2022-07-13T13:51:49.249" v="10" actId="2696"/>
        <pc:sldMkLst>
          <pc:docMk/>
          <pc:sldMk cId="4177164631" sldId="322"/>
        </pc:sldMkLst>
      </pc:sldChg>
      <pc:sldChg chg="del">
        <pc:chgData name="D Callanan" userId="951668ec-da26-491a-9b8a-af24bfeff26b" providerId="ADAL" clId="{9BD61585-CADB-44F8-94E7-372820C23FE1}" dt="2022-07-13T13:51:49.264" v="11" actId="2696"/>
        <pc:sldMkLst>
          <pc:docMk/>
          <pc:sldMk cId="2413895597" sldId="323"/>
        </pc:sldMkLst>
      </pc:sldChg>
      <pc:sldChg chg="del">
        <pc:chgData name="D Callanan" userId="951668ec-da26-491a-9b8a-af24bfeff26b" providerId="ADAL" clId="{9BD61585-CADB-44F8-94E7-372820C23FE1}" dt="2022-07-13T13:51:49.702" v="31" actId="2696"/>
        <pc:sldMkLst>
          <pc:docMk/>
          <pc:sldMk cId="199636553" sldId="324"/>
        </pc:sldMkLst>
      </pc:sldChg>
      <pc:sldChg chg="del">
        <pc:chgData name="D Callanan" userId="951668ec-da26-491a-9b8a-af24bfeff26b" providerId="ADAL" clId="{9BD61585-CADB-44F8-94E7-372820C23FE1}" dt="2022-07-13T13:51:49.280" v="12" actId="2696"/>
        <pc:sldMkLst>
          <pc:docMk/>
          <pc:sldMk cId="3460743602" sldId="325"/>
        </pc:sldMkLst>
      </pc:sldChg>
      <pc:sldChg chg="del">
        <pc:chgData name="D Callanan" userId="951668ec-da26-491a-9b8a-af24bfeff26b" providerId="ADAL" clId="{9BD61585-CADB-44F8-94E7-372820C23FE1}" dt="2022-07-13T13:51:49.421" v="14" actId="2696"/>
        <pc:sldMkLst>
          <pc:docMk/>
          <pc:sldMk cId="3920745901" sldId="326"/>
        </pc:sldMkLst>
      </pc:sldChg>
      <pc:sldChg chg="del">
        <pc:chgData name="D Callanan" userId="951668ec-da26-491a-9b8a-af24bfeff26b" providerId="ADAL" clId="{9BD61585-CADB-44F8-94E7-372820C23FE1}" dt="2022-07-13T13:51:49.436" v="15" actId="2696"/>
        <pc:sldMkLst>
          <pc:docMk/>
          <pc:sldMk cId="1950108878" sldId="327"/>
        </pc:sldMkLst>
      </pc:sldChg>
      <pc:sldChg chg="del">
        <pc:chgData name="D Callanan" userId="951668ec-da26-491a-9b8a-af24bfeff26b" providerId="ADAL" clId="{9BD61585-CADB-44F8-94E7-372820C23FE1}" dt="2022-07-13T13:51:49.483" v="18" actId="2696"/>
        <pc:sldMkLst>
          <pc:docMk/>
          <pc:sldMk cId="185228086" sldId="328"/>
        </pc:sldMkLst>
      </pc:sldChg>
      <pc:sldChg chg="del">
        <pc:chgData name="D Callanan" userId="951668ec-da26-491a-9b8a-af24bfeff26b" providerId="ADAL" clId="{9BD61585-CADB-44F8-94E7-372820C23FE1}" dt="2022-07-13T13:51:49.530" v="20" actId="2696"/>
        <pc:sldMkLst>
          <pc:docMk/>
          <pc:sldMk cId="1509284609" sldId="329"/>
        </pc:sldMkLst>
      </pc:sldChg>
      <pc:sldChg chg="del">
        <pc:chgData name="D Callanan" userId="951668ec-da26-491a-9b8a-af24bfeff26b" providerId="ADAL" clId="{9BD61585-CADB-44F8-94E7-372820C23FE1}" dt="2022-07-13T13:51:49.592" v="24" actId="2696"/>
        <pc:sldMkLst>
          <pc:docMk/>
          <pc:sldMk cId="2943641283" sldId="330"/>
        </pc:sldMkLst>
      </pc:sldChg>
      <pc:sldChg chg="del">
        <pc:chgData name="D Callanan" userId="951668ec-da26-491a-9b8a-af24bfeff26b" providerId="ADAL" clId="{9BD61585-CADB-44F8-94E7-372820C23FE1}" dt="2022-07-13T13:51:49.608" v="25" actId="2696"/>
        <pc:sldMkLst>
          <pc:docMk/>
          <pc:sldMk cId="3260912191" sldId="331"/>
        </pc:sldMkLst>
      </pc:sldChg>
      <pc:sldChg chg="del">
        <pc:chgData name="D Callanan" userId="951668ec-da26-491a-9b8a-af24bfeff26b" providerId="ADAL" clId="{9BD61585-CADB-44F8-94E7-372820C23FE1}" dt="2022-07-13T13:51:49.624" v="26" actId="2696"/>
        <pc:sldMkLst>
          <pc:docMk/>
          <pc:sldMk cId="2942418944" sldId="332"/>
        </pc:sldMkLst>
      </pc:sldChg>
      <pc:sldChg chg="del">
        <pc:chgData name="D Callanan" userId="951668ec-da26-491a-9b8a-af24bfeff26b" providerId="ADAL" clId="{9BD61585-CADB-44F8-94E7-372820C23FE1}" dt="2022-07-13T13:51:49.639" v="27" actId="2696"/>
        <pc:sldMkLst>
          <pc:docMk/>
          <pc:sldMk cId="1302927852" sldId="333"/>
        </pc:sldMkLst>
      </pc:sldChg>
      <pc:sldChg chg="del">
        <pc:chgData name="D Callanan" userId="951668ec-da26-491a-9b8a-af24bfeff26b" providerId="ADAL" clId="{9BD61585-CADB-44F8-94E7-372820C23FE1}" dt="2022-07-13T13:51:49.655" v="28" actId="2696"/>
        <pc:sldMkLst>
          <pc:docMk/>
          <pc:sldMk cId="2331997001" sldId="334"/>
        </pc:sldMkLst>
      </pc:sldChg>
      <pc:sldChg chg="del">
        <pc:chgData name="D Callanan" userId="951668ec-da26-491a-9b8a-af24bfeff26b" providerId="ADAL" clId="{9BD61585-CADB-44F8-94E7-372820C23FE1}" dt="2022-07-13T13:51:49.686" v="30" actId="2696"/>
        <pc:sldMkLst>
          <pc:docMk/>
          <pc:sldMk cId="950056988" sldId="335"/>
        </pc:sldMkLst>
      </pc:sldChg>
      <pc:sldChg chg="del">
        <pc:chgData name="D Callanan" userId="951668ec-da26-491a-9b8a-af24bfeff26b" providerId="ADAL" clId="{9BD61585-CADB-44F8-94E7-372820C23FE1}" dt="2022-07-13T13:51:49.671" v="29" actId="2696"/>
        <pc:sldMkLst>
          <pc:docMk/>
          <pc:sldMk cId="1343290696" sldId="336"/>
        </pc:sldMkLst>
      </pc:sldChg>
      <pc:sldChg chg="del">
        <pc:chgData name="D Callanan" userId="951668ec-da26-491a-9b8a-af24bfeff26b" providerId="ADAL" clId="{9BD61585-CADB-44F8-94E7-372820C23FE1}" dt="2022-07-13T13:51:49.764" v="35" actId="2696"/>
        <pc:sldMkLst>
          <pc:docMk/>
          <pc:sldMk cId="3727464121" sldId="337"/>
        </pc:sldMkLst>
      </pc:sldChg>
      <pc:sldChg chg="del">
        <pc:chgData name="D Callanan" userId="951668ec-da26-491a-9b8a-af24bfeff26b" providerId="ADAL" clId="{9BD61585-CADB-44F8-94E7-372820C23FE1}" dt="2022-07-13T13:51:49.796" v="36" actId="2696"/>
        <pc:sldMkLst>
          <pc:docMk/>
          <pc:sldMk cId="2385658187" sldId="338"/>
        </pc:sldMkLst>
      </pc:sldChg>
      <pc:sldChg chg="del">
        <pc:chgData name="D Callanan" userId="951668ec-da26-491a-9b8a-af24bfeff26b" providerId="ADAL" clId="{9BD61585-CADB-44F8-94E7-372820C23FE1}" dt="2022-07-13T13:51:49.827" v="39" actId="2696"/>
        <pc:sldMkLst>
          <pc:docMk/>
          <pc:sldMk cId="4243258434" sldId="339"/>
        </pc:sldMkLst>
      </pc:sldChg>
      <pc:sldChg chg="del">
        <pc:chgData name="D Callanan" userId="951668ec-da26-491a-9b8a-af24bfeff26b" providerId="ADAL" clId="{9BD61585-CADB-44F8-94E7-372820C23FE1}" dt="2022-07-13T13:51:49.717" v="32" actId="2696"/>
        <pc:sldMkLst>
          <pc:docMk/>
          <pc:sldMk cId="744167274" sldId="340"/>
        </pc:sldMkLst>
      </pc:sldChg>
      <pc:sldChg chg="del">
        <pc:chgData name="D Callanan" userId="951668ec-da26-491a-9b8a-af24bfeff26b" providerId="ADAL" clId="{9BD61585-CADB-44F8-94E7-372820C23FE1}" dt="2022-07-13T13:51:49.889" v="43" actId="2696"/>
        <pc:sldMkLst>
          <pc:docMk/>
          <pc:sldMk cId="3437128689" sldId="341"/>
        </pc:sldMkLst>
      </pc:sldChg>
      <pc:sldChg chg="del">
        <pc:chgData name="D Callanan" userId="951668ec-da26-491a-9b8a-af24bfeff26b" providerId="ADAL" clId="{9BD61585-CADB-44F8-94E7-372820C23FE1}" dt="2022-07-13T13:51:49.905" v="44" actId="2696"/>
        <pc:sldMkLst>
          <pc:docMk/>
          <pc:sldMk cId="1895870192" sldId="342"/>
        </pc:sldMkLst>
      </pc:sldChg>
      <pc:sldChg chg="del">
        <pc:chgData name="D Callanan" userId="951668ec-da26-491a-9b8a-af24bfeff26b" providerId="ADAL" clId="{9BD61585-CADB-44F8-94E7-372820C23FE1}" dt="2022-07-13T13:51:49.921" v="45" actId="2696"/>
        <pc:sldMkLst>
          <pc:docMk/>
          <pc:sldMk cId="552801269" sldId="343"/>
        </pc:sldMkLst>
      </pc:sldChg>
      <pc:sldChg chg="del">
        <pc:chgData name="D Callanan" userId="951668ec-da26-491a-9b8a-af24bfeff26b" providerId="ADAL" clId="{9BD61585-CADB-44F8-94E7-372820C23FE1}" dt="2022-07-13T13:51:49.936" v="46" actId="2696"/>
        <pc:sldMkLst>
          <pc:docMk/>
          <pc:sldMk cId="1960650704" sldId="344"/>
        </pc:sldMkLst>
      </pc:sldChg>
      <pc:sldChg chg="del">
        <pc:chgData name="D Callanan" userId="951668ec-da26-491a-9b8a-af24bfeff26b" providerId="ADAL" clId="{9BD61585-CADB-44F8-94E7-372820C23FE1}" dt="2022-07-13T13:51:49.952" v="47" actId="2696"/>
        <pc:sldMkLst>
          <pc:docMk/>
          <pc:sldMk cId="3709369051" sldId="345"/>
        </pc:sldMkLst>
      </pc:sldChg>
      <pc:sldChg chg="del">
        <pc:chgData name="D Callanan" userId="951668ec-da26-491a-9b8a-af24bfeff26b" providerId="ADAL" clId="{9BD61585-CADB-44F8-94E7-372820C23FE1}" dt="2022-07-13T13:51:49.952" v="48" actId="2696"/>
        <pc:sldMkLst>
          <pc:docMk/>
          <pc:sldMk cId="3324526821" sldId="346"/>
        </pc:sldMkLst>
      </pc:sldChg>
      <pc:sldChg chg="del">
        <pc:chgData name="D Callanan" userId="951668ec-da26-491a-9b8a-af24bfeff26b" providerId="ADAL" clId="{9BD61585-CADB-44F8-94E7-372820C23FE1}" dt="2022-07-13T13:51:49.967" v="49" actId="2696"/>
        <pc:sldMkLst>
          <pc:docMk/>
          <pc:sldMk cId="1475705263" sldId="347"/>
        </pc:sldMkLst>
      </pc:sldChg>
      <pc:sldChg chg="del">
        <pc:chgData name="D Callanan" userId="951668ec-da26-491a-9b8a-af24bfeff26b" providerId="ADAL" clId="{9BD61585-CADB-44F8-94E7-372820C23FE1}" dt="2022-07-13T13:51:49.983" v="50" actId="2696"/>
        <pc:sldMkLst>
          <pc:docMk/>
          <pc:sldMk cId="3237410218" sldId="348"/>
        </pc:sldMkLst>
      </pc:sldChg>
      <pc:sldChg chg="del">
        <pc:chgData name="D Callanan" userId="951668ec-da26-491a-9b8a-af24bfeff26b" providerId="ADAL" clId="{9BD61585-CADB-44F8-94E7-372820C23FE1}" dt="2022-07-13T13:51:49.467" v="17" actId="2696"/>
        <pc:sldMkLst>
          <pc:docMk/>
          <pc:sldMk cId="3832810975" sldId="349"/>
        </pc:sldMkLst>
      </pc:sldChg>
      <pc:sldChg chg="del">
        <pc:chgData name="D Callanan" userId="951668ec-da26-491a-9b8a-af24bfeff26b" providerId="ADAL" clId="{9BD61585-CADB-44F8-94E7-372820C23FE1}" dt="2022-07-13T13:51:49.452" v="16" actId="2696"/>
        <pc:sldMkLst>
          <pc:docMk/>
          <pc:sldMk cId="3461191434" sldId="350"/>
        </pc:sldMkLst>
      </pc:sldChg>
      <pc:sldChg chg="del">
        <pc:chgData name="D Callanan" userId="951668ec-da26-491a-9b8a-af24bfeff26b" providerId="ADAL" clId="{9BD61585-CADB-44F8-94E7-372820C23FE1}" dt="2022-07-13T13:51:49.124" v="3" actId="2696"/>
        <pc:sldMkLst>
          <pc:docMk/>
          <pc:sldMk cId="3802451420" sldId="351"/>
        </pc:sldMkLst>
      </pc:sldChg>
      <pc:sldChg chg="del">
        <pc:chgData name="D Callanan" userId="951668ec-da26-491a-9b8a-af24bfeff26b" providerId="ADAL" clId="{9BD61585-CADB-44F8-94E7-372820C23FE1}" dt="2022-07-13T13:51:49.530" v="21" actId="2696"/>
        <pc:sldMkLst>
          <pc:docMk/>
          <pc:sldMk cId="3748270940" sldId="352"/>
        </pc:sldMkLst>
      </pc:sldChg>
      <pc:sldChg chg="del">
        <pc:chgData name="D Callanan" userId="951668ec-da26-491a-9b8a-af24bfeff26b" providerId="ADAL" clId="{9BD61585-CADB-44F8-94E7-372820C23FE1}" dt="2022-07-13T13:51:49.561" v="22" actId="2696"/>
        <pc:sldMkLst>
          <pc:docMk/>
          <pc:sldMk cId="2738798395" sldId="353"/>
        </pc:sldMkLst>
      </pc:sldChg>
      <pc:sldChg chg="del">
        <pc:chgData name="D Callanan" userId="951668ec-da26-491a-9b8a-af24bfeff26b" providerId="ADAL" clId="{9BD61585-CADB-44F8-94E7-372820C23FE1}" dt="2022-07-13T13:51:49.577" v="23" actId="2696"/>
        <pc:sldMkLst>
          <pc:docMk/>
          <pc:sldMk cId="3853765946" sldId="354"/>
        </pc:sldMkLst>
      </pc:sldChg>
      <pc:sldChg chg="del">
        <pc:chgData name="D Callanan" userId="951668ec-da26-491a-9b8a-af24bfeff26b" providerId="ADAL" clId="{9BD61585-CADB-44F8-94E7-372820C23FE1}" dt="2022-07-13T13:51:50.046" v="54" actId="2696"/>
        <pc:sldMkLst>
          <pc:docMk/>
          <pc:sldMk cId="1603822971" sldId="355"/>
        </pc:sldMkLst>
      </pc:sldChg>
      <pc:sldChg chg="del">
        <pc:chgData name="D Callanan" userId="951668ec-da26-491a-9b8a-af24bfeff26b" providerId="ADAL" clId="{9BD61585-CADB-44F8-94E7-372820C23FE1}" dt="2022-07-13T13:51:50.092" v="57" actId="2696"/>
        <pc:sldMkLst>
          <pc:docMk/>
          <pc:sldMk cId="2781176789" sldId="356"/>
        </pc:sldMkLst>
      </pc:sldChg>
      <pc:sldChg chg="del">
        <pc:chgData name="D Callanan" userId="951668ec-da26-491a-9b8a-af24bfeff26b" providerId="ADAL" clId="{9BD61585-CADB-44F8-94E7-372820C23FE1}" dt="2022-07-13T13:51:50.108" v="58" actId="2696"/>
        <pc:sldMkLst>
          <pc:docMk/>
          <pc:sldMk cId="721409379" sldId="357"/>
        </pc:sldMkLst>
      </pc:sldChg>
      <pc:sldChg chg="del">
        <pc:chgData name="D Callanan" userId="951668ec-da26-491a-9b8a-af24bfeff26b" providerId="ADAL" clId="{9BD61585-CADB-44F8-94E7-372820C23FE1}" dt="2022-07-13T13:51:50.124" v="59" actId="2696"/>
        <pc:sldMkLst>
          <pc:docMk/>
          <pc:sldMk cId="1859561226" sldId="358"/>
        </pc:sldMkLst>
      </pc:sldChg>
      <pc:sldChg chg="del">
        <pc:chgData name="D Callanan" userId="951668ec-da26-491a-9b8a-af24bfeff26b" providerId="ADAL" clId="{9BD61585-CADB-44F8-94E7-372820C23FE1}" dt="2022-07-13T13:51:50.202" v="63" actId="2696"/>
        <pc:sldMkLst>
          <pc:docMk/>
          <pc:sldMk cId="4058017709" sldId="359"/>
        </pc:sldMkLst>
      </pc:sldChg>
      <pc:sldChg chg="del">
        <pc:chgData name="D Callanan" userId="951668ec-da26-491a-9b8a-af24bfeff26b" providerId="ADAL" clId="{9BD61585-CADB-44F8-94E7-372820C23FE1}" dt="2022-07-13T13:51:50.217" v="65" actId="2696"/>
        <pc:sldMkLst>
          <pc:docMk/>
          <pc:sldMk cId="4110574260" sldId="360"/>
        </pc:sldMkLst>
      </pc:sldChg>
      <pc:sldChg chg="del">
        <pc:chgData name="D Callanan" userId="951668ec-da26-491a-9b8a-af24bfeff26b" providerId="ADAL" clId="{9BD61585-CADB-44F8-94E7-372820C23FE1}" dt="2022-07-13T13:51:50.233" v="66" actId="2696"/>
        <pc:sldMkLst>
          <pc:docMk/>
          <pc:sldMk cId="1990700417" sldId="361"/>
        </pc:sldMkLst>
      </pc:sldChg>
      <pc:sldChg chg="del">
        <pc:chgData name="D Callanan" userId="951668ec-da26-491a-9b8a-af24bfeff26b" providerId="ADAL" clId="{9BD61585-CADB-44F8-94E7-372820C23FE1}" dt="2022-07-13T13:51:50.249" v="67" actId="2696"/>
        <pc:sldMkLst>
          <pc:docMk/>
          <pc:sldMk cId="3580951574" sldId="362"/>
        </pc:sldMkLst>
      </pc:sldChg>
      <pc:sldChg chg="del">
        <pc:chgData name="D Callanan" userId="951668ec-da26-491a-9b8a-af24bfeff26b" providerId="ADAL" clId="{9BD61585-CADB-44F8-94E7-372820C23FE1}" dt="2022-07-13T13:51:50.264" v="68" actId="2696"/>
        <pc:sldMkLst>
          <pc:docMk/>
          <pc:sldMk cId="740919" sldId="363"/>
        </pc:sldMkLst>
      </pc:sldChg>
      <pc:sldChg chg="del">
        <pc:chgData name="D Callanan" userId="951668ec-da26-491a-9b8a-af24bfeff26b" providerId="ADAL" clId="{9BD61585-CADB-44F8-94E7-372820C23FE1}" dt="2022-07-13T13:51:50.280" v="69" actId="2696"/>
        <pc:sldMkLst>
          <pc:docMk/>
          <pc:sldMk cId="3025424813" sldId="364"/>
        </pc:sldMkLst>
      </pc:sldChg>
      <pc:sldChg chg="del">
        <pc:chgData name="D Callanan" userId="951668ec-da26-491a-9b8a-af24bfeff26b" providerId="ADAL" clId="{9BD61585-CADB-44F8-94E7-372820C23FE1}" dt="2022-07-13T13:51:50.280" v="70" actId="2696"/>
        <pc:sldMkLst>
          <pc:docMk/>
          <pc:sldMk cId="2347997279" sldId="365"/>
        </pc:sldMkLst>
      </pc:sldChg>
      <pc:sldChg chg="del">
        <pc:chgData name="D Callanan" userId="951668ec-da26-491a-9b8a-af24bfeff26b" providerId="ADAL" clId="{9BD61585-CADB-44F8-94E7-372820C23FE1}" dt="2022-07-13T13:51:50.296" v="71" actId="2696"/>
        <pc:sldMkLst>
          <pc:docMk/>
          <pc:sldMk cId="2888239143" sldId="366"/>
        </pc:sldMkLst>
      </pc:sldChg>
      <pc:sldChg chg="del">
        <pc:chgData name="D Callanan" userId="951668ec-da26-491a-9b8a-af24bfeff26b" providerId="ADAL" clId="{9BD61585-CADB-44F8-94E7-372820C23FE1}" dt="2022-07-13T13:51:50.311" v="72" actId="2696"/>
        <pc:sldMkLst>
          <pc:docMk/>
          <pc:sldMk cId="337502932" sldId="367"/>
        </pc:sldMkLst>
      </pc:sldChg>
      <pc:sldChg chg="del">
        <pc:chgData name="D Callanan" userId="951668ec-da26-491a-9b8a-af24bfeff26b" providerId="ADAL" clId="{9BD61585-CADB-44F8-94E7-372820C23FE1}" dt="2022-07-13T13:51:50.327" v="73" actId="2696"/>
        <pc:sldMkLst>
          <pc:docMk/>
          <pc:sldMk cId="3602136545" sldId="368"/>
        </pc:sldMkLst>
      </pc:sldChg>
      <pc:sldChg chg="del">
        <pc:chgData name="D Callanan" userId="951668ec-da26-491a-9b8a-af24bfeff26b" providerId="ADAL" clId="{9BD61585-CADB-44F8-94E7-372820C23FE1}" dt="2022-07-13T13:51:50.342" v="74" actId="2696"/>
        <pc:sldMkLst>
          <pc:docMk/>
          <pc:sldMk cId="4161407986" sldId="369"/>
        </pc:sldMkLst>
      </pc:sldChg>
      <pc:sldChg chg="del">
        <pc:chgData name="D Callanan" userId="951668ec-da26-491a-9b8a-af24bfeff26b" providerId="ADAL" clId="{9BD61585-CADB-44F8-94E7-372820C23FE1}" dt="2022-07-13T13:51:50.358" v="75" actId="2696"/>
        <pc:sldMkLst>
          <pc:docMk/>
          <pc:sldMk cId="1146952245" sldId="370"/>
        </pc:sldMkLst>
      </pc:sldChg>
      <pc:sldChg chg="del">
        <pc:chgData name="D Callanan" userId="951668ec-da26-491a-9b8a-af24bfeff26b" providerId="ADAL" clId="{9BD61585-CADB-44F8-94E7-372820C23FE1}" dt="2022-07-13T13:51:50.358" v="76" actId="2696"/>
        <pc:sldMkLst>
          <pc:docMk/>
          <pc:sldMk cId="2850909017" sldId="371"/>
        </pc:sldMkLst>
      </pc:sldChg>
      <pc:sldChg chg="del">
        <pc:chgData name="D Callanan" userId="951668ec-da26-491a-9b8a-af24bfeff26b" providerId="ADAL" clId="{9BD61585-CADB-44F8-94E7-372820C23FE1}" dt="2022-07-13T13:51:50.374" v="77" actId="2696"/>
        <pc:sldMkLst>
          <pc:docMk/>
          <pc:sldMk cId="94975584" sldId="372"/>
        </pc:sldMkLst>
      </pc:sldChg>
      <pc:sldChg chg="del">
        <pc:chgData name="D Callanan" userId="951668ec-da26-491a-9b8a-af24bfeff26b" providerId="ADAL" clId="{9BD61585-CADB-44F8-94E7-372820C23FE1}" dt="2022-07-13T13:51:50.389" v="78" actId="2696"/>
        <pc:sldMkLst>
          <pc:docMk/>
          <pc:sldMk cId="352390944" sldId="373"/>
        </pc:sldMkLst>
      </pc:sldChg>
      <pc:sldChg chg="del">
        <pc:chgData name="D Callanan" userId="951668ec-da26-491a-9b8a-af24bfeff26b" providerId="ADAL" clId="{9BD61585-CADB-44F8-94E7-372820C23FE1}" dt="2022-07-13T13:51:50.405" v="79" actId="2696"/>
        <pc:sldMkLst>
          <pc:docMk/>
          <pc:sldMk cId="1950536299" sldId="374"/>
        </pc:sldMkLst>
      </pc:sldChg>
      <pc:sldChg chg="del">
        <pc:chgData name="D Callanan" userId="951668ec-da26-491a-9b8a-af24bfeff26b" providerId="ADAL" clId="{9BD61585-CADB-44F8-94E7-372820C23FE1}" dt="2022-07-13T13:51:50.577" v="90" actId="2696"/>
        <pc:sldMkLst>
          <pc:docMk/>
          <pc:sldMk cId="181886332" sldId="375"/>
        </pc:sldMkLst>
      </pc:sldChg>
      <pc:sldChg chg="del">
        <pc:chgData name="D Callanan" userId="951668ec-da26-491a-9b8a-af24bfeff26b" providerId="ADAL" clId="{9BD61585-CADB-44F8-94E7-372820C23FE1}" dt="2022-07-13T13:51:50.202" v="64" actId="2696"/>
        <pc:sldMkLst>
          <pc:docMk/>
          <pc:sldMk cId="1922159958" sldId="376"/>
        </pc:sldMkLst>
      </pc:sldChg>
      <pc:sldChg chg="del">
        <pc:chgData name="D Callanan" userId="951668ec-da26-491a-9b8a-af24bfeff26b" providerId="ADAL" clId="{9BD61585-CADB-44F8-94E7-372820C23FE1}" dt="2022-07-13T13:51:50.061" v="55" actId="2696"/>
        <pc:sldMkLst>
          <pc:docMk/>
          <pc:sldMk cId="4262387976" sldId="377"/>
        </pc:sldMkLst>
      </pc:sldChg>
      <pc:sldChg chg="del">
        <pc:chgData name="D Callanan" userId="951668ec-da26-491a-9b8a-af24bfeff26b" providerId="ADAL" clId="{9BD61585-CADB-44F8-94E7-372820C23FE1}" dt="2022-07-13T13:51:49.499" v="19" actId="2696"/>
        <pc:sldMkLst>
          <pc:docMk/>
          <pc:sldMk cId="1027004104" sldId="378"/>
        </pc:sldMkLst>
      </pc:sldChg>
      <pc:sldChg chg="del">
        <pc:chgData name="D Callanan" userId="951668ec-da26-491a-9b8a-af24bfeff26b" providerId="ADAL" clId="{9BD61585-CADB-44F8-94E7-372820C23FE1}" dt="2022-07-13T13:51:50.467" v="83" actId="2696"/>
        <pc:sldMkLst>
          <pc:docMk/>
          <pc:sldMk cId="967992452" sldId="379"/>
        </pc:sldMkLst>
      </pc:sldChg>
      <pc:sldChg chg="del">
        <pc:chgData name="D Callanan" userId="951668ec-da26-491a-9b8a-af24bfeff26b" providerId="ADAL" clId="{9BD61585-CADB-44F8-94E7-372820C23FE1}" dt="2022-07-13T13:51:50.499" v="85" actId="2696"/>
        <pc:sldMkLst>
          <pc:docMk/>
          <pc:sldMk cId="1799015335" sldId="380"/>
        </pc:sldMkLst>
      </pc:sldChg>
      <pc:sldChg chg="del">
        <pc:chgData name="D Callanan" userId="951668ec-da26-491a-9b8a-af24bfeff26b" providerId="ADAL" clId="{9BD61585-CADB-44F8-94E7-372820C23FE1}" dt="2022-07-13T13:51:50.514" v="86" actId="2696"/>
        <pc:sldMkLst>
          <pc:docMk/>
          <pc:sldMk cId="3378770546" sldId="383"/>
        </pc:sldMkLst>
      </pc:sldChg>
      <pc:sldChg chg="del">
        <pc:chgData name="D Callanan" userId="951668ec-da26-491a-9b8a-af24bfeff26b" providerId="ADAL" clId="{9BD61585-CADB-44F8-94E7-372820C23FE1}" dt="2022-07-13T13:51:50.530" v="87" actId="2696"/>
        <pc:sldMkLst>
          <pc:docMk/>
          <pc:sldMk cId="1834580603" sldId="384"/>
        </pc:sldMkLst>
      </pc:sldChg>
      <pc:sldChg chg="del">
        <pc:chgData name="D Callanan" userId="951668ec-da26-491a-9b8a-af24bfeff26b" providerId="ADAL" clId="{9BD61585-CADB-44F8-94E7-372820C23FE1}" dt="2022-07-13T13:51:50.546" v="88" actId="2696"/>
        <pc:sldMkLst>
          <pc:docMk/>
          <pc:sldMk cId="3201827030" sldId="385"/>
        </pc:sldMkLst>
      </pc:sldChg>
      <pc:sldChg chg="del">
        <pc:chgData name="D Callanan" userId="951668ec-da26-491a-9b8a-af24bfeff26b" providerId="ADAL" clId="{9BD61585-CADB-44F8-94E7-372820C23FE1}" dt="2022-07-13T13:51:50.561" v="89" actId="2696"/>
        <pc:sldMkLst>
          <pc:docMk/>
          <pc:sldMk cId="1098966256" sldId="386"/>
        </pc:sldMkLst>
      </pc:sldChg>
      <pc:sldChg chg="del">
        <pc:chgData name="D Callanan" userId="951668ec-da26-491a-9b8a-af24bfeff26b" providerId="ADAL" clId="{9BD61585-CADB-44F8-94E7-372820C23FE1}" dt="2022-07-13T13:51:50.577" v="91" actId="2696"/>
        <pc:sldMkLst>
          <pc:docMk/>
          <pc:sldMk cId="4062465235" sldId="387"/>
        </pc:sldMkLst>
      </pc:sldChg>
      <pc:sldChg chg="del">
        <pc:chgData name="D Callanan" userId="951668ec-da26-491a-9b8a-af24bfeff26b" providerId="ADAL" clId="{9BD61585-CADB-44F8-94E7-372820C23FE1}" dt="2022-07-13T13:51:50.608" v="92" actId="2696"/>
        <pc:sldMkLst>
          <pc:docMk/>
          <pc:sldMk cId="4039456831" sldId="388"/>
        </pc:sldMkLst>
      </pc:sldChg>
      <pc:sldChg chg="del">
        <pc:chgData name="D Callanan" userId="951668ec-da26-491a-9b8a-af24bfeff26b" providerId="ADAL" clId="{9BD61585-CADB-44F8-94E7-372820C23FE1}" dt="2022-07-13T13:51:50.624" v="93" actId="2696"/>
        <pc:sldMkLst>
          <pc:docMk/>
          <pc:sldMk cId="3666864863" sldId="389"/>
        </pc:sldMkLst>
      </pc:sldChg>
      <pc:sldChg chg="del">
        <pc:chgData name="D Callanan" userId="951668ec-da26-491a-9b8a-af24bfeff26b" providerId="ADAL" clId="{9BD61585-CADB-44F8-94E7-372820C23FE1}" dt="2022-07-13T13:51:50.624" v="94" actId="2696"/>
        <pc:sldMkLst>
          <pc:docMk/>
          <pc:sldMk cId="3125933951" sldId="390"/>
        </pc:sldMkLst>
      </pc:sldChg>
      <pc:sldChg chg="del">
        <pc:chgData name="D Callanan" userId="951668ec-da26-491a-9b8a-af24bfeff26b" providerId="ADAL" clId="{9BD61585-CADB-44F8-94E7-372820C23FE1}" dt="2022-07-13T13:51:50.639" v="95" actId="2696"/>
        <pc:sldMkLst>
          <pc:docMk/>
          <pc:sldMk cId="309898002" sldId="391"/>
        </pc:sldMkLst>
      </pc:sldChg>
      <pc:sldChg chg="del">
        <pc:chgData name="D Callanan" userId="951668ec-da26-491a-9b8a-af24bfeff26b" providerId="ADAL" clId="{9BD61585-CADB-44F8-94E7-372820C23FE1}" dt="2022-07-13T13:51:50.655" v="96" actId="2696"/>
        <pc:sldMkLst>
          <pc:docMk/>
          <pc:sldMk cId="3507245782" sldId="392"/>
        </pc:sldMkLst>
      </pc:sldChg>
      <pc:sldChg chg="del">
        <pc:chgData name="D Callanan" userId="951668ec-da26-491a-9b8a-af24bfeff26b" providerId="ADAL" clId="{9BD61585-CADB-44F8-94E7-372820C23FE1}" dt="2022-07-13T13:51:50.655" v="97" actId="2696"/>
        <pc:sldMkLst>
          <pc:docMk/>
          <pc:sldMk cId="2703282709" sldId="393"/>
        </pc:sldMkLst>
      </pc:sldChg>
      <pc:sldChg chg="del">
        <pc:chgData name="D Callanan" userId="951668ec-da26-491a-9b8a-af24bfeff26b" providerId="ADAL" clId="{9BD61585-CADB-44F8-94E7-372820C23FE1}" dt="2022-07-13T13:51:50.671" v="98" actId="2696"/>
        <pc:sldMkLst>
          <pc:docMk/>
          <pc:sldMk cId="2207900789" sldId="394"/>
        </pc:sldMkLst>
      </pc:sldChg>
      <pc:sldChg chg="del">
        <pc:chgData name="D Callanan" userId="951668ec-da26-491a-9b8a-af24bfeff26b" providerId="ADAL" clId="{9BD61585-CADB-44F8-94E7-372820C23FE1}" dt="2022-07-13T13:51:50.686" v="100" actId="2696"/>
        <pc:sldMkLst>
          <pc:docMk/>
          <pc:sldMk cId="3790981509" sldId="395"/>
        </pc:sldMkLst>
      </pc:sldChg>
      <pc:sldChg chg="del">
        <pc:chgData name="D Callanan" userId="951668ec-da26-491a-9b8a-af24bfeff26b" providerId="ADAL" clId="{9BD61585-CADB-44F8-94E7-372820C23FE1}" dt="2022-07-13T13:51:50.702" v="101" actId="2696"/>
        <pc:sldMkLst>
          <pc:docMk/>
          <pc:sldMk cId="2485310312" sldId="396"/>
        </pc:sldMkLst>
      </pc:sldChg>
      <pc:sldChg chg="del">
        <pc:chgData name="D Callanan" userId="951668ec-da26-491a-9b8a-af24bfeff26b" providerId="ADAL" clId="{9BD61585-CADB-44F8-94E7-372820C23FE1}" dt="2022-07-13T13:51:50.717" v="102" actId="2696"/>
        <pc:sldMkLst>
          <pc:docMk/>
          <pc:sldMk cId="2886707131" sldId="397"/>
        </pc:sldMkLst>
      </pc:sldChg>
      <pc:sldChg chg="del">
        <pc:chgData name="D Callanan" userId="951668ec-da26-491a-9b8a-af24bfeff26b" providerId="ADAL" clId="{9BD61585-CADB-44F8-94E7-372820C23FE1}" dt="2022-07-13T13:51:50.717" v="103" actId="2696"/>
        <pc:sldMkLst>
          <pc:docMk/>
          <pc:sldMk cId="694952636" sldId="398"/>
        </pc:sldMkLst>
      </pc:sldChg>
      <pc:sldChg chg="del">
        <pc:chgData name="D Callanan" userId="951668ec-da26-491a-9b8a-af24bfeff26b" providerId="ADAL" clId="{9BD61585-CADB-44F8-94E7-372820C23FE1}" dt="2022-07-13T13:51:50.483" v="84" actId="2696"/>
        <pc:sldMkLst>
          <pc:docMk/>
          <pc:sldMk cId="3740525798" sldId="404"/>
        </pc:sldMkLst>
      </pc:sldChg>
      <pc:sldChg chg="del">
        <pc:chgData name="D Callanan" userId="951668ec-da26-491a-9b8a-af24bfeff26b" providerId="ADAL" clId="{9BD61585-CADB-44F8-94E7-372820C23FE1}" dt="2022-07-13T13:51:50.671" v="99" actId="2696"/>
        <pc:sldMkLst>
          <pc:docMk/>
          <pc:sldMk cId="115857076" sldId="405"/>
        </pc:sldMkLst>
      </pc:sldChg>
      <pc:sldChg chg="del">
        <pc:chgData name="D Callanan" userId="951668ec-da26-491a-9b8a-af24bfeff26b" providerId="ADAL" clId="{9BD61585-CADB-44F8-94E7-372820C23FE1}" dt="2022-07-13T13:51:50.733" v="104" actId="2696"/>
        <pc:sldMkLst>
          <pc:docMk/>
          <pc:sldMk cId="620765584" sldId="406"/>
        </pc:sldMkLst>
      </pc:sldChg>
      <pc:sldChg chg="del">
        <pc:chgData name="D Callanan" userId="951668ec-da26-491a-9b8a-af24bfeff26b" providerId="ADAL" clId="{9BD61585-CADB-44F8-94E7-372820C23FE1}" dt="2022-07-13T13:51:50.749" v="105" actId="2696"/>
        <pc:sldMkLst>
          <pc:docMk/>
          <pc:sldMk cId="3661882602" sldId="407"/>
        </pc:sldMkLst>
      </pc:sldChg>
      <pc:sldChg chg="del">
        <pc:chgData name="D Callanan" userId="951668ec-da26-491a-9b8a-af24bfeff26b" providerId="ADAL" clId="{9BD61585-CADB-44F8-94E7-372820C23FE1}" dt="2022-07-13T13:51:50.764" v="106" actId="2696"/>
        <pc:sldMkLst>
          <pc:docMk/>
          <pc:sldMk cId="1803246631" sldId="408"/>
        </pc:sldMkLst>
      </pc:sldChg>
      <pc:sldChg chg="del">
        <pc:chgData name="D Callanan" userId="951668ec-da26-491a-9b8a-af24bfeff26b" providerId="ADAL" clId="{9BD61585-CADB-44F8-94E7-372820C23FE1}" dt="2022-07-13T13:51:50.796" v="108" actId="2696"/>
        <pc:sldMkLst>
          <pc:docMk/>
          <pc:sldMk cId="2610429917" sldId="409"/>
        </pc:sldMkLst>
      </pc:sldChg>
      <pc:sldChg chg="del">
        <pc:chgData name="D Callanan" userId="951668ec-da26-491a-9b8a-af24bfeff26b" providerId="ADAL" clId="{9BD61585-CADB-44F8-94E7-372820C23FE1}" dt="2022-07-13T13:51:50.842" v="110" actId="2696"/>
        <pc:sldMkLst>
          <pc:docMk/>
          <pc:sldMk cId="1663907869" sldId="412"/>
        </pc:sldMkLst>
      </pc:sldChg>
      <pc:sldChg chg="del">
        <pc:chgData name="D Callanan" userId="951668ec-da26-491a-9b8a-af24bfeff26b" providerId="ADAL" clId="{9BD61585-CADB-44F8-94E7-372820C23FE1}" dt="2022-07-13T13:51:50.921" v="115" actId="2696"/>
        <pc:sldMkLst>
          <pc:docMk/>
          <pc:sldMk cId="1007844210" sldId="413"/>
        </pc:sldMkLst>
      </pc:sldChg>
      <pc:sldChg chg="del">
        <pc:chgData name="D Callanan" userId="951668ec-da26-491a-9b8a-af24bfeff26b" providerId="ADAL" clId="{9BD61585-CADB-44F8-94E7-372820C23FE1}" dt="2022-07-13T13:51:50.936" v="116" actId="2696"/>
        <pc:sldMkLst>
          <pc:docMk/>
          <pc:sldMk cId="1841085322" sldId="414"/>
        </pc:sldMkLst>
      </pc:sldChg>
      <pc:sldChg chg="del">
        <pc:chgData name="D Callanan" userId="951668ec-da26-491a-9b8a-af24bfeff26b" providerId="ADAL" clId="{9BD61585-CADB-44F8-94E7-372820C23FE1}" dt="2022-07-13T13:51:50.952" v="117" actId="2696"/>
        <pc:sldMkLst>
          <pc:docMk/>
          <pc:sldMk cId="2757568249" sldId="415"/>
        </pc:sldMkLst>
      </pc:sldChg>
      <pc:sldChg chg="del">
        <pc:chgData name="D Callanan" userId="951668ec-da26-491a-9b8a-af24bfeff26b" providerId="ADAL" clId="{9BD61585-CADB-44F8-94E7-372820C23FE1}" dt="2022-07-13T13:51:50.952" v="118" actId="2696"/>
        <pc:sldMkLst>
          <pc:docMk/>
          <pc:sldMk cId="618277452" sldId="416"/>
        </pc:sldMkLst>
      </pc:sldChg>
      <pc:sldChg chg="del">
        <pc:chgData name="D Callanan" userId="951668ec-da26-491a-9b8a-af24bfeff26b" providerId="ADAL" clId="{9BD61585-CADB-44F8-94E7-372820C23FE1}" dt="2022-07-13T13:51:50.967" v="119" actId="2696"/>
        <pc:sldMkLst>
          <pc:docMk/>
          <pc:sldMk cId="3236167575" sldId="417"/>
        </pc:sldMkLst>
      </pc:sldChg>
      <pc:sldChg chg="del">
        <pc:chgData name="D Callanan" userId="951668ec-da26-491a-9b8a-af24bfeff26b" providerId="ADAL" clId="{9BD61585-CADB-44F8-94E7-372820C23FE1}" dt="2022-07-13T13:51:50.983" v="120" actId="2696"/>
        <pc:sldMkLst>
          <pc:docMk/>
          <pc:sldMk cId="2244596199" sldId="418"/>
        </pc:sldMkLst>
      </pc:sldChg>
      <pc:sldChg chg="del">
        <pc:chgData name="D Callanan" userId="951668ec-da26-491a-9b8a-af24bfeff26b" providerId="ADAL" clId="{9BD61585-CADB-44F8-94E7-372820C23FE1}" dt="2022-07-13T13:51:50.999" v="121" actId="2696"/>
        <pc:sldMkLst>
          <pc:docMk/>
          <pc:sldMk cId="3382174110" sldId="419"/>
        </pc:sldMkLst>
      </pc:sldChg>
      <pc:sldChg chg="del">
        <pc:chgData name="D Callanan" userId="951668ec-da26-491a-9b8a-af24bfeff26b" providerId="ADAL" clId="{9BD61585-CADB-44F8-94E7-372820C23FE1}" dt="2022-07-13T13:51:51.014" v="122" actId="2696"/>
        <pc:sldMkLst>
          <pc:docMk/>
          <pc:sldMk cId="2163694907" sldId="420"/>
        </pc:sldMkLst>
      </pc:sldChg>
      <pc:sldChg chg="del">
        <pc:chgData name="D Callanan" userId="951668ec-da26-491a-9b8a-af24bfeff26b" providerId="ADAL" clId="{9BD61585-CADB-44F8-94E7-372820C23FE1}" dt="2022-07-13T13:51:51.061" v="126" actId="2696"/>
        <pc:sldMkLst>
          <pc:docMk/>
          <pc:sldMk cId="514302610" sldId="422"/>
        </pc:sldMkLst>
      </pc:sldChg>
      <pc:sldChg chg="del">
        <pc:chgData name="D Callanan" userId="951668ec-da26-491a-9b8a-af24bfeff26b" providerId="ADAL" clId="{9BD61585-CADB-44F8-94E7-372820C23FE1}" dt="2022-07-13T13:51:51.077" v="127" actId="2696"/>
        <pc:sldMkLst>
          <pc:docMk/>
          <pc:sldMk cId="2083360777" sldId="423"/>
        </pc:sldMkLst>
      </pc:sldChg>
      <pc:sldChg chg="del">
        <pc:chgData name="D Callanan" userId="951668ec-da26-491a-9b8a-af24bfeff26b" providerId="ADAL" clId="{9BD61585-CADB-44F8-94E7-372820C23FE1}" dt="2022-07-13T13:51:51.092" v="128" actId="2696"/>
        <pc:sldMkLst>
          <pc:docMk/>
          <pc:sldMk cId="4251684554" sldId="426"/>
        </pc:sldMkLst>
      </pc:sldChg>
      <pc:sldChg chg="del">
        <pc:chgData name="D Callanan" userId="951668ec-da26-491a-9b8a-af24bfeff26b" providerId="ADAL" clId="{9BD61585-CADB-44F8-94E7-372820C23FE1}" dt="2022-07-13T13:51:51.108" v="129" actId="2696"/>
        <pc:sldMkLst>
          <pc:docMk/>
          <pc:sldMk cId="3245748234" sldId="427"/>
        </pc:sldMkLst>
      </pc:sldChg>
      <pc:sldChg chg="del">
        <pc:chgData name="D Callanan" userId="951668ec-da26-491a-9b8a-af24bfeff26b" providerId="ADAL" clId="{9BD61585-CADB-44F8-94E7-372820C23FE1}" dt="2022-07-13T13:51:51.155" v="133" actId="2696"/>
        <pc:sldMkLst>
          <pc:docMk/>
          <pc:sldMk cId="2324239974" sldId="428"/>
        </pc:sldMkLst>
      </pc:sldChg>
      <pc:sldChg chg="modSp del mod">
        <pc:chgData name="D Callanan" userId="951668ec-da26-491a-9b8a-af24bfeff26b" providerId="ADAL" clId="{9BD61585-CADB-44F8-94E7-372820C23FE1}" dt="2022-07-13T13:51:51.760" v="136" actId="2696"/>
        <pc:sldMkLst>
          <pc:docMk/>
          <pc:sldMk cId="858640382" sldId="429"/>
        </pc:sldMkLst>
        <pc:graphicFrameChg chg="mod">
          <ac:chgData name="D Callanan" userId="951668ec-da26-491a-9b8a-af24bfeff26b" providerId="ADAL" clId="{9BD61585-CADB-44F8-94E7-372820C23FE1}" dt="2022-07-13T13:51:51.760" v="136" actId="2696"/>
          <ac:graphicFrameMkLst>
            <pc:docMk/>
            <pc:sldMk cId="858640382" sldId="429"/>
            <ac:graphicFrameMk id="2" creationId="{00000000-0000-0000-0000-000000000000}"/>
          </ac:graphicFrameMkLst>
        </pc:graphicFrameChg>
        <pc:graphicFrameChg chg="mod">
          <ac:chgData name="D Callanan" userId="951668ec-da26-491a-9b8a-af24bfeff26b" providerId="ADAL" clId="{9BD61585-CADB-44F8-94E7-372820C23FE1}" dt="2022-07-13T13:51:51.760" v="136" actId="2696"/>
          <ac:graphicFrameMkLst>
            <pc:docMk/>
            <pc:sldMk cId="858640382" sldId="429"/>
            <ac:graphicFrameMk id="14" creationId="{644A4E59-C538-4B30-A64E-A05AA3B97D28}"/>
          </ac:graphicFrameMkLst>
        </pc:graphicFrameChg>
      </pc:sldChg>
      <pc:sldChg chg="del">
        <pc:chgData name="D Callanan" userId="951668ec-da26-491a-9b8a-af24bfeff26b" providerId="ADAL" clId="{9BD61585-CADB-44F8-94E7-372820C23FE1}" dt="2022-07-13T13:51:51.775" v="137" actId="2696"/>
        <pc:sldMkLst>
          <pc:docMk/>
          <pc:sldMk cId="244546802" sldId="430"/>
        </pc:sldMkLst>
      </pc:sldChg>
      <pc:sldChg chg="modSp del mod">
        <pc:chgData name="D Callanan" userId="951668ec-da26-491a-9b8a-af24bfeff26b" providerId="ADAL" clId="{9BD61585-CADB-44F8-94E7-372820C23FE1}" dt="2022-07-13T13:51:51.822" v="138" actId="2696"/>
        <pc:sldMkLst>
          <pc:docMk/>
          <pc:sldMk cId="2378256809" sldId="431"/>
        </pc:sldMkLst>
        <pc:graphicFrameChg chg="mod">
          <ac:chgData name="D Callanan" userId="951668ec-da26-491a-9b8a-af24bfeff26b" providerId="ADAL" clId="{9BD61585-CADB-44F8-94E7-372820C23FE1}" dt="2022-07-13T13:51:51.822" v="138" actId="2696"/>
          <ac:graphicFrameMkLst>
            <pc:docMk/>
            <pc:sldMk cId="2378256809" sldId="431"/>
            <ac:graphicFrameMk id="2" creationId="{00000000-0000-0000-0000-000000000000}"/>
          </ac:graphicFrameMkLst>
        </pc:graphicFrameChg>
        <pc:graphicFrameChg chg="mod">
          <ac:chgData name="D Callanan" userId="951668ec-da26-491a-9b8a-af24bfeff26b" providerId="ADAL" clId="{9BD61585-CADB-44F8-94E7-372820C23FE1}" dt="2022-07-13T13:51:51.822" v="138" actId="2696"/>
          <ac:graphicFrameMkLst>
            <pc:docMk/>
            <pc:sldMk cId="2378256809" sldId="431"/>
            <ac:graphicFrameMk id="8" creationId="{53FE3A87-68BA-4038-9726-1028395BC474}"/>
          </ac:graphicFrameMkLst>
        </pc:graphicFrameChg>
      </pc:sldChg>
      <pc:sldChg chg="del">
        <pc:chgData name="D Callanan" userId="951668ec-da26-491a-9b8a-af24bfeff26b" providerId="ADAL" clId="{9BD61585-CADB-44F8-94E7-372820C23FE1}" dt="2022-07-13T13:51:51.838" v="139" actId="2696"/>
        <pc:sldMkLst>
          <pc:docMk/>
          <pc:sldMk cId="2116331087" sldId="432"/>
        </pc:sldMkLst>
      </pc:sldChg>
      <pc:sldChg chg="del">
        <pc:chgData name="D Callanan" userId="951668ec-da26-491a-9b8a-af24bfeff26b" providerId="ADAL" clId="{9BD61585-CADB-44F8-94E7-372820C23FE1}" dt="2022-07-13T13:51:51.854" v="140" actId="2696"/>
        <pc:sldMkLst>
          <pc:docMk/>
          <pc:sldMk cId="2239926421" sldId="433"/>
        </pc:sldMkLst>
      </pc:sldChg>
      <pc:sldChg chg="del">
        <pc:chgData name="D Callanan" userId="951668ec-da26-491a-9b8a-af24bfeff26b" providerId="ADAL" clId="{9BD61585-CADB-44F8-94E7-372820C23FE1}" dt="2022-07-13T13:51:51.869" v="141" actId="2696"/>
        <pc:sldMkLst>
          <pc:docMk/>
          <pc:sldMk cId="1170620828" sldId="434"/>
        </pc:sldMkLst>
      </pc:sldChg>
      <pc:sldChg chg="del">
        <pc:chgData name="D Callanan" userId="951668ec-da26-491a-9b8a-af24bfeff26b" providerId="ADAL" clId="{9BD61585-CADB-44F8-94E7-372820C23FE1}" dt="2022-07-13T13:51:51.869" v="142" actId="2696"/>
        <pc:sldMkLst>
          <pc:docMk/>
          <pc:sldMk cId="370962342" sldId="435"/>
        </pc:sldMkLst>
      </pc:sldChg>
      <pc:sldChg chg="del">
        <pc:chgData name="D Callanan" userId="951668ec-da26-491a-9b8a-af24bfeff26b" providerId="ADAL" clId="{9BD61585-CADB-44F8-94E7-372820C23FE1}" dt="2022-07-13T13:51:51.885" v="143" actId="2696"/>
        <pc:sldMkLst>
          <pc:docMk/>
          <pc:sldMk cId="4013096428" sldId="436"/>
        </pc:sldMkLst>
      </pc:sldChg>
      <pc:sldChg chg="del">
        <pc:chgData name="D Callanan" userId="951668ec-da26-491a-9b8a-af24bfeff26b" providerId="ADAL" clId="{9BD61585-CADB-44F8-94E7-372820C23FE1}" dt="2022-07-13T13:51:51.900" v="144" actId="2696"/>
        <pc:sldMkLst>
          <pc:docMk/>
          <pc:sldMk cId="2255958231" sldId="437"/>
        </pc:sldMkLst>
      </pc:sldChg>
      <pc:sldChg chg="del">
        <pc:chgData name="D Callanan" userId="951668ec-da26-491a-9b8a-af24bfeff26b" providerId="ADAL" clId="{9BD61585-CADB-44F8-94E7-372820C23FE1}" dt="2022-07-13T13:51:51.900" v="145" actId="2696"/>
        <pc:sldMkLst>
          <pc:docMk/>
          <pc:sldMk cId="1531026321" sldId="438"/>
        </pc:sldMkLst>
      </pc:sldChg>
      <pc:sldChg chg="del">
        <pc:chgData name="D Callanan" userId="951668ec-da26-491a-9b8a-af24bfeff26b" providerId="ADAL" clId="{9BD61585-CADB-44F8-94E7-372820C23FE1}" dt="2022-07-13T13:51:51.014" v="123" actId="2696"/>
        <pc:sldMkLst>
          <pc:docMk/>
          <pc:sldMk cId="577489764" sldId="445"/>
        </pc:sldMkLst>
      </pc:sldChg>
      <pc:sldChg chg="del">
        <pc:chgData name="D Callanan" userId="951668ec-da26-491a-9b8a-af24bfeff26b" providerId="ADAL" clId="{9BD61585-CADB-44F8-94E7-372820C23FE1}" dt="2022-07-13T13:51:51.030" v="124" actId="2696"/>
        <pc:sldMkLst>
          <pc:docMk/>
          <pc:sldMk cId="3075681954" sldId="446"/>
        </pc:sldMkLst>
      </pc:sldChg>
      <pc:sldChg chg="del">
        <pc:chgData name="D Callanan" userId="951668ec-da26-491a-9b8a-af24bfeff26b" providerId="ADAL" clId="{9BD61585-CADB-44F8-94E7-372820C23FE1}" dt="2022-07-13T13:51:51.046" v="125" actId="2696"/>
        <pc:sldMkLst>
          <pc:docMk/>
          <pc:sldMk cId="3874064556" sldId="447"/>
        </pc:sldMkLst>
      </pc:sldChg>
      <pc:sldChg chg="del">
        <pc:chgData name="D Callanan" userId="951668ec-da26-491a-9b8a-af24bfeff26b" providerId="ADAL" clId="{9BD61585-CADB-44F8-94E7-372820C23FE1}" dt="2022-07-13T13:51:51.171" v="134" actId="2696"/>
        <pc:sldMkLst>
          <pc:docMk/>
          <pc:sldMk cId="106078324" sldId="448"/>
        </pc:sldMkLst>
      </pc:sldChg>
      <pc:sldChg chg="del">
        <pc:chgData name="D Callanan" userId="951668ec-da26-491a-9b8a-af24bfeff26b" providerId="ADAL" clId="{9BD61585-CADB-44F8-94E7-372820C23FE1}" dt="2022-07-13T13:51:50.874" v="112" actId="2696"/>
        <pc:sldMkLst>
          <pc:docMk/>
          <pc:sldMk cId="3335687932" sldId="450"/>
        </pc:sldMkLst>
      </pc:sldChg>
      <pc:sldChg chg="del">
        <pc:chgData name="D Callanan" userId="951668ec-da26-491a-9b8a-af24bfeff26b" providerId="ADAL" clId="{9BD61585-CADB-44F8-94E7-372820C23FE1}" dt="2022-07-13T13:51:50.889" v="113" actId="2696"/>
        <pc:sldMkLst>
          <pc:docMk/>
          <pc:sldMk cId="3447547941" sldId="451"/>
        </pc:sldMkLst>
      </pc:sldChg>
      <pc:sldChg chg="del">
        <pc:chgData name="D Callanan" userId="951668ec-da26-491a-9b8a-af24bfeff26b" providerId="ADAL" clId="{9BD61585-CADB-44F8-94E7-372820C23FE1}" dt="2022-07-13T13:51:50.905" v="114" actId="2696"/>
        <pc:sldMkLst>
          <pc:docMk/>
          <pc:sldMk cId="2703364100" sldId="452"/>
        </pc:sldMkLst>
      </pc:sldChg>
      <pc:sldChg chg="del">
        <pc:chgData name="D Callanan" userId="951668ec-da26-491a-9b8a-af24bfeff26b" providerId="ADAL" clId="{9BD61585-CADB-44F8-94E7-372820C23FE1}" dt="2022-07-13T13:51:51.139" v="131" actId="2696"/>
        <pc:sldMkLst>
          <pc:docMk/>
          <pc:sldMk cId="465269389" sldId="453"/>
        </pc:sldMkLst>
      </pc:sldChg>
      <pc:sldChg chg="del">
        <pc:chgData name="D Callanan" userId="951668ec-da26-491a-9b8a-af24bfeff26b" providerId="ADAL" clId="{9BD61585-CADB-44F8-94E7-372820C23FE1}" dt="2022-07-13T13:51:51.139" v="132" actId="2696"/>
        <pc:sldMkLst>
          <pc:docMk/>
          <pc:sldMk cId="1697746850" sldId="454"/>
        </pc:sldMkLst>
      </pc:sldChg>
      <pc:sldChg chg="del">
        <pc:chgData name="D Callanan" userId="951668ec-da26-491a-9b8a-af24bfeff26b" providerId="ADAL" clId="{9BD61585-CADB-44F8-94E7-372820C23FE1}" dt="2022-07-13T13:51:51.916" v="146" actId="2696"/>
        <pc:sldMkLst>
          <pc:docMk/>
          <pc:sldMk cId="3122225887" sldId="455"/>
        </pc:sldMkLst>
      </pc:sldChg>
      <pc:sldChg chg="del">
        <pc:chgData name="D Callanan" userId="951668ec-da26-491a-9b8a-af24bfeff26b" providerId="ADAL" clId="{9BD61585-CADB-44F8-94E7-372820C23FE1}" dt="2022-07-13T13:51:51.932" v="147" actId="2696"/>
        <pc:sldMkLst>
          <pc:docMk/>
          <pc:sldMk cId="4125236515" sldId="456"/>
        </pc:sldMkLst>
      </pc:sldChg>
      <pc:sldChg chg="del">
        <pc:chgData name="D Callanan" userId="951668ec-da26-491a-9b8a-af24bfeff26b" providerId="ADAL" clId="{9BD61585-CADB-44F8-94E7-372820C23FE1}" dt="2022-07-13T13:51:51.947" v="148" actId="2696"/>
        <pc:sldMkLst>
          <pc:docMk/>
          <pc:sldMk cId="2461752463" sldId="457"/>
        </pc:sldMkLst>
      </pc:sldChg>
      <pc:sldChg chg="del">
        <pc:chgData name="D Callanan" userId="951668ec-da26-491a-9b8a-af24bfeff26b" providerId="ADAL" clId="{9BD61585-CADB-44F8-94E7-372820C23FE1}" dt="2022-07-13T13:51:51.963" v="149" actId="2696"/>
        <pc:sldMkLst>
          <pc:docMk/>
          <pc:sldMk cId="775512077" sldId="458"/>
        </pc:sldMkLst>
      </pc:sldChg>
      <pc:sldChg chg="del">
        <pc:chgData name="D Callanan" userId="951668ec-da26-491a-9b8a-af24bfeff26b" providerId="ADAL" clId="{9BD61585-CADB-44F8-94E7-372820C23FE1}" dt="2022-07-13T13:51:51.979" v="150" actId="2696"/>
        <pc:sldMkLst>
          <pc:docMk/>
          <pc:sldMk cId="2597702768" sldId="459"/>
        </pc:sldMkLst>
      </pc:sldChg>
      <pc:sldChg chg="del">
        <pc:chgData name="D Callanan" userId="951668ec-da26-491a-9b8a-af24bfeff26b" providerId="ADAL" clId="{9BD61585-CADB-44F8-94E7-372820C23FE1}" dt="2022-07-13T13:51:51.979" v="151" actId="2696"/>
        <pc:sldMkLst>
          <pc:docMk/>
          <pc:sldMk cId="1947746526" sldId="460"/>
        </pc:sldMkLst>
      </pc:sldChg>
      <pc:sldChg chg="del">
        <pc:chgData name="D Callanan" userId="951668ec-da26-491a-9b8a-af24bfeff26b" providerId="ADAL" clId="{9BD61585-CADB-44F8-94E7-372820C23FE1}" dt="2022-07-13T13:51:51.994" v="152" actId="2696"/>
        <pc:sldMkLst>
          <pc:docMk/>
          <pc:sldMk cId="97514622" sldId="461"/>
        </pc:sldMkLst>
      </pc:sldChg>
      <pc:sldChg chg="del">
        <pc:chgData name="D Callanan" userId="951668ec-da26-491a-9b8a-af24bfeff26b" providerId="ADAL" clId="{9BD61585-CADB-44F8-94E7-372820C23FE1}" dt="2022-07-13T13:51:51.994" v="153" actId="2696"/>
        <pc:sldMkLst>
          <pc:docMk/>
          <pc:sldMk cId="301068689" sldId="462"/>
        </pc:sldMkLst>
      </pc:sldChg>
      <pc:sldChg chg="del">
        <pc:chgData name="D Callanan" userId="951668ec-da26-491a-9b8a-af24bfeff26b" providerId="ADAL" clId="{9BD61585-CADB-44F8-94E7-372820C23FE1}" dt="2022-07-13T13:51:52.010" v="154" actId="2696"/>
        <pc:sldMkLst>
          <pc:docMk/>
          <pc:sldMk cId="1655108770" sldId="463"/>
        </pc:sldMkLst>
      </pc:sldChg>
      <pc:sldChg chg="del">
        <pc:chgData name="D Callanan" userId="951668ec-da26-491a-9b8a-af24bfeff26b" providerId="ADAL" clId="{9BD61585-CADB-44F8-94E7-372820C23FE1}" dt="2022-07-13T13:51:52.025" v="155" actId="2696"/>
        <pc:sldMkLst>
          <pc:docMk/>
          <pc:sldMk cId="1615523757" sldId="464"/>
        </pc:sldMkLst>
      </pc:sldChg>
      <pc:sldChg chg="del">
        <pc:chgData name="D Callanan" userId="951668ec-da26-491a-9b8a-af24bfeff26b" providerId="ADAL" clId="{9BD61585-CADB-44F8-94E7-372820C23FE1}" dt="2022-07-13T13:51:52.041" v="156" actId="2696"/>
        <pc:sldMkLst>
          <pc:docMk/>
          <pc:sldMk cId="2584003103" sldId="465"/>
        </pc:sldMkLst>
      </pc:sldChg>
      <pc:sldChg chg="del">
        <pc:chgData name="D Callanan" userId="951668ec-da26-491a-9b8a-af24bfeff26b" providerId="ADAL" clId="{9BD61585-CADB-44F8-94E7-372820C23FE1}" dt="2022-07-13T13:51:52.057" v="157" actId="2696"/>
        <pc:sldMkLst>
          <pc:docMk/>
          <pc:sldMk cId="2881025716" sldId="466"/>
        </pc:sldMkLst>
      </pc:sldChg>
      <pc:sldChg chg="del">
        <pc:chgData name="D Callanan" userId="951668ec-da26-491a-9b8a-af24bfeff26b" providerId="ADAL" clId="{9BD61585-CADB-44F8-94E7-372820C23FE1}" dt="2022-07-13T13:51:52.072" v="158" actId="2696"/>
        <pc:sldMkLst>
          <pc:docMk/>
          <pc:sldMk cId="0" sldId="467"/>
        </pc:sldMkLst>
      </pc:sldChg>
      <pc:sldChg chg="del">
        <pc:chgData name="D Callanan" userId="951668ec-da26-491a-9b8a-af24bfeff26b" providerId="ADAL" clId="{9BD61585-CADB-44F8-94E7-372820C23FE1}" dt="2022-07-13T13:51:52.104" v="160" actId="2696"/>
        <pc:sldMkLst>
          <pc:docMk/>
          <pc:sldMk cId="3206449117" sldId="468"/>
        </pc:sldMkLst>
      </pc:sldChg>
      <pc:sldChg chg="del">
        <pc:chgData name="D Callanan" userId="951668ec-da26-491a-9b8a-af24bfeff26b" providerId="ADAL" clId="{9BD61585-CADB-44F8-94E7-372820C23FE1}" dt="2022-07-13T13:51:52.119" v="163" actId="2696"/>
        <pc:sldMkLst>
          <pc:docMk/>
          <pc:sldMk cId="3863407871" sldId="469"/>
        </pc:sldMkLst>
      </pc:sldChg>
      <pc:sldChg chg="del">
        <pc:chgData name="D Callanan" userId="951668ec-da26-491a-9b8a-af24bfeff26b" providerId="ADAL" clId="{9BD61585-CADB-44F8-94E7-372820C23FE1}" dt="2022-07-13T13:51:52.135" v="164" actId="2696"/>
        <pc:sldMkLst>
          <pc:docMk/>
          <pc:sldMk cId="2639943665" sldId="470"/>
        </pc:sldMkLst>
      </pc:sldChg>
      <pc:sldChg chg="del">
        <pc:chgData name="D Callanan" userId="951668ec-da26-491a-9b8a-af24bfeff26b" providerId="ADAL" clId="{9BD61585-CADB-44F8-94E7-372820C23FE1}" dt="2022-07-13T13:51:52.150" v="165" actId="2696"/>
        <pc:sldMkLst>
          <pc:docMk/>
          <pc:sldMk cId="1168171783" sldId="471"/>
        </pc:sldMkLst>
      </pc:sldChg>
      <pc:sldChg chg="del">
        <pc:chgData name="D Callanan" userId="951668ec-da26-491a-9b8a-af24bfeff26b" providerId="ADAL" clId="{9BD61585-CADB-44F8-94E7-372820C23FE1}" dt="2022-07-13T13:51:52.182" v="168" actId="2696"/>
        <pc:sldMkLst>
          <pc:docMk/>
          <pc:sldMk cId="1112349353" sldId="472"/>
        </pc:sldMkLst>
      </pc:sldChg>
      <pc:sldChg chg="del">
        <pc:chgData name="D Callanan" userId="951668ec-da26-491a-9b8a-af24bfeff26b" providerId="ADAL" clId="{9BD61585-CADB-44F8-94E7-372820C23FE1}" dt="2022-07-13T13:51:52.182" v="169" actId="2696"/>
        <pc:sldMkLst>
          <pc:docMk/>
          <pc:sldMk cId="3436440091" sldId="473"/>
        </pc:sldMkLst>
      </pc:sldChg>
      <pc:sldChg chg="del">
        <pc:chgData name="D Callanan" userId="951668ec-da26-491a-9b8a-af24bfeff26b" providerId="ADAL" clId="{9BD61585-CADB-44F8-94E7-372820C23FE1}" dt="2022-07-13T13:51:52.197" v="170" actId="2696"/>
        <pc:sldMkLst>
          <pc:docMk/>
          <pc:sldMk cId="400346478" sldId="474"/>
        </pc:sldMkLst>
      </pc:sldChg>
      <pc:sldChg chg="del">
        <pc:chgData name="D Callanan" userId="951668ec-da26-491a-9b8a-af24bfeff26b" providerId="ADAL" clId="{9BD61585-CADB-44F8-94E7-372820C23FE1}" dt="2022-07-13T13:51:52.197" v="171" actId="2696"/>
        <pc:sldMkLst>
          <pc:docMk/>
          <pc:sldMk cId="781107417" sldId="475"/>
        </pc:sldMkLst>
      </pc:sldChg>
      <pc:sldChg chg="del">
        <pc:chgData name="D Callanan" userId="951668ec-da26-491a-9b8a-af24bfeff26b" providerId="ADAL" clId="{9BD61585-CADB-44F8-94E7-372820C23FE1}" dt="2022-07-13T13:51:52.213" v="172" actId="2696"/>
        <pc:sldMkLst>
          <pc:docMk/>
          <pc:sldMk cId="1961503665" sldId="476"/>
        </pc:sldMkLst>
      </pc:sldChg>
      <pc:sldChg chg="del">
        <pc:chgData name="D Callanan" userId="951668ec-da26-491a-9b8a-af24bfeff26b" providerId="ADAL" clId="{9BD61585-CADB-44F8-94E7-372820C23FE1}" dt="2022-07-13T13:51:52.213" v="173" actId="2696"/>
        <pc:sldMkLst>
          <pc:docMk/>
          <pc:sldMk cId="3851360423" sldId="477"/>
        </pc:sldMkLst>
      </pc:sldChg>
      <pc:sldChg chg="del">
        <pc:chgData name="D Callanan" userId="951668ec-da26-491a-9b8a-af24bfeff26b" providerId="ADAL" clId="{9BD61585-CADB-44F8-94E7-372820C23FE1}" dt="2022-07-13T13:51:52.229" v="174" actId="2696"/>
        <pc:sldMkLst>
          <pc:docMk/>
          <pc:sldMk cId="1368720945" sldId="478"/>
        </pc:sldMkLst>
      </pc:sldChg>
      <pc:sldChg chg="del">
        <pc:chgData name="D Callanan" userId="951668ec-da26-491a-9b8a-af24bfeff26b" providerId="ADAL" clId="{9BD61585-CADB-44F8-94E7-372820C23FE1}" dt="2022-07-13T13:51:52.244" v="175" actId="2696"/>
        <pc:sldMkLst>
          <pc:docMk/>
          <pc:sldMk cId="4151264104" sldId="479"/>
        </pc:sldMkLst>
      </pc:sldChg>
      <pc:sldChg chg="del">
        <pc:chgData name="D Callanan" userId="951668ec-da26-491a-9b8a-af24bfeff26b" providerId="ADAL" clId="{9BD61585-CADB-44F8-94E7-372820C23FE1}" dt="2022-07-13T13:51:52.244" v="176" actId="2696"/>
        <pc:sldMkLst>
          <pc:docMk/>
          <pc:sldMk cId="2288511659" sldId="480"/>
        </pc:sldMkLst>
      </pc:sldChg>
      <pc:sldChg chg="del">
        <pc:chgData name="D Callanan" userId="951668ec-da26-491a-9b8a-af24bfeff26b" providerId="ADAL" clId="{9BD61585-CADB-44F8-94E7-372820C23FE1}" dt="2022-07-13T13:51:52.260" v="177" actId="2696"/>
        <pc:sldMkLst>
          <pc:docMk/>
          <pc:sldMk cId="3744842907" sldId="481"/>
        </pc:sldMkLst>
      </pc:sldChg>
      <pc:sldChg chg="del">
        <pc:chgData name="D Callanan" userId="951668ec-da26-491a-9b8a-af24bfeff26b" providerId="ADAL" clId="{9BD61585-CADB-44F8-94E7-372820C23FE1}" dt="2022-07-13T13:51:52.260" v="178" actId="2696"/>
        <pc:sldMkLst>
          <pc:docMk/>
          <pc:sldMk cId="2785432259" sldId="482"/>
        </pc:sldMkLst>
      </pc:sldChg>
      <pc:sldChg chg="del">
        <pc:chgData name="D Callanan" userId="951668ec-da26-491a-9b8a-af24bfeff26b" providerId="ADAL" clId="{9BD61585-CADB-44F8-94E7-372820C23FE1}" dt="2022-07-13T13:51:52.275" v="179" actId="2696"/>
        <pc:sldMkLst>
          <pc:docMk/>
          <pc:sldMk cId="1288401805" sldId="483"/>
        </pc:sldMkLst>
      </pc:sldChg>
      <pc:sldChg chg="del">
        <pc:chgData name="D Callanan" userId="951668ec-da26-491a-9b8a-af24bfeff26b" providerId="ADAL" clId="{9BD61585-CADB-44F8-94E7-372820C23FE1}" dt="2022-07-13T13:51:52.150" v="166" actId="2696"/>
        <pc:sldMkLst>
          <pc:docMk/>
          <pc:sldMk cId="465343755" sldId="485"/>
        </pc:sldMkLst>
      </pc:sldChg>
      <pc:sldChg chg="del">
        <pc:chgData name="D Callanan" userId="951668ec-da26-491a-9b8a-af24bfeff26b" providerId="ADAL" clId="{9BD61585-CADB-44F8-94E7-372820C23FE1}" dt="2022-07-13T13:51:52.166" v="167" actId="2696"/>
        <pc:sldMkLst>
          <pc:docMk/>
          <pc:sldMk cId="3409620414" sldId="486"/>
        </pc:sldMkLst>
      </pc:sldChg>
      <pc:sldChg chg="del">
        <pc:chgData name="D Callanan" userId="951668ec-da26-491a-9b8a-af24bfeff26b" providerId="ADAL" clId="{9BD61585-CADB-44F8-94E7-372820C23FE1}" dt="2022-07-13T13:51:52.291" v="180" actId="2696"/>
        <pc:sldMkLst>
          <pc:docMk/>
          <pc:sldMk cId="1961485801" sldId="487"/>
        </pc:sldMkLst>
      </pc:sldChg>
      <pc:sldChg chg="del">
        <pc:chgData name="D Callanan" userId="951668ec-da26-491a-9b8a-af24bfeff26b" providerId="ADAL" clId="{9BD61585-CADB-44F8-94E7-372820C23FE1}" dt="2022-07-13T13:51:52.291" v="181" actId="2696"/>
        <pc:sldMkLst>
          <pc:docMk/>
          <pc:sldMk cId="2214443370" sldId="488"/>
        </pc:sldMkLst>
      </pc:sldChg>
      <pc:sldChg chg="del">
        <pc:chgData name="D Callanan" userId="951668ec-da26-491a-9b8a-af24bfeff26b" providerId="ADAL" clId="{9BD61585-CADB-44F8-94E7-372820C23FE1}" dt="2022-07-13T13:51:52.307" v="182" actId="2696"/>
        <pc:sldMkLst>
          <pc:docMk/>
          <pc:sldMk cId="2074118214" sldId="489"/>
        </pc:sldMkLst>
      </pc:sldChg>
      <pc:sldChg chg="del">
        <pc:chgData name="D Callanan" userId="951668ec-da26-491a-9b8a-af24bfeff26b" providerId="ADAL" clId="{9BD61585-CADB-44F8-94E7-372820C23FE1}" dt="2022-07-13T13:51:52.307" v="183" actId="2696"/>
        <pc:sldMkLst>
          <pc:docMk/>
          <pc:sldMk cId="2031183450" sldId="490"/>
        </pc:sldMkLst>
      </pc:sldChg>
      <pc:sldChg chg="del">
        <pc:chgData name="D Callanan" userId="951668ec-da26-491a-9b8a-af24bfeff26b" providerId="ADAL" clId="{9BD61585-CADB-44F8-94E7-372820C23FE1}" dt="2022-07-13T13:51:52.322" v="186" actId="2696"/>
        <pc:sldMkLst>
          <pc:docMk/>
          <pc:sldMk cId="89587796" sldId="493"/>
        </pc:sldMkLst>
      </pc:sldChg>
      <pc:sldChg chg="del">
        <pc:chgData name="D Callanan" userId="951668ec-da26-491a-9b8a-af24bfeff26b" providerId="ADAL" clId="{9BD61585-CADB-44F8-94E7-372820C23FE1}" dt="2022-07-13T13:51:52.338" v="187" actId="2696"/>
        <pc:sldMkLst>
          <pc:docMk/>
          <pc:sldMk cId="1628427786" sldId="494"/>
        </pc:sldMkLst>
      </pc:sldChg>
      <pc:sldChg chg="del">
        <pc:chgData name="D Callanan" userId="951668ec-da26-491a-9b8a-af24bfeff26b" providerId="ADAL" clId="{9BD61585-CADB-44F8-94E7-372820C23FE1}" dt="2022-07-13T13:51:52.354" v="188" actId="2696"/>
        <pc:sldMkLst>
          <pc:docMk/>
          <pc:sldMk cId="2475839782" sldId="495"/>
        </pc:sldMkLst>
      </pc:sldChg>
      <pc:sldChg chg="del">
        <pc:chgData name="D Callanan" userId="951668ec-da26-491a-9b8a-af24bfeff26b" providerId="ADAL" clId="{9BD61585-CADB-44F8-94E7-372820C23FE1}" dt="2022-07-13T13:51:52.354" v="189" actId="2696"/>
        <pc:sldMkLst>
          <pc:docMk/>
          <pc:sldMk cId="3951930327" sldId="496"/>
        </pc:sldMkLst>
      </pc:sldChg>
      <pc:sldChg chg="del">
        <pc:chgData name="D Callanan" userId="951668ec-da26-491a-9b8a-af24bfeff26b" providerId="ADAL" clId="{9BD61585-CADB-44F8-94E7-372820C23FE1}" dt="2022-07-13T13:51:52.369" v="190" actId="2696"/>
        <pc:sldMkLst>
          <pc:docMk/>
          <pc:sldMk cId="4035208062" sldId="497"/>
        </pc:sldMkLst>
      </pc:sldChg>
      <pc:sldChg chg="del">
        <pc:chgData name="D Callanan" userId="951668ec-da26-491a-9b8a-af24bfeff26b" providerId="ADAL" clId="{9BD61585-CADB-44F8-94E7-372820C23FE1}" dt="2022-07-13T13:51:52.369" v="191" actId="2696"/>
        <pc:sldMkLst>
          <pc:docMk/>
          <pc:sldMk cId="1455568684" sldId="498"/>
        </pc:sldMkLst>
      </pc:sldChg>
      <pc:sldChg chg="del">
        <pc:chgData name="D Callanan" userId="951668ec-da26-491a-9b8a-af24bfeff26b" providerId="ADAL" clId="{9BD61585-CADB-44F8-94E7-372820C23FE1}" dt="2022-07-13T13:51:52.385" v="192" actId="2696"/>
        <pc:sldMkLst>
          <pc:docMk/>
          <pc:sldMk cId="2222639390" sldId="499"/>
        </pc:sldMkLst>
      </pc:sldChg>
      <pc:sldChg chg="del">
        <pc:chgData name="D Callanan" userId="951668ec-da26-491a-9b8a-af24bfeff26b" providerId="ADAL" clId="{9BD61585-CADB-44F8-94E7-372820C23FE1}" dt="2022-07-13T13:51:52.416" v="195" actId="2696"/>
        <pc:sldMkLst>
          <pc:docMk/>
          <pc:sldMk cId="189670681" sldId="502"/>
        </pc:sldMkLst>
      </pc:sldChg>
      <pc:sldChg chg="del">
        <pc:chgData name="D Callanan" userId="951668ec-da26-491a-9b8a-af24bfeff26b" providerId="ADAL" clId="{9BD61585-CADB-44F8-94E7-372820C23FE1}" dt="2022-07-13T13:51:52.416" v="196" actId="2696"/>
        <pc:sldMkLst>
          <pc:docMk/>
          <pc:sldMk cId="3281070936" sldId="503"/>
        </pc:sldMkLst>
      </pc:sldChg>
      <pc:sldChg chg="del">
        <pc:chgData name="D Callanan" userId="951668ec-da26-491a-9b8a-af24bfeff26b" providerId="ADAL" clId="{9BD61585-CADB-44F8-94E7-372820C23FE1}" dt="2022-07-13T13:51:52.432" v="197" actId="2696"/>
        <pc:sldMkLst>
          <pc:docMk/>
          <pc:sldMk cId="245323385" sldId="504"/>
        </pc:sldMkLst>
      </pc:sldChg>
      <pc:sldChg chg="del">
        <pc:chgData name="D Callanan" userId="951668ec-da26-491a-9b8a-af24bfeff26b" providerId="ADAL" clId="{9BD61585-CADB-44F8-94E7-372820C23FE1}" dt="2022-07-13T13:51:52.432" v="198" actId="2696"/>
        <pc:sldMkLst>
          <pc:docMk/>
          <pc:sldMk cId="970383564" sldId="505"/>
        </pc:sldMkLst>
      </pc:sldChg>
      <pc:sldChg chg="del">
        <pc:chgData name="D Callanan" userId="951668ec-da26-491a-9b8a-af24bfeff26b" providerId="ADAL" clId="{9BD61585-CADB-44F8-94E7-372820C23FE1}" dt="2022-07-13T13:51:52.447" v="199" actId="2696"/>
        <pc:sldMkLst>
          <pc:docMk/>
          <pc:sldMk cId="3068413213" sldId="506"/>
        </pc:sldMkLst>
      </pc:sldChg>
      <pc:sldChg chg="del">
        <pc:chgData name="D Callanan" userId="951668ec-da26-491a-9b8a-af24bfeff26b" providerId="ADAL" clId="{9BD61585-CADB-44F8-94E7-372820C23FE1}" dt="2022-07-13T13:51:52.463" v="200" actId="2696"/>
        <pc:sldMkLst>
          <pc:docMk/>
          <pc:sldMk cId="829837151" sldId="507"/>
        </pc:sldMkLst>
      </pc:sldChg>
      <pc:sldChg chg="del">
        <pc:chgData name="D Callanan" userId="951668ec-da26-491a-9b8a-af24bfeff26b" providerId="ADAL" clId="{9BD61585-CADB-44F8-94E7-372820C23FE1}" dt="2022-07-13T13:51:52.463" v="201" actId="2696"/>
        <pc:sldMkLst>
          <pc:docMk/>
          <pc:sldMk cId="0" sldId="508"/>
        </pc:sldMkLst>
      </pc:sldChg>
      <pc:sldChg chg="del">
        <pc:chgData name="D Callanan" userId="951668ec-da26-491a-9b8a-af24bfeff26b" providerId="ADAL" clId="{9BD61585-CADB-44F8-94E7-372820C23FE1}" dt="2022-07-13T13:51:52.494" v="203" actId="2696"/>
        <pc:sldMkLst>
          <pc:docMk/>
          <pc:sldMk cId="3828849985" sldId="509"/>
        </pc:sldMkLst>
      </pc:sldChg>
      <pc:sldChg chg="del">
        <pc:chgData name="D Callanan" userId="951668ec-da26-491a-9b8a-af24bfeff26b" providerId="ADAL" clId="{9BD61585-CADB-44F8-94E7-372820C23FE1}" dt="2022-07-13T13:51:52.510" v="205" actId="2696"/>
        <pc:sldMkLst>
          <pc:docMk/>
          <pc:sldMk cId="1358314413" sldId="511"/>
        </pc:sldMkLst>
      </pc:sldChg>
      <pc:sldChg chg="del">
        <pc:chgData name="D Callanan" userId="951668ec-da26-491a-9b8a-af24bfeff26b" providerId="ADAL" clId="{9BD61585-CADB-44F8-94E7-372820C23FE1}" dt="2022-07-13T13:51:52.510" v="206" actId="2696"/>
        <pc:sldMkLst>
          <pc:docMk/>
          <pc:sldMk cId="215012772" sldId="512"/>
        </pc:sldMkLst>
      </pc:sldChg>
      <pc:sldChg chg="del">
        <pc:chgData name="D Callanan" userId="951668ec-da26-491a-9b8a-af24bfeff26b" providerId="ADAL" clId="{9BD61585-CADB-44F8-94E7-372820C23FE1}" dt="2022-07-13T13:51:52.525" v="207" actId="2696"/>
        <pc:sldMkLst>
          <pc:docMk/>
          <pc:sldMk cId="3792479214" sldId="513"/>
        </pc:sldMkLst>
      </pc:sldChg>
      <pc:sldChg chg="del">
        <pc:chgData name="D Callanan" userId="951668ec-da26-491a-9b8a-af24bfeff26b" providerId="ADAL" clId="{9BD61585-CADB-44F8-94E7-372820C23FE1}" dt="2022-07-13T13:51:52.525" v="208" actId="2696"/>
        <pc:sldMkLst>
          <pc:docMk/>
          <pc:sldMk cId="2894591208" sldId="514"/>
        </pc:sldMkLst>
      </pc:sldChg>
      <pc:sldChg chg="del">
        <pc:chgData name="D Callanan" userId="951668ec-da26-491a-9b8a-af24bfeff26b" providerId="ADAL" clId="{9BD61585-CADB-44F8-94E7-372820C23FE1}" dt="2022-07-13T13:51:52.541" v="209" actId="2696"/>
        <pc:sldMkLst>
          <pc:docMk/>
          <pc:sldMk cId="2847738438" sldId="515"/>
        </pc:sldMkLst>
      </pc:sldChg>
      <pc:sldChg chg="del">
        <pc:chgData name="D Callanan" userId="951668ec-da26-491a-9b8a-af24bfeff26b" providerId="ADAL" clId="{9BD61585-CADB-44F8-94E7-372820C23FE1}" dt="2022-07-13T13:51:52.541" v="210" actId="2696"/>
        <pc:sldMkLst>
          <pc:docMk/>
          <pc:sldMk cId="3306648426" sldId="516"/>
        </pc:sldMkLst>
      </pc:sldChg>
      <pc:sldChg chg="del">
        <pc:chgData name="D Callanan" userId="951668ec-da26-491a-9b8a-af24bfeff26b" providerId="ADAL" clId="{9BD61585-CADB-44F8-94E7-372820C23FE1}" dt="2022-07-13T13:51:52.557" v="211" actId="2696"/>
        <pc:sldMkLst>
          <pc:docMk/>
          <pc:sldMk cId="4117284409" sldId="517"/>
        </pc:sldMkLst>
      </pc:sldChg>
      <pc:sldChg chg="del">
        <pc:chgData name="D Callanan" userId="951668ec-da26-491a-9b8a-af24bfeff26b" providerId="ADAL" clId="{9BD61585-CADB-44F8-94E7-372820C23FE1}" dt="2022-07-13T13:51:52.557" v="212" actId="2696"/>
        <pc:sldMkLst>
          <pc:docMk/>
          <pc:sldMk cId="4025198470" sldId="518"/>
        </pc:sldMkLst>
      </pc:sldChg>
      <pc:sldChg chg="del">
        <pc:chgData name="D Callanan" userId="951668ec-da26-491a-9b8a-af24bfeff26b" providerId="ADAL" clId="{9BD61585-CADB-44F8-94E7-372820C23FE1}" dt="2022-07-13T13:51:52.572" v="213" actId="2696"/>
        <pc:sldMkLst>
          <pc:docMk/>
          <pc:sldMk cId="2643121249" sldId="519"/>
        </pc:sldMkLst>
      </pc:sldChg>
      <pc:sldChg chg="del">
        <pc:chgData name="D Callanan" userId="951668ec-da26-491a-9b8a-af24bfeff26b" providerId="ADAL" clId="{9BD61585-CADB-44F8-94E7-372820C23FE1}" dt="2022-07-13T13:51:52.572" v="214" actId="2696"/>
        <pc:sldMkLst>
          <pc:docMk/>
          <pc:sldMk cId="2363275641" sldId="520"/>
        </pc:sldMkLst>
      </pc:sldChg>
      <pc:sldChg chg="del">
        <pc:chgData name="D Callanan" userId="951668ec-da26-491a-9b8a-af24bfeff26b" providerId="ADAL" clId="{9BD61585-CADB-44F8-94E7-372820C23FE1}" dt="2022-07-13T13:51:52.604" v="215" actId="2696"/>
        <pc:sldMkLst>
          <pc:docMk/>
          <pc:sldMk cId="1834898748" sldId="521"/>
        </pc:sldMkLst>
      </pc:sldChg>
      <pc:sldChg chg="del">
        <pc:chgData name="D Callanan" userId="951668ec-da26-491a-9b8a-af24bfeff26b" providerId="ADAL" clId="{9BD61585-CADB-44F8-94E7-372820C23FE1}" dt="2022-07-13T13:51:52.322" v="184" actId="2696"/>
        <pc:sldMkLst>
          <pc:docMk/>
          <pc:sldMk cId="1496982381" sldId="528"/>
        </pc:sldMkLst>
      </pc:sldChg>
      <pc:sldChg chg="del">
        <pc:chgData name="D Callanan" userId="951668ec-da26-491a-9b8a-af24bfeff26b" providerId="ADAL" clId="{9BD61585-CADB-44F8-94E7-372820C23FE1}" dt="2022-07-13T13:51:52.322" v="185" actId="2696"/>
        <pc:sldMkLst>
          <pc:docMk/>
          <pc:sldMk cId="2950792102" sldId="529"/>
        </pc:sldMkLst>
      </pc:sldChg>
      <pc:sldChg chg="del">
        <pc:chgData name="D Callanan" userId="951668ec-da26-491a-9b8a-af24bfeff26b" providerId="ADAL" clId="{9BD61585-CADB-44F8-94E7-372820C23FE1}" dt="2022-07-13T13:51:52.400" v="193" actId="2696"/>
        <pc:sldMkLst>
          <pc:docMk/>
          <pc:sldMk cId="3439037093" sldId="530"/>
        </pc:sldMkLst>
      </pc:sldChg>
      <pc:sldChg chg="del">
        <pc:chgData name="D Callanan" userId="951668ec-da26-491a-9b8a-af24bfeff26b" providerId="ADAL" clId="{9BD61585-CADB-44F8-94E7-372820C23FE1}" dt="2022-07-13T13:51:52.400" v="194" actId="2696"/>
        <pc:sldMkLst>
          <pc:docMk/>
          <pc:sldMk cId="1173558996" sldId="531"/>
        </pc:sldMkLst>
      </pc:sldChg>
      <pc:sldChg chg="del">
        <pc:chgData name="D Callanan" userId="951668ec-da26-491a-9b8a-af24bfeff26b" providerId="ADAL" clId="{9BD61585-CADB-44F8-94E7-372820C23FE1}" dt="2022-07-13T13:51:52.494" v="204" actId="2696"/>
        <pc:sldMkLst>
          <pc:docMk/>
          <pc:sldMk cId="2870780746" sldId="532"/>
        </pc:sldMkLst>
      </pc:sldChg>
      <pc:sldMasterChg chg="del delSldLayout">
        <pc:chgData name="D Callanan" userId="951668ec-da26-491a-9b8a-af24bfeff26b" providerId="ADAL" clId="{9BD61585-CADB-44F8-94E7-372820C23FE1}" dt="2022-07-13T13:51:52.619" v="227" actId="2696"/>
        <pc:sldMasterMkLst>
          <pc:docMk/>
          <pc:sldMasterMk cId="1764582615" sldId="2147483660"/>
        </pc:sldMasterMkLst>
        <pc:sldLayoutChg chg="del">
          <pc:chgData name="D Callanan" userId="951668ec-da26-491a-9b8a-af24bfeff26b" providerId="ADAL" clId="{9BD61585-CADB-44F8-94E7-372820C23FE1}" dt="2022-07-13T13:51:52.604" v="216" actId="2696"/>
          <pc:sldLayoutMkLst>
            <pc:docMk/>
            <pc:sldMasterMk cId="1764582615" sldId="2147483660"/>
            <pc:sldLayoutMk cId="14529674" sldId="2147483661"/>
          </pc:sldLayoutMkLst>
        </pc:sldLayoutChg>
        <pc:sldLayoutChg chg="del">
          <pc:chgData name="D Callanan" userId="951668ec-da26-491a-9b8a-af24bfeff26b" providerId="ADAL" clId="{9BD61585-CADB-44F8-94E7-372820C23FE1}" dt="2022-07-13T13:51:52.604" v="217" actId="2696"/>
          <pc:sldLayoutMkLst>
            <pc:docMk/>
            <pc:sldMasterMk cId="1764582615" sldId="2147483660"/>
            <pc:sldLayoutMk cId="2868365717" sldId="2147483662"/>
          </pc:sldLayoutMkLst>
        </pc:sldLayoutChg>
        <pc:sldLayoutChg chg="del">
          <pc:chgData name="D Callanan" userId="951668ec-da26-491a-9b8a-af24bfeff26b" providerId="ADAL" clId="{9BD61585-CADB-44F8-94E7-372820C23FE1}" dt="2022-07-13T13:51:52.604" v="218" actId="2696"/>
          <pc:sldLayoutMkLst>
            <pc:docMk/>
            <pc:sldMasterMk cId="1764582615" sldId="2147483660"/>
            <pc:sldLayoutMk cId="3825545346" sldId="2147483663"/>
          </pc:sldLayoutMkLst>
        </pc:sldLayoutChg>
        <pc:sldLayoutChg chg="del">
          <pc:chgData name="D Callanan" userId="951668ec-da26-491a-9b8a-af24bfeff26b" providerId="ADAL" clId="{9BD61585-CADB-44F8-94E7-372820C23FE1}" dt="2022-07-13T13:51:52.604" v="219" actId="2696"/>
          <pc:sldLayoutMkLst>
            <pc:docMk/>
            <pc:sldMasterMk cId="1764582615" sldId="2147483660"/>
            <pc:sldLayoutMk cId="2580999251" sldId="2147483664"/>
          </pc:sldLayoutMkLst>
        </pc:sldLayoutChg>
        <pc:sldLayoutChg chg="del">
          <pc:chgData name="D Callanan" userId="951668ec-da26-491a-9b8a-af24bfeff26b" providerId="ADAL" clId="{9BD61585-CADB-44F8-94E7-372820C23FE1}" dt="2022-07-13T13:51:52.604" v="220" actId="2696"/>
          <pc:sldLayoutMkLst>
            <pc:docMk/>
            <pc:sldMasterMk cId="1764582615" sldId="2147483660"/>
            <pc:sldLayoutMk cId="2001197196" sldId="2147483665"/>
          </pc:sldLayoutMkLst>
        </pc:sldLayoutChg>
        <pc:sldLayoutChg chg="del">
          <pc:chgData name="D Callanan" userId="951668ec-da26-491a-9b8a-af24bfeff26b" providerId="ADAL" clId="{9BD61585-CADB-44F8-94E7-372820C23FE1}" dt="2022-07-13T13:51:52.604" v="221" actId="2696"/>
          <pc:sldLayoutMkLst>
            <pc:docMk/>
            <pc:sldMasterMk cId="1764582615" sldId="2147483660"/>
            <pc:sldLayoutMk cId="315940848" sldId="2147483666"/>
          </pc:sldLayoutMkLst>
        </pc:sldLayoutChg>
        <pc:sldLayoutChg chg="del">
          <pc:chgData name="D Callanan" userId="951668ec-da26-491a-9b8a-af24bfeff26b" providerId="ADAL" clId="{9BD61585-CADB-44F8-94E7-372820C23FE1}" dt="2022-07-13T13:51:52.604" v="222" actId="2696"/>
          <pc:sldLayoutMkLst>
            <pc:docMk/>
            <pc:sldMasterMk cId="1764582615" sldId="2147483660"/>
            <pc:sldLayoutMk cId="1772425398" sldId="2147483667"/>
          </pc:sldLayoutMkLst>
        </pc:sldLayoutChg>
        <pc:sldLayoutChg chg="del">
          <pc:chgData name="D Callanan" userId="951668ec-da26-491a-9b8a-af24bfeff26b" providerId="ADAL" clId="{9BD61585-CADB-44F8-94E7-372820C23FE1}" dt="2022-07-13T13:51:52.604" v="223" actId="2696"/>
          <pc:sldLayoutMkLst>
            <pc:docMk/>
            <pc:sldMasterMk cId="1764582615" sldId="2147483660"/>
            <pc:sldLayoutMk cId="228822915" sldId="2147483668"/>
          </pc:sldLayoutMkLst>
        </pc:sldLayoutChg>
        <pc:sldLayoutChg chg="del">
          <pc:chgData name="D Callanan" userId="951668ec-da26-491a-9b8a-af24bfeff26b" providerId="ADAL" clId="{9BD61585-CADB-44F8-94E7-372820C23FE1}" dt="2022-07-13T13:51:52.604" v="224" actId="2696"/>
          <pc:sldLayoutMkLst>
            <pc:docMk/>
            <pc:sldMasterMk cId="1764582615" sldId="2147483660"/>
            <pc:sldLayoutMk cId="3763792124" sldId="2147483669"/>
          </pc:sldLayoutMkLst>
        </pc:sldLayoutChg>
        <pc:sldLayoutChg chg="del">
          <pc:chgData name="D Callanan" userId="951668ec-da26-491a-9b8a-af24bfeff26b" providerId="ADAL" clId="{9BD61585-CADB-44F8-94E7-372820C23FE1}" dt="2022-07-13T13:51:52.619" v="225" actId="2696"/>
          <pc:sldLayoutMkLst>
            <pc:docMk/>
            <pc:sldMasterMk cId="1764582615" sldId="2147483660"/>
            <pc:sldLayoutMk cId="2502349594" sldId="2147483670"/>
          </pc:sldLayoutMkLst>
        </pc:sldLayoutChg>
        <pc:sldLayoutChg chg="del">
          <pc:chgData name="D Callanan" userId="951668ec-da26-491a-9b8a-af24bfeff26b" providerId="ADAL" clId="{9BD61585-CADB-44F8-94E7-372820C23FE1}" dt="2022-07-13T13:51:52.619" v="226" actId="2696"/>
          <pc:sldLayoutMkLst>
            <pc:docMk/>
            <pc:sldMasterMk cId="1764582615" sldId="2147483660"/>
            <pc:sldLayoutMk cId="2014468510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5C77C-FE61-4EA6-84EA-381A932B9313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0CD7B-8CB5-47AB-BFF5-7A54CDC6A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36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8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13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901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3CDFC-0183-4459-B46C-F2EC9CD0E2F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974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30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465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905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759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385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16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69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95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039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204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048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597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67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007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166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577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16C4CC48-14BA-4B7E-8BD2-EF20A3E163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399213"/>
            <a:ext cx="1218776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166DAD0D-AE41-469E-95BB-CFDC741E08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8776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06CF860F-8C03-49C0-8F16-B44CF29F50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20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351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AD7B6910-8FC3-4BA8-A81B-739235A549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2" y="220663"/>
            <a:ext cx="844761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Colour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E3AD01-6046-4D4D-A598-EFB606038F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9388192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4A6D-13AB-4D24-999F-D426BA35F1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60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5162D-3B70-4DF1-96C2-A9DEB0ACB3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50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7435E-A079-4C57-8EE3-E128A979FE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1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DF578-DEF9-4C37-B934-D8F1AB486F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3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84C6C-9C51-4BCF-B436-775975C2A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80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B000E-05B9-4DB4-BC2B-AE5D920942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F5CB1-0938-410B-A8D5-58B661B7B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42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1B4CC-3F69-4737-A06E-2EA7466A9F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43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08ADC-2AC2-4DB3-AFDB-69E49DC38B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37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02E8C-E1BA-4044-89C2-5CFE3765B3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27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97979-2050-4812-B829-9948F46F1F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2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83CFDFBF-99F9-44FC-BF0A-5FFC82A886A3}" type="slidenum">
              <a:rPr lang="en-GB" altLang="en-US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59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42C76814-E263-4441-805D-08F42362E190}" type="slidenum">
              <a:rPr lang="en-GB" altLang="en-US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65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BB17A197-1ACD-44AD-821E-DC4574FCA138}" type="slidenum">
              <a:rPr lang="en-GB" altLang="en-US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66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051563E6-F38D-48DE-AADB-F0C080BA2914}" type="slidenum">
              <a:rPr lang="en-GB" altLang="en-US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376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B96D751B-0D18-4C8B-8824-6850E4673135}" type="slidenum">
              <a:rPr lang="en-GB" altLang="en-US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8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A2477F8F-89BE-4C2F-91D3-CB058F546B58}" type="slidenum">
              <a:rPr lang="en-GB" altLang="en-US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49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BD564D0B-AB87-41FE-88EC-16064F98C84C}" type="slidenum">
              <a:rPr lang="en-GB" altLang="en-US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98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AC2DF2B2-B1B5-4A9E-8DFD-C241FB9494F2}" type="slidenum">
              <a:rPr lang="en-GB" altLang="en-US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612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BD09E746-FA76-4AD8-804F-A06B8510A205}" type="slidenum">
              <a:rPr lang="en-GB" altLang="en-US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45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083D8E94-BB20-45CA-8809-C92EEEC1BE15}" type="slidenum">
              <a:rPr lang="en-GB" altLang="en-US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56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3CA135F3-55BC-4742-9C76-A1D7E5E07AC8}" type="slidenum">
              <a:rPr lang="en-GB" altLang="en-US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43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149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520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2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7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588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775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908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508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69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541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157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0411388-A159-43E3-8314-66BC08BE4D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399213"/>
            <a:ext cx="1218776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FE7E8A26-CFE8-47B5-B669-8AEA0CBE55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8776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5578506B-7E70-4B76-B124-AA1C26687A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20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351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0E7DA39-2284-43C4-AFCD-83429B6B6E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8821960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19A264-1BFB-47A8-831B-EDC94A779E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3733449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9" y="1844677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54F521-46F7-4186-AAE2-135560163E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371238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D48F54-5167-4318-9E79-5047011389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9804923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8" y="1844677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77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7F79EB-949C-435A-BFCE-E7B3B2FFD4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053996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69"/>
            <a:ext cx="10972800" cy="10715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7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20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2074857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714620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33BD238-ECD3-4142-B72B-018A624F42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8499592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6692D3-FACE-40D3-8B1D-0A038079CE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2470021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4DA1391-45C2-4A64-8A95-2814942BFF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7913320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85723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3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071679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335D90-4612-4659-AFDA-1497578381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2925746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794"/>
            <a:ext cx="7315200" cy="39417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F87F2A-C473-4FC7-B0A8-BFF246205D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590694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19" y="1844677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AF1C40-9D76-4C0A-BE5D-7C458F32F5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5399599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1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87CCA6-33D6-4AE0-B556-FFD803CE80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8709271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19" y="1844677"/>
            <a:ext cx="10943167" cy="42386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51C4E3-CC35-4DDC-9C70-A9B4FFE834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601764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31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9CF607B2-5B92-445C-A93E-EFD6ED5CB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1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85BC3817-AF37-4F46-9AC1-530502478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844677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80C74D4-EF2D-4FC4-9FC9-6DF9D4981D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9" y="6524626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11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77A942-331B-4968-B01E-5769009A130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6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defTabSz="914377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377">
              <a:defRPr/>
            </a:pPr>
            <a:fld id="{FCC1EBC2-EED8-4D11-A255-D630DE980286}" type="slidenum">
              <a:rPr lang="en-GB" altLang="en-US" smtClean="0">
                <a:solidFill>
                  <a:srgbClr val="000000"/>
                </a:solidFill>
              </a:rPr>
              <a:pPr defTabSz="914377"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4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3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E366A31D-9DD4-4F1E-98C6-C95ABCF8C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1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E7E40915-A91E-4082-9A54-573B3F8CC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844677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00B1A21F-162B-4426-9D44-98DD8DE2EB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9" y="6524626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1891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>
            <a:extLst>
              <a:ext uri="{FF2B5EF4-FFF2-40B4-BE49-F238E27FC236}">
                <a16:creationId xmlns:a16="http://schemas.microsoft.com/office/drawing/2014/main" id="{6CFB2DFF-41E2-48A9-B17C-629E06C825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399213"/>
            <a:ext cx="1218776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>
            <a:extLst>
              <a:ext uri="{FF2B5EF4-FFF2-40B4-BE49-F238E27FC236}">
                <a16:creationId xmlns:a16="http://schemas.microsoft.com/office/drawing/2014/main" id="{852610FC-5371-4EE9-B993-F455A150B5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8776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B118F0CF-83D1-4221-B329-0BC5FCDDEE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9" y="652462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79AD1196-99D5-4479-986F-5BBAA82007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20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351">
              <a:latin typeface="Arial Black" panose="020B0A040201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015B3956-3BDF-4979-941C-BC5859B021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2" y="220663"/>
            <a:ext cx="844761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Colour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CF7179-3D57-4A83-9868-E0CBBDCF8E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6533" y="1600201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99133580-5320-402F-8C25-C86694068A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586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4489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934C74"/>
          </a:solidFill>
          <a:latin typeface="+mn-lt"/>
          <a:ea typeface="+mn-ea"/>
          <a:cs typeface="+mn-cs"/>
        </a:defRPr>
      </a:lvl1pPr>
      <a:lvl2pPr marL="1092173" indent="-28574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934C74"/>
          </a:solidFill>
          <a:latin typeface="+mn-lt"/>
        </a:defRPr>
      </a:lvl2pPr>
      <a:lvl3pPr marL="1500150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934C74"/>
          </a:solidFill>
          <a:latin typeface="+mn-lt"/>
        </a:defRPr>
      </a:lvl3pPr>
      <a:lvl4pPr marL="1908127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934C74"/>
          </a:solidFill>
          <a:latin typeface="+mn-lt"/>
        </a:defRPr>
      </a:lvl4pPr>
      <a:lvl5pPr marL="2316105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934C74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0.xml"/><Relationship Id="rId1" Type="http://schemas.openxmlformats.org/officeDocument/2006/relationships/video" Target="https://www.youtube.com/embed/ol529s_gUIc?rel=0&amp;showinfo=0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youtu.be/ol529s_gUI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hyperlink" Target="https://www.doddlelearn.co.uk/app/teacher/launch-content/01966587-9968-49f7-97ab-9bb91cf7f3ad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hyperlink" Target="https://highamspark.fireflycloud.net/science/doddl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hyperlink" Target="https://www.doddlelearn.co.uk/app/teacher/launch-content/70ce5221-aa4b-4384-8397-e14f4fa2cecc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hyperlink" Target="https://highamspark.fireflycloud.net/science/doddl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doddlelearn.co.uk/app/teacher/launch-content/70ce5221-aa4b-4384-8397-e14f4fa2cecc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hyperlink" Target="https://highamspark.fireflycloud.net/science/doddl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highamspark.fireflycloud.net/resource.aspx?id=71114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twig-world.com/film/colour-1437/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twig-world.com/film/factpack-colour-mixing-1442/" TargetMode="Externa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highamspark.fireflycloud.net/Resources/Subjects%20%5bF4%5d/Science%20%5bF6%5d/KS3%20Science%20%5bF1t%5d/Year%208%20Science%20NEW%20(from%20Sept%202018)%20%5bF19mf%5d/8J%20Light%20%5bF19mp%5d/8Je%20Colour%20%5bF1h9i%5d/Colour%20filters.swf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hyperlink" Target="https://www.doddlelearn.co.uk/app/teacher/launch-content/01966587-9968-49f7-97ab-9bb91cf7f3ad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hyperlink" Target="https://highamspark.fireflycloud.net/science/doddl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hyperlink" Target="https://www.doddlelearn.co.uk/app/teacher/launch-content/70ce5221-aa4b-4384-8397-e14f4fa2cecc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hyperlink" Target="https://highamspark.fireflycloud.net/science/dodd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" y="1"/>
            <a:ext cx="14910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GB" sz="4000" u="sng" ker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C/W</a:t>
            </a:r>
            <a:endParaRPr lang="en-US" sz="4000" u="sng" kern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338246" y="1"/>
            <a:ext cx="28432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914377">
              <a:spcBef>
                <a:spcPct val="50000"/>
              </a:spcBef>
              <a:defRPr/>
            </a:pPr>
            <a:fld id="{9D722D31-BBE6-4DD2-BE87-6A6B1EDD3712}" type="datetime1">
              <a:rPr lang="en-GB" sz="4000" u="sng" ker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pPr algn="r" defTabSz="914377">
                <a:spcBef>
                  <a:spcPct val="50000"/>
                </a:spcBef>
                <a:defRPr/>
              </a:pPr>
              <a:t>13/07/2022</a:t>
            </a:fld>
            <a:endParaRPr lang="en-US" sz="4000" u="sng" kern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822773"/>
            <a:ext cx="12192000" cy="57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0" kern="0" dirty="0">
                <a:solidFill>
                  <a:prstClr val="white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8Je2 Coloured Objects</a:t>
            </a:r>
          </a:p>
        </p:txBody>
      </p:sp>
      <p:graphicFrame>
        <p:nvGraphicFramePr>
          <p:cNvPr id="9" name="Group 172">
            <a:extLst>
              <a:ext uri="{FF2B5EF4-FFF2-40B4-BE49-F238E27FC236}">
                <a16:creationId xmlns:a16="http://schemas.microsoft.com/office/drawing/2014/main" id="{410997E5-749B-42C3-A83A-1637F419A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685476"/>
              </p:ext>
            </p:extLst>
          </p:nvPr>
        </p:nvGraphicFramePr>
        <p:xfrm>
          <a:off x="831889" y="1839669"/>
          <a:ext cx="10369550" cy="4563533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331629933"/>
                    </a:ext>
                  </a:extLst>
                </a:gridCol>
                <a:gridCol w="2087033">
                  <a:extLst>
                    <a:ext uri="{9D8B030D-6E8A-4147-A177-3AD203B41FA5}">
                      <a16:colId xmlns:a16="http://schemas.microsoft.com/office/drawing/2014/main" val="938891953"/>
                    </a:ext>
                  </a:extLst>
                </a:gridCol>
                <a:gridCol w="2087033">
                  <a:extLst>
                    <a:ext uri="{9D8B030D-6E8A-4147-A177-3AD203B41FA5}">
                      <a16:colId xmlns:a16="http://schemas.microsoft.com/office/drawing/2014/main" val="192719404"/>
                    </a:ext>
                  </a:extLst>
                </a:gridCol>
                <a:gridCol w="2089151">
                  <a:extLst>
                    <a:ext uri="{9D8B030D-6E8A-4147-A177-3AD203B41FA5}">
                      <a16:colId xmlns:a16="http://schemas.microsoft.com/office/drawing/2014/main" val="1328590574"/>
                    </a:ext>
                  </a:extLst>
                </a:gridCol>
                <a:gridCol w="1972733">
                  <a:extLst>
                    <a:ext uri="{9D8B030D-6E8A-4147-A177-3AD203B41FA5}">
                      <a16:colId xmlns:a16="http://schemas.microsoft.com/office/drawing/2014/main" val="2184173511"/>
                    </a:ext>
                  </a:extLst>
                </a:gridCol>
              </a:tblGrid>
              <a:tr h="787400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 of object</a:t>
                      </a: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 of </a:t>
                      </a: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 shining </a:t>
                      </a: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object</a:t>
                      </a: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74140"/>
                  </a:ext>
                </a:extLst>
              </a:tr>
              <a:tr h="11705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765707"/>
                  </a:ext>
                </a:extLst>
              </a:tr>
              <a:tr h="651933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809969"/>
                  </a:ext>
                </a:extLst>
              </a:tr>
              <a:tr h="651933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524801"/>
                  </a:ext>
                </a:extLst>
              </a:tr>
              <a:tr h="649817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703207"/>
                  </a:ext>
                </a:extLst>
              </a:tr>
              <a:tr h="651933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531312"/>
                  </a:ext>
                </a:extLst>
              </a:tr>
            </a:tbl>
          </a:graphicData>
        </a:graphic>
      </p:graphicFrame>
      <p:sp>
        <p:nvSpPr>
          <p:cNvPr id="10" name="Rectangle 67">
            <a:extLst>
              <a:ext uri="{FF2B5EF4-FFF2-40B4-BE49-F238E27FC236}">
                <a16:creationId xmlns:a16="http://schemas.microsoft.com/office/drawing/2014/main" id="{C17FB79E-2FE3-4A0F-A393-D2C427893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3953" y="4519598"/>
            <a:ext cx="1536700" cy="48048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angle 68">
            <a:extLst>
              <a:ext uri="{FF2B5EF4-FFF2-40B4-BE49-F238E27FC236}">
                <a16:creationId xmlns:a16="http://schemas.microsoft.com/office/drawing/2014/main" id="{51A2F62C-8F41-44A3-8729-7A790B1E0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3953" y="5190581"/>
            <a:ext cx="1536700" cy="48048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id="{A4C88568-6FB0-427B-A0A3-8E38A62B5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3953" y="5863681"/>
            <a:ext cx="1536700" cy="480483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AutoShape 18">
            <a:extLst>
              <a:ext uri="{FF2B5EF4-FFF2-40B4-BE49-F238E27FC236}">
                <a16:creationId xmlns:a16="http://schemas.microsoft.com/office/drawing/2014/main" id="{4F693B99-97F1-4394-B2BB-52BDA8DCD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4455" y="3997843"/>
            <a:ext cx="3430772" cy="2173765"/>
          </a:xfrm>
          <a:prstGeom prst="cloudCallout">
            <a:avLst>
              <a:gd name="adj1" fmla="val 27644"/>
              <a:gd name="adj2" fmla="val -9933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colour will these objects look?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0" y="3105843"/>
            <a:ext cx="4572000" cy="3002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7"/>
            <a:r>
              <a:rPr lang="en-GB" sz="1351">
                <a:solidFill>
                  <a:srgbClr val="000000"/>
                </a:solidFill>
                <a:latin typeface="Arial"/>
              </a:rPr>
              <a:t>https://www.youtube.com/watch?v=-zvCUmeoHpw</a:t>
            </a: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0073" y="6162999"/>
            <a:ext cx="2676376" cy="695004"/>
          </a:xfrm>
          <a:prstGeom prst="rect">
            <a:avLst/>
          </a:prstGeom>
        </p:spPr>
      </p:pic>
      <p:pic>
        <p:nvPicPr>
          <p:cNvPr id="2" name="ol529s_gUIc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1"/>
            <a:ext cx="12192000" cy="608131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663DD5E8-3FA9-4F35-84A9-443F605599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3B12F97-EA39-4ADB-BD52-CE0B74EBA61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3639" y="2025651"/>
            <a:ext cx="10972800" cy="3671888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GB" altLang="en-US" sz="3733" dirty="0"/>
              <a:t>Explain why coloured objects appear coloured. </a:t>
            </a:r>
            <a:endParaRPr lang="en-GB" altLang="en-US" sz="3733" dirty="0">
              <a:solidFill>
                <a:srgbClr val="934C74"/>
              </a:solidFill>
            </a:endParaRPr>
          </a:p>
          <a:p>
            <a:pPr marL="538149" lvl="1" indent="-358766">
              <a:spcBef>
                <a:spcPct val="40000"/>
              </a:spcBef>
            </a:pPr>
            <a:r>
              <a:rPr lang="en-GB" altLang="en-US" sz="3733" dirty="0"/>
              <a:t>Explain why objects look different in light of different colours. 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986FFA27-F1B6-4F4F-8230-1A3CDBA3FED6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" name="AutoShape 20">
            <a:extLst>
              <a:ext uri="{FF2B5EF4-FFF2-40B4-BE49-F238E27FC236}">
                <a16:creationId xmlns:a16="http://schemas.microsoft.com/office/drawing/2014/main" id="{AF6E511F-243A-4077-B67C-EEF44D4E4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605" y="4313491"/>
            <a:ext cx="8865191" cy="1687996"/>
          </a:xfrm>
          <a:prstGeom prst="roundRect">
            <a:avLst>
              <a:gd name="adj" fmla="val 783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76239" indent="-476239" defTabSz="914377">
              <a:buFont typeface="Wingdings" panose="05000000000000000000" pitchFamily="2" charset="2"/>
              <a:buChar char="!"/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Use your rough notes to explain these two LOs.</a:t>
            </a:r>
          </a:p>
          <a:p>
            <a:pPr marL="476239" indent="-476239" defTabSz="914377">
              <a:buFont typeface="Wingdings" panose="05000000000000000000" pitchFamily="2" charset="2"/>
              <a:buChar char="!"/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Make sure you i</a:t>
            </a:r>
            <a:r>
              <a:rPr lang="en-GB" sz="3200" kern="0" dirty="0" err="1">
                <a:solidFill>
                  <a:srgbClr val="FFFFFF"/>
                </a:solidFill>
                <a:latin typeface="Calibri" pitchFamily="34" charset="0"/>
                <a:sym typeface="Wingdings"/>
              </a:rPr>
              <a:t>nclude</a:t>
            </a: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 DIAGRAMS!</a:t>
            </a:r>
          </a:p>
          <a:p>
            <a:pPr marL="482588" indent="-482588" defTabSz="914377"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</a:rPr>
              <a:t>	Include secondary colours.</a:t>
            </a:r>
          </a:p>
        </p:txBody>
      </p:sp>
      <p:sp>
        <p:nvSpPr>
          <p:cNvPr id="6" name="5-Point Star 42">
            <a:extLst>
              <a:ext uri="{FF2B5EF4-FFF2-40B4-BE49-F238E27FC236}">
                <a16:creationId xmlns:a16="http://schemas.microsoft.com/office/drawing/2014/main" id="{191162E7-9575-475C-8F1A-CCC94051A44D}"/>
              </a:ext>
            </a:extLst>
          </p:cNvPr>
          <p:cNvSpPr/>
          <p:nvPr/>
        </p:nvSpPr>
        <p:spPr>
          <a:xfrm>
            <a:off x="998371" y="5430081"/>
            <a:ext cx="382952" cy="37476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 sz="32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4601553"/>
      </p:ext>
    </p:extLst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1F4547-D31F-4415-9C87-5239D2A308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34" r="5498" b="61018"/>
          <a:stretch/>
        </p:blipFill>
        <p:spPr>
          <a:xfrm>
            <a:off x="1" y="508675"/>
            <a:ext cx="3245817" cy="1985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10C9E3-27E8-4D53-B94C-92A59E1D62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2"/>
          <a:stretch/>
        </p:blipFill>
        <p:spPr>
          <a:xfrm>
            <a:off x="2535013" y="1"/>
            <a:ext cx="9656988" cy="4015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8507" y="4054207"/>
            <a:ext cx="8681292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4267" dirty="0">
                <a:solidFill>
                  <a:prstClr val="black"/>
                </a:solidFill>
                <a:latin typeface="Calibri"/>
              </a:rPr>
              <a:t>This absorbing of some colours is often called </a:t>
            </a:r>
            <a:r>
              <a:rPr lang="en-GB" sz="4267" b="1" dirty="0">
                <a:solidFill>
                  <a:prstClr val="black"/>
                </a:solidFill>
                <a:latin typeface="Calibri"/>
              </a:rPr>
              <a:t>colour subtraction</a:t>
            </a:r>
            <a:r>
              <a:rPr lang="en-GB" sz="4267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552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569F5722-A528-437C-A5DC-617C6C2FA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44" y="64594"/>
            <a:ext cx="9080136" cy="5507236"/>
          </a:xfrm>
          <a:prstGeom prst="rect">
            <a:avLst/>
          </a:prstGeom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id="{DE71FBFB-9B5E-424B-9AE0-723D45FF4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34" y="81697"/>
            <a:ext cx="2858977" cy="3575904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82588" indent="-482588" defTabSz="1219170">
              <a:buFont typeface="Wingdings" panose="05000000000000000000" pitchFamily="2" charset="2"/>
              <a:buChar char="8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Teachers: Click image to run Doddle interactive.</a:t>
            </a:r>
          </a:p>
          <a:p>
            <a:pPr marL="482588" indent="-482588" defTabSz="1219170">
              <a:buFont typeface="Wingdings" panose="05000000000000000000" pitchFamily="2" charset="2"/>
              <a:buChar char="8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Students: log in to Doddle &amp; search for </a:t>
            </a:r>
            <a:r>
              <a:rPr lang="en-GB" sz="2400" i="1" kern="0" dirty="0">
                <a:solidFill>
                  <a:srgbClr val="FFFFFF"/>
                </a:solidFill>
                <a:latin typeface="Calibri"/>
                <a:sym typeface="Wingdings"/>
              </a:rPr>
              <a:t>Seeing Colours in White light</a:t>
            </a: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.</a:t>
            </a:r>
            <a:endParaRPr lang="en-GB" sz="2400" kern="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C84210C6-6AF3-49D2-B531-1E0D96B5B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36" y="3749305"/>
            <a:ext cx="24892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00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52C98B2-A8D7-42D3-B7BB-8BD42E1552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t="12639"/>
          <a:stretch/>
        </p:blipFill>
        <p:spPr>
          <a:xfrm>
            <a:off x="3040656" y="114063"/>
            <a:ext cx="9151344" cy="5555197"/>
          </a:xfrm>
          <a:prstGeom prst="rect">
            <a:avLst/>
          </a:prstGeom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id="{8A55034E-1463-4604-B495-621251565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34" y="81696"/>
            <a:ext cx="2858977" cy="4955773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82588" indent="-482588" defTabSz="1219170">
              <a:buFont typeface="Wingdings" panose="05000000000000000000" pitchFamily="2" charset="2"/>
              <a:buChar char="8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Teachers: Click image to run Doddle interactive from slide 13.</a:t>
            </a:r>
          </a:p>
          <a:p>
            <a:pPr marL="482588" indent="-482588" defTabSz="1219170">
              <a:buFont typeface="Wingdings" panose="05000000000000000000" pitchFamily="2" charset="2"/>
              <a:buChar char="8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Students: log in to Doddle &amp; search for </a:t>
            </a:r>
            <a:r>
              <a:rPr lang="en-GB" sz="2400" i="1" kern="0" dirty="0">
                <a:solidFill>
                  <a:srgbClr val="FFFFFF"/>
                </a:solidFill>
                <a:latin typeface="Calibri"/>
                <a:sym typeface="Wingdings"/>
              </a:rPr>
              <a:t>Light Waves Part 5 – Colour </a:t>
            </a: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and launch presentation from slide 13.</a:t>
            </a:r>
            <a:endParaRPr lang="en-GB" sz="2400" kern="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6D0A7DB1-FBA7-42FC-A838-BFA2984A9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89" y="5148077"/>
            <a:ext cx="24892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61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783" y="1"/>
            <a:ext cx="9208219" cy="5640636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8A55034E-1463-4604-B495-621251565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34" y="81696"/>
            <a:ext cx="2858977" cy="4955773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82588" indent="-482588" defTabSz="1219170">
              <a:buFont typeface="Wingdings" panose="05000000000000000000" pitchFamily="2" charset="2"/>
              <a:buChar char="8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Teachers: Click image to run Doddle interactive from slide 12.</a:t>
            </a:r>
          </a:p>
          <a:p>
            <a:pPr marL="482588" indent="-482588" defTabSz="1219170">
              <a:buFont typeface="Wingdings" panose="05000000000000000000" pitchFamily="2" charset="2"/>
              <a:buChar char="8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Students: log in to Doddle &amp; search for </a:t>
            </a:r>
            <a:r>
              <a:rPr lang="en-GB" sz="2400" i="1" kern="0" dirty="0">
                <a:solidFill>
                  <a:srgbClr val="FFFFFF"/>
                </a:solidFill>
                <a:latin typeface="Calibri"/>
                <a:sym typeface="Wingdings"/>
              </a:rPr>
              <a:t>Light Waves Part 5 – Colour </a:t>
            </a: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and launch presentation from slide 12.</a:t>
            </a:r>
            <a:endParaRPr lang="en-GB" sz="2400" kern="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6D0A7DB1-FBA7-42FC-A838-BFA2984A9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89" y="5148077"/>
            <a:ext cx="24892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07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980"/>
            <a:ext cx="9430439" cy="6850021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DE71FBFB-9B5E-424B-9AE0-723D45FF4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087" y="228589"/>
            <a:ext cx="2322365" cy="2268567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82588" indent="-482588" defTabSz="1219170">
              <a:buFont typeface="Wingdings" panose="05000000000000000000" pitchFamily="2" charset="2"/>
              <a:buChar char="8"/>
              <a:defRPr/>
            </a:pPr>
            <a:r>
              <a:rPr lang="en-GB" sz="2667" kern="0" dirty="0">
                <a:solidFill>
                  <a:srgbClr val="FFFFFF"/>
                </a:solidFill>
                <a:latin typeface="Calibri"/>
                <a:sym typeface="Wingdings"/>
              </a:rPr>
              <a:t>Click image to run Flash animation via Firefly.</a:t>
            </a:r>
            <a:endParaRPr lang="en-GB" sz="2667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AutoShape 57">
            <a:extLst>
              <a:ext uri="{FF2B5EF4-FFF2-40B4-BE49-F238E27FC236}">
                <a16:creationId xmlns:a16="http://schemas.microsoft.com/office/drawing/2014/main" id="{75E7DEA4-1C32-41D5-9D20-9A7F431B0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65" y="1"/>
            <a:ext cx="3949553" cy="2859831"/>
          </a:xfrm>
          <a:prstGeom prst="cloudCallout">
            <a:avLst>
              <a:gd name="adj1" fmla="val -58052"/>
              <a:gd name="adj2" fmla="val 5448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defTabSz="914377"/>
            <a:r>
              <a:rPr lang="en-GB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colours will these flags look through different filters?</a:t>
            </a:r>
            <a:endParaRPr lang="en-US" altLang="en-US" sz="2667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36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629253" y="2709727"/>
            <a:ext cx="380905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1437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800" dirty="0">
                <a:solidFill>
                  <a:srgbClr val="FFFFFF"/>
                </a:solidFill>
                <a:latin typeface="Trebuchet MS" panose="020B0603020202020204" pitchFamily="34" charset="0"/>
              </a:rPr>
              <a:t>Pablo Picasso</a:t>
            </a:r>
          </a:p>
          <a:p>
            <a:pPr algn="r" defTabSz="91437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800" dirty="0">
                <a:solidFill>
                  <a:srgbClr val="FFFFFF"/>
                </a:solidFill>
                <a:latin typeface="Trebuchet MS" panose="020B0603020202020204" pitchFamily="34" charset="0"/>
              </a:rPr>
              <a:t>Artist</a:t>
            </a:r>
          </a:p>
          <a:p>
            <a:pPr algn="r" defTabSz="91437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4800" dirty="0">
                <a:solidFill>
                  <a:srgbClr val="FFFFFF"/>
                </a:solidFill>
                <a:latin typeface="Trebuchet MS" panose="020B0603020202020204" pitchFamily="34" charset="0"/>
              </a:rPr>
              <a:t>(1881-1973)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61" y="1875503"/>
            <a:ext cx="3798256" cy="482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 rot="455518">
            <a:off x="1986848" y="1557874"/>
            <a:ext cx="4682489" cy="560766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  <a:alpha val="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2595" y="0"/>
            <a:ext cx="11909404" cy="2260768"/>
          </a:xfrm>
        </p:spPr>
        <p:txBody>
          <a:bodyPr/>
          <a:lstStyle/>
          <a:p>
            <a:pPr algn="l" eaLnBrk="1" hangingPunct="1"/>
            <a:r>
              <a:rPr lang="en-GB" altLang="en-US" sz="4800" dirty="0">
                <a:solidFill>
                  <a:schemeClr val="bg1"/>
                </a:solidFill>
                <a:latin typeface="Trebuchet MS" panose="020B0603020202020204" pitchFamily="34" charset="0"/>
              </a:rPr>
              <a:t>I want to know one thing. What is colour?</a:t>
            </a:r>
            <a:endParaRPr lang="en-GB" altLang="en-US" sz="5333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83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61" y="0"/>
            <a:ext cx="10137507" cy="642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83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30" y="2408057"/>
            <a:ext cx="6375093" cy="4449943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BBD202A1-D527-4426-93C9-0A9E827DD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17" y="154980"/>
            <a:ext cx="11816680" cy="2195285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76239" indent="-476239" defTabSz="914377">
              <a:defRPr/>
            </a:pPr>
            <a:r>
              <a:rPr lang="en-GB" sz="3200" kern="0" dirty="0">
                <a:latin typeface="Calibri" pitchFamily="34" charset="0"/>
                <a:sym typeface="Wingdings"/>
              </a:rPr>
              <a:t>	Look through overlapping red, green, blue and then yellow, magenta &amp; cyan filters.</a:t>
            </a:r>
          </a:p>
          <a:p>
            <a:pPr marL="476239" indent="-476239" defTabSz="914377">
              <a:defRPr/>
            </a:pPr>
            <a:r>
              <a:rPr lang="en-GB" sz="3200" kern="0" dirty="0">
                <a:latin typeface="Calibri" pitchFamily="34" charset="0"/>
                <a:sym typeface="Wingdings" panose="05000000000000000000" pitchFamily="2" charset="2"/>
              </a:rPr>
              <a:t>	</a:t>
            </a:r>
            <a:r>
              <a:rPr lang="en-GB" sz="3200" kern="0" dirty="0">
                <a:latin typeface="Calibri" pitchFamily="34" charset="0"/>
                <a:sym typeface="Wingdings"/>
              </a:rPr>
              <a:t>Write on blue paper with red or green ink (or red paper with blue or green ink, or …)</a:t>
            </a:r>
            <a:endParaRPr lang="en-GB" sz="3200" kern="0" dirty="0">
              <a:latin typeface="Calibri" pitchFamily="34" charset="0"/>
            </a:endParaRPr>
          </a:p>
        </p:txBody>
      </p:sp>
      <p:sp>
        <p:nvSpPr>
          <p:cNvPr id="4" name="AutoShape 57">
            <a:extLst>
              <a:ext uri="{FF2B5EF4-FFF2-40B4-BE49-F238E27FC236}">
                <a16:creationId xmlns:a16="http://schemas.microsoft.com/office/drawing/2014/main" id="{75E7DEA4-1C32-41D5-9D20-9A7F431B0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815" y="1899458"/>
            <a:ext cx="4276995" cy="2878604"/>
          </a:xfrm>
          <a:prstGeom prst="cloudCallout">
            <a:avLst>
              <a:gd name="adj1" fmla="val 50548"/>
              <a:gd name="adj2" fmla="val 7092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defTabSz="914377"/>
            <a:r>
              <a:rPr lang="en-GB" altLang="en-US" sz="3733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notice?</a:t>
            </a:r>
            <a:endParaRPr lang="en-US" altLang="en-US" sz="3733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57">
            <a:extLst>
              <a:ext uri="{FF2B5EF4-FFF2-40B4-BE49-F238E27FC236}">
                <a16:creationId xmlns:a16="http://schemas.microsoft.com/office/drawing/2014/main" id="{75E7DEA4-1C32-41D5-9D20-9A7F431B0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977" y="4129762"/>
            <a:ext cx="4276995" cy="2878604"/>
          </a:xfrm>
          <a:prstGeom prst="cloudCallout">
            <a:avLst>
              <a:gd name="adj1" fmla="val 71155"/>
              <a:gd name="adj2" fmla="val 3979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defTabSz="914377"/>
            <a:r>
              <a:rPr lang="en-GB" altLang="en-US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colour inks does a printer have?</a:t>
            </a:r>
            <a:endParaRPr lang="en-US" altLang="en-US" sz="3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0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1EEFC-DAC6-4D8E-8615-258BB5F91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28709-89FC-4FD3-8AB4-546AB79DD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3200" dirty="0"/>
              <a:t>Recall that the appearance of an object depends on the colour of light shining on it.</a:t>
            </a:r>
          </a:p>
          <a:p>
            <a:r>
              <a:rPr lang="en-GB" altLang="en-US" sz="3200" dirty="0"/>
              <a:t>Explain why coloured objects appear coloured. </a:t>
            </a:r>
            <a:endParaRPr lang="en-GB" altLang="en-US" dirty="0">
              <a:solidFill>
                <a:srgbClr val="934C74"/>
              </a:solidFill>
            </a:endParaRPr>
          </a:p>
          <a:p>
            <a:r>
              <a:rPr lang="en-GB" altLang="en-US" sz="3200" dirty="0"/>
              <a:t>Explain why objects look different in light of different colours. </a:t>
            </a:r>
          </a:p>
          <a:p>
            <a:r>
              <a:rPr lang="en-GB" altLang="en-US" sz="3200" dirty="0"/>
              <a:t>Explain how paints of different colours can be made by colour subtraction.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4447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13" y="0"/>
            <a:ext cx="10888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97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61" y="-13990"/>
            <a:ext cx="10518353" cy="68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30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6944"/>
            <a:ext cx="12192000" cy="349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22133" dirty="0">
                <a:solidFill>
                  <a:srgbClr val="C00000"/>
                </a:solidFill>
                <a:latin typeface="Arial"/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267972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4743"/>
            <a:ext cx="12192000" cy="349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22133" dirty="0">
                <a:solidFill>
                  <a:srgbClr val="009242"/>
                </a:solidFill>
                <a:latin typeface="Arial"/>
              </a:rPr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404372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2877"/>
            <a:ext cx="12192000" cy="349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22133" dirty="0">
                <a:solidFill>
                  <a:srgbClr val="0070C0"/>
                </a:solidFill>
                <a:latin typeface="Arial"/>
              </a:rPr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201088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28198"/>
            <a:ext cx="121920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1733" dirty="0">
                <a:solidFill>
                  <a:srgbClr val="FFFFFF"/>
                </a:solidFill>
                <a:latin typeface="Arial"/>
              </a:rPr>
              <a:t>colour subtraction</a:t>
            </a:r>
            <a:endParaRPr lang="en-GB" sz="15333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89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A651C80D-E65D-458C-B15B-C034CD17E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213" y="0"/>
            <a:ext cx="8317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1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oup 172">
            <a:extLst>
              <a:ext uri="{FF2B5EF4-FFF2-40B4-BE49-F238E27FC236}">
                <a16:creationId xmlns:a16="http://schemas.microsoft.com/office/drawing/2014/main" id="{04297289-DB08-47AA-B694-E1764B58FBB1}"/>
              </a:ext>
            </a:extLst>
          </p:cNvPr>
          <p:cNvGraphicFramePr>
            <a:graphicFrameLocks noGrp="1"/>
          </p:cNvGraphicFramePr>
          <p:nvPr/>
        </p:nvGraphicFramePr>
        <p:xfrm>
          <a:off x="850790" y="270775"/>
          <a:ext cx="10369550" cy="4563533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331629933"/>
                    </a:ext>
                  </a:extLst>
                </a:gridCol>
                <a:gridCol w="2087033">
                  <a:extLst>
                    <a:ext uri="{9D8B030D-6E8A-4147-A177-3AD203B41FA5}">
                      <a16:colId xmlns:a16="http://schemas.microsoft.com/office/drawing/2014/main" val="938891953"/>
                    </a:ext>
                  </a:extLst>
                </a:gridCol>
                <a:gridCol w="2087033">
                  <a:extLst>
                    <a:ext uri="{9D8B030D-6E8A-4147-A177-3AD203B41FA5}">
                      <a16:colId xmlns:a16="http://schemas.microsoft.com/office/drawing/2014/main" val="192719404"/>
                    </a:ext>
                  </a:extLst>
                </a:gridCol>
                <a:gridCol w="2089151">
                  <a:extLst>
                    <a:ext uri="{9D8B030D-6E8A-4147-A177-3AD203B41FA5}">
                      <a16:colId xmlns:a16="http://schemas.microsoft.com/office/drawing/2014/main" val="1328590574"/>
                    </a:ext>
                  </a:extLst>
                </a:gridCol>
                <a:gridCol w="1972733">
                  <a:extLst>
                    <a:ext uri="{9D8B030D-6E8A-4147-A177-3AD203B41FA5}">
                      <a16:colId xmlns:a16="http://schemas.microsoft.com/office/drawing/2014/main" val="2184173511"/>
                    </a:ext>
                  </a:extLst>
                </a:gridCol>
              </a:tblGrid>
              <a:tr h="787400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 of object</a:t>
                      </a: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 of light shining on object</a:t>
                      </a: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74140"/>
                  </a:ext>
                </a:extLst>
              </a:tr>
              <a:tr h="11705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765707"/>
                  </a:ext>
                </a:extLst>
              </a:tr>
              <a:tr h="651933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809969"/>
                  </a:ext>
                </a:extLst>
              </a:tr>
              <a:tr h="651933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</a:t>
                      </a: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524801"/>
                  </a:ext>
                </a:extLst>
              </a:tr>
              <a:tr h="649817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703207"/>
                  </a:ext>
                </a:extLst>
              </a:tr>
              <a:tr h="651933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0000" marR="120000" marT="62400" marB="624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531312"/>
                  </a:ext>
                </a:extLst>
              </a:tr>
            </a:tbl>
          </a:graphicData>
        </a:graphic>
      </p:graphicFrame>
      <p:sp>
        <p:nvSpPr>
          <p:cNvPr id="62506" name="Rectangle 42"/>
          <p:cNvSpPr>
            <a:spLocks noChangeArrowheads="1"/>
          </p:cNvSpPr>
          <p:nvPr/>
        </p:nvSpPr>
        <p:spPr bwMode="auto">
          <a:xfrm>
            <a:off x="3142991" y="2973278"/>
            <a:ext cx="1777852" cy="45125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07" name="Rectangle 43"/>
          <p:cNvSpPr>
            <a:spLocks noChangeArrowheads="1"/>
          </p:cNvSpPr>
          <p:nvPr/>
        </p:nvSpPr>
        <p:spPr bwMode="auto">
          <a:xfrm>
            <a:off x="3142991" y="3637184"/>
            <a:ext cx="1777852" cy="45125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08" name="Rectangle 44"/>
          <p:cNvSpPr>
            <a:spLocks noChangeArrowheads="1"/>
          </p:cNvSpPr>
          <p:nvPr/>
        </p:nvSpPr>
        <p:spPr bwMode="auto">
          <a:xfrm>
            <a:off x="3133353" y="4302678"/>
            <a:ext cx="1777852" cy="451257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09" name="Rectangle 45"/>
          <p:cNvSpPr>
            <a:spLocks noChangeArrowheads="1"/>
          </p:cNvSpPr>
          <p:nvPr/>
        </p:nvSpPr>
        <p:spPr bwMode="auto">
          <a:xfrm>
            <a:off x="5303838" y="2963828"/>
            <a:ext cx="1777852" cy="45125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10" name="Rectangle 46"/>
          <p:cNvSpPr>
            <a:spLocks noChangeArrowheads="1"/>
          </p:cNvSpPr>
          <p:nvPr/>
        </p:nvSpPr>
        <p:spPr bwMode="auto">
          <a:xfrm>
            <a:off x="7304014" y="3627733"/>
            <a:ext cx="1777852" cy="45125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9355618" y="4255422"/>
            <a:ext cx="1777852" cy="451257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12" name="Rectangle 48"/>
          <p:cNvSpPr>
            <a:spLocks noChangeArrowheads="1"/>
          </p:cNvSpPr>
          <p:nvPr/>
        </p:nvSpPr>
        <p:spPr bwMode="auto">
          <a:xfrm>
            <a:off x="7417429" y="2973278"/>
            <a:ext cx="1777852" cy="4512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13" name="Rectangle 49"/>
          <p:cNvSpPr>
            <a:spLocks noChangeArrowheads="1"/>
          </p:cNvSpPr>
          <p:nvPr/>
        </p:nvSpPr>
        <p:spPr bwMode="auto">
          <a:xfrm>
            <a:off x="5294386" y="2307784"/>
            <a:ext cx="1777852" cy="45125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14" name="Rectangle 50"/>
          <p:cNvSpPr>
            <a:spLocks noChangeArrowheads="1"/>
          </p:cNvSpPr>
          <p:nvPr/>
        </p:nvSpPr>
        <p:spPr bwMode="auto">
          <a:xfrm>
            <a:off x="7275662" y="2307784"/>
            <a:ext cx="1777852" cy="45125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15" name="Rectangle 51"/>
          <p:cNvSpPr>
            <a:spLocks noChangeArrowheads="1"/>
          </p:cNvSpPr>
          <p:nvPr/>
        </p:nvSpPr>
        <p:spPr bwMode="auto">
          <a:xfrm>
            <a:off x="9317813" y="2336137"/>
            <a:ext cx="1777852" cy="451257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16" name="Rectangle 52"/>
          <p:cNvSpPr>
            <a:spLocks noChangeArrowheads="1"/>
          </p:cNvSpPr>
          <p:nvPr/>
        </p:nvSpPr>
        <p:spPr bwMode="auto">
          <a:xfrm>
            <a:off x="9365067" y="2954376"/>
            <a:ext cx="1777852" cy="4512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17" name="Rectangle 53"/>
          <p:cNvSpPr>
            <a:spLocks noChangeArrowheads="1"/>
          </p:cNvSpPr>
          <p:nvPr/>
        </p:nvSpPr>
        <p:spPr bwMode="auto">
          <a:xfrm>
            <a:off x="5294387" y="3580477"/>
            <a:ext cx="1777852" cy="4512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18" name="Rectangle 54"/>
          <p:cNvSpPr>
            <a:spLocks noChangeArrowheads="1"/>
          </p:cNvSpPr>
          <p:nvPr/>
        </p:nvSpPr>
        <p:spPr bwMode="auto">
          <a:xfrm>
            <a:off x="9280007" y="3627733"/>
            <a:ext cx="1777852" cy="4512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19" name="Rectangle 55"/>
          <p:cNvSpPr>
            <a:spLocks noChangeArrowheads="1"/>
          </p:cNvSpPr>
          <p:nvPr/>
        </p:nvSpPr>
        <p:spPr bwMode="auto">
          <a:xfrm>
            <a:off x="5256582" y="4227069"/>
            <a:ext cx="1777852" cy="4512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20" name="Rectangle 56"/>
          <p:cNvSpPr>
            <a:spLocks noChangeArrowheads="1"/>
          </p:cNvSpPr>
          <p:nvPr/>
        </p:nvSpPr>
        <p:spPr bwMode="auto">
          <a:xfrm>
            <a:off x="7275661" y="4312129"/>
            <a:ext cx="1777852" cy="4512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2521" name="AutoShape 57"/>
          <p:cNvSpPr>
            <a:spLocks noChangeArrowheads="1"/>
          </p:cNvSpPr>
          <p:nvPr/>
        </p:nvSpPr>
        <p:spPr bwMode="auto">
          <a:xfrm>
            <a:off x="5317808" y="4670747"/>
            <a:ext cx="3319240" cy="2094909"/>
          </a:xfrm>
          <a:prstGeom prst="cloudCallout">
            <a:avLst>
              <a:gd name="adj1" fmla="val 77544"/>
              <a:gd name="adj2" fmla="val 4522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defTabSz="914377"/>
            <a:r>
              <a:rPr lang="en-GB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explain these results?</a:t>
            </a:r>
            <a:endParaRPr lang="en-US" altLang="en-US" sz="2667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42">
            <a:extLst>
              <a:ext uri="{FF2B5EF4-FFF2-40B4-BE49-F238E27FC236}">
                <a16:creationId xmlns:a16="http://schemas.microsoft.com/office/drawing/2014/main" id="{D162D439-0485-4FC5-BCB5-A949BD8E3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410" y="2344838"/>
            <a:ext cx="1777852" cy="4512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Comic Sans MS" panose="030F0702030302020204" pitchFamily="66" charset="0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B238C2-DED9-459E-8411-30EBD7541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115" y="0"/>
            <a:ext cx="7443885" cy="5498549"/>
          </a:xfrm>
          <a:prstGeom prst="rect">
            <a:avLst/>
          </a:prstGeom>
        </p:spPr>
      </p:pic>
      <p:sp>
        <p:nvSpPr>
          <p:cNvPr id="5" name="AutoShape 20">
            <a:extLst>
              <a:ext uri="{FF2B5EF4-FFF2-40B4-BE49-F238E27FC236}">
                <a16:creationId xmlns:a16="http://schemas.microsoft.com/office/drawing/2014/main" id="{2787E79A-FD47-4742-8230-DB9F3F70A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17" y="154980"/>
            <a:ext cx="4331923" cy="3634936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76239" indent="-476239" defTabSz="914377">
              <a:defRPr/>
            </a:pPr>
            <a:r>
              <a:rPr lang="en-GB" sz="3200" kern="0" dirty="0">
                <a:latin typeface="Calibri" pitchFamily="34" charset="0"/>
                <a:cs typeface="Arial"/>
                <a:sym typeface="Wingdings"/>
              </a:rPr>
              <a:t>	Run Sunflower Science simulation from Start menu (in School, teachers only).</a:t>
            </a:r>
          </a:p>
          <a:p>
            <a:pPr marL="476239" indent="-476239" defTabSz="914377">
              <a:defRPr/>
            </a:pPr>
            <a:r>
              <a:rPr lang="en-GB" sz="3200" kern="0" dirty="0">
                <a:latin typeface="Calibri" pitchFamily="34" charset="0"/>
                <a:cs typeface="Arial"/>
                <a:sym typeface="Wingdings" panose="05000000000000000000" pitchFamily="2" charset="2"/>
              </a:rPr>
              <a:t>	</a:t>
            </a:r>
            <a:r>
              <a:rPr lang="en-GB" sz="3200" kern="0" dirty="0">
                <a:latin typeface="Calibri" pitchFamily="34" charset="0"/>
                <a:cs typeface="Arial"/>
                <a:sym typeface="Wingdings"/>
              </a:rPr>
              <a:t>Choose </a:t>
            </a:r>
            <a:r>
              <a:rPr lang="en-GB" sz="3200" i="1" kern="0" dirty="0">
                <a:latin typeface="Calibri" pitchFamily="34" charset="0"/>
                <a:cs typeface="Arial"/>
                <a:sym typeface="Wingdings"/>
              </a:rPr>
              <a:t>Physics</a:t>
            </a:r>
            <a:r>
              <a:rPr lang="en-GB" sz="3200" kern="0" dirty="0">
                <a:latin typeface="Calibri" pitchFamily="34" charset="0"/>
                <a:cs typeface="Arial"/>
                <a:sym typeface="Wingdings"/>
              </a:rPr>
              <a:t> </a:t>
            </a:r>
            <a:r>
              <a:rPr lang="en-GB" sz="3200" kern="0" dirty="0">
                <a:latin typeface="Calibri" pitchFamily="34" charset="0"/>
                <a:cs typeface="Arial"/>
                <a:sym typeface="Wingdings" panose="05000000000000000000" pitchFamily="2" charset="2"/>
              </a:rPr>
              <a:t> </a:t>
            </a:r>
            <a:r>
              <a:rPr lang="en-GB" sz="3200" i="1" kern="0" dirty="0">
                <a:latin typeface="Calibri" pitchFamily="34" charset="0"/>
                <a:cs typeface="Arial"/>
                <a:sym typeface="Wingdings"/>
              </a:rPr>
              <a:t>Colour</a:t>
            </a:r>
            <a:r>
              <a:rPr lang="en-GB" sz="3200" kern="0" dirty="0">
                <a:latin typeface="Calibri" pitchFamily="34" charset="0"/>
                <a:cs typeface="Arial"/>
                <a:sym typeface="Wingdings"/>
              </a:rPr>
              <a:t>.</a:t>
            </a:r>
            <a:endParaRPr lang="en-GB" sz="3200" kern="0" dirty="0">
              <a:latin typeface="Calibri" pitchFamily="34" charset="0"/>
              <a:cs typeface="Arial"/>
            </a:endParaRPr>
          </a:p>
        </p:txBody>
      </p:sp>
      <p:sp>
        <p:nvSpPr>
          <p:cNvPr id="6" name="AutoShape 57">
            <a:extLst>
              <a:ext uri="{FF2B5EF4-FFF2-40B4-BE49-F238E27FC236}">
                <a16:creationId xmlns:a16="http://schemas.microsoft.com/office/drawing/2014/main" id="{75E7DEA4-1C32-41D5-9D20-9A7F431B0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8" y="3544643"/>
            <a:ext cx="4849069" cy="2878604"/>
          </a:xfrm>
          <a:prstGeom prst="cloudCallout">
            <a:avLst>
              <a:gd name="adj1" fmla="val -63476"/>
              <a:gd name="adj2" fmla="val 53059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914377"/>
            <a:r>
              <a:rPr lang="en-GB" altLang="en-US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How can we explain why coloured objects look different in coloured light?</a:t>
            </a:r>
            <a:endParaRPr lang="en-US" altLang="en-US" sz="2667" kern="0" dirty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0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440674"/>
            <a:ext cx="6690541" cy="5949108"/>
            <a:chOff x="1542361" y="55083"/>
            <a:chExt cx="5982389" cy="50884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890"/>
            <a:stretch/>
          </p:blipFill>
          <p:spPr>
            <a:xfrm>
              <a:off x="1619250" y="55083"/>
              <a:ext cx="5905500" cy="507889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542361" y="4263528"/>
              <a:ext cx="980502" cy="879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GB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885" y="-56334"/>
            <a:ext cx="4579116" cy="6914335"/>
          </a:xfrm>
          <a:prstGeom prst="rect">
            <a:avLst/>
          </a:prstGeom>
        </p:spPr>
      </p:pic>
      <p:sp>
        <p:nvSpPr>
          <p:cNvPr id="6" name="AutoShape 57">
            <a:extLst>
              <a:ext uri="{FF2B5EF4-FFF2-40B4-BE49-F238E27FC236}">
                <a16:creationId xmlns:a16="http://schemas.microsoft.com/office/drawing/2014/main" id="{75E7DEA4-1C32-41D5-9D20-9A7F431B0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567" y="3809047"/>
            <a:ext cx="4276995" cy="2878604"/>
          </a:xfrm>
          <a:prstGeom prst="cloudCallout">
            <a:avLst>
              <a:gd name="adj1" fmla="val -66910"/>
              <a:gd name="adj2" fmla="val 4897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defTabSz="914377"/>
            <a:r>
              <a:rPr lang="en-GB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you make it look like the actors top is all one colour?</a:t>
            </a:r>
            <a:endParaRPr lang="en-US" altLang="en-US" sz="2667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7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1F4547-D31F-4415-9C87-5239D2A308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34" r="5498" b="61018"/>
          <a:stretch/>
        </p:blipFill>
        <p:spPr>
          <a:xfrm>
            <a:off x="1" y="508675"/>
            <a:ext cx="3245817" cy="1985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10C9E3-27E8-4D53-B94C-92A59E1D62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2"/>
          <a:stretch/>
        </p:blipFill>
        <p:spPr>
          <a:xfrm>
            <a:off x="2535013" y="1"/>
            <a:ext cx="9656988" cy="40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3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569F5722-A528-437C-A5DC-617C6C2FA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69" y="64595"/>
            <a:ext cx="9130011" cy="5537485"/>
          </a:xfrm>
          <a:prstGeom prst="rect">
            <a:avLst/>
          </a:prstGeom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id="{DE71FBFB-9B5E-424B-9AE0-723D45FF4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34" y="81697"/>
            <a:ext cx="2858977" cy="3575904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82588" indent="-482588" defTabSz="1219170">
              <a:buFont typeface="Wingdings" panose="05000000000000000000" pitchFamily="2" charset="2"/>
              <a:buChar char="8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Teachers: Click image to run Doddle interactive.</a:t>
            </a:r>
          </a:p>
          <a:p>
            <a:pPr marL="482588" indent="-482588" defTabSz="1219170">
              <a:buFont typeface="Wingdings" panose="05000000000000000000" pitchFamily="2" charset="2"/>
              <a:buChar char="8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Students: log in to Doddle &amp; search for </a:t>
            </a:r>
            <a:r>
              <a:rPr lang="en-GB" sz="2400" i="1" kern="0" dirty="0">
                <a:solidFill>
                  <a:srgbClr val="FFFFFF"/>
                </a:solidFill>
                <a:latin typeface="Calibri"/>
                <a:sym typeface="Wingdings"/>
              </a:rPr>
              <a:t>Seeing Colours in White light</a:t>
            </a: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.</a:t>
            </a:r>
            <a:endParaRPr lang="en-GB" sz="2400" kern="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C84210C6-6AF3-49D2-B531-1E0D96B5B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36" y="3749305"/>
            <a:ext cx="24892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6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52C98B2-A8D7-42D3-B7BB-8BD42E1552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t="12639"/>
          <a:stretch/>
        </p:blipFill>
        <p:spPr>
          <a:xfrm>
            <a:off x="3033822" y="88817"/>
            <a:ext cx="9158177" cy="5559347"/>
          </a:xfrm>
          <a:prstGeom prst="rect">
            <a:avLst/>
          </a:prstGeom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id="{8A55034E-1463-4604-B495-621251565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34" y="81696"/>
            <a:ext cx="2858977" cy="4955773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82588" indent="-482588" defTabSz="1219170">
              <a:buFont typeface="Wingdings" panose="05000000000000000000" pitchFamily="2" charset="2"/>
              <a:buChar char="8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Teachers: Click image to run Doddle interactive from slide 13.</a:t>
            </a:r>
          </a:p>
          <a:p>
            <a:pPr marL="482588" indent="-482588" defTabSz="1219170">
              <a:buFont typeface="Wingdings" panose="05000000000000000000" pitchFamily="2" charset="2"/>
              <a:buChar char="8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Students: log in to Doddle &amp; search for </a:t>
            </a:r>
            <a:r>
              <a:rPr lang="en-GB" sz="2400" i="1" kern="0" dirty="0">
                <a:solidFill>
                  <a:srgbClr val="FFFFFF"/>
                </a:solidFill>
                <a:latin typeface="Calibri"/>
                <a:sym typeface="Wingdings"/>
              </a:rPr>
              <a:t>Light Waves Part 5 – Colour </a:t>
            </a: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and launch presentation from slide 13.</a:t>
            </a:r>
            <a:endParaRPr lang="en-GB" sz="2400" kern="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6D0A7DB1-FBA7-42FC-A838-BFA2984A9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89" y="5148077"/>
            <a:ext cx="24892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8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E62EB15-4A07-41BA-B3C1-50007D9A00AC}" vid="{278166B1-8DBC-4D68-9D41-3770ABBDE42F}"/>
    </a:ext>
  </a:extLst>
</a:theme>
</file>

<file path=ppt/theme/theme2.xml><?xml version="1.0" encoding="utf-8"?>
<a:theme xmlns:a="http://schemas.openxmlformats.org/drawingml/2006/main" name="2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2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B3292F-37FF-4115-843A-973B0F91A2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04F732-C0CB-4770-8FE9-01D904CDB34A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b496163d-89a1-4d48-9d31-68cb6b4034b6"/>
    <ds:schemaRef ds:uri="http://schemas.openxmlformats.org/package/2006/metadata/core-properties"/>
    <ds:schemaRef ds:uri="http://purl.org/dc/dcmitype/"/>
    <ds:schemaRef ds:uri="caa02d93-d17b-4249-a0c5-afeca33be5b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8D17276-C97A-425B-BB08-C79085EBB2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680</TotalTime>
  <Words>547</Words>
  <Application>Microsoft Office PowerPoint</Application>
  <PresentationFormat>Widescreen</PresentationFormat>
  <Paragraphs>85</Paragraphs>
  <Slides>25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Arial</vt:lpstr>
      <vt:lpstr>Arial Black</vt:lpstr>
      <vt:lpstr>Bookman Old Style</vt:lpstr>
      <vt:lpstr>Calibri</vt:lpstr>
      <vt:lpstr>Calibri Light</vt:lpstr>
      <vt:lpstr>Comic Sans MS</vt:lpstr>
      <vt:lpstr>Trebuchet MS</vt:lpstr>
      <vt:lpstr>Webdings</vt:lpstr>
      <vt:lpstr>Wingdings</vt:lpstr>
      <vt:lpstr>Office Theme</vt:lpstr>
      <vt:lpstr>2_Office Theme</vt:lpstr>
      <vt:lpstr>5_Default Design</vt:lpstr>
      <vt:lpstr>3_Default Design</vt:lpstr>
      <vt:lpstr>7_Default Design</vt:lpstr>
      <vt:lpstr>Default Design</vt:lpstr>
      <vt:lpstr>8_Default Design</vt:lpstr>
      <vt:lpstr>9_Default Design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want to know one thing. What is colour?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8</cp:revision>
  <dcterms:created xsi:type="dcterms:W3CDTF">2021-11-18T08:07:27Z</dcterms:created>
  <dcterms:modified xsi:type="dcterms:W3CDTF">2022-07-13T13:52:00Z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