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7" r:id="rId2"/>
    <p:sldId id="258" r:id="rId3"/>
    <p:sldId id="260" r:id="rId4"/>
    <p:sldId id="269" r:id="rId5"/>
    <p:sldId id="262" r:id="rId6"/>
    <p:sldId id="270" r:id="rId7"/>
  </p:sldIdLst>
  <p:sldSz cx="9144000" cy="6858000" type="screen4x3"/>
  <p:notesSz cx="67833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235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81444-5F84-45D5-B604-030D06D93AF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235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0F608-4D45-4CDE-8F0A-17CB962E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363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C2AE-B4AC-499E-B2B8-442AD6DC8D7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0EA0-96F0-41D8-812A-59B8EEED8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53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C2AE-B4AC-499E-B2B8-442AD6DC8D7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0EA0-96F0-41D8-812A-59B8EEED8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60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C2AE-B4AC-499E-B2B8-442AD6DC8D7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0EA0-96F0-41D8-812A-59B8EEED8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74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C2AE-B4AC-499E-B2B8-442AD6DC8D7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0EA0-96F0-41D8-812A-59B8EEED8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97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C2AE-B4AC-499E-B2B8-442AD6DC8D7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0EA0-96F0-41D8-812A-59B8EEED8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55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C2AE-B4AC-499E-B2B8-442AD6DC8D7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0EA0-96F0-41D8-812A-59B8EEED8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54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C2AE-B4AC-499E-B2B8-442AD6DC8D7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0EA0-96F0-41D8-812A-59B8EEED8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84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C2AE-B4AC-499E-B2B8-442AD6DC8D7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0EA0-96F0-41D8-812A-59B8EEED8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70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C2AE-B4AC-499E-B2B8-442AD6DC8D7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0EA0-96F0-41D8-812A-59B8EEED8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28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C2AE-B4AC-499E-B2B8-442AD6DC8D7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0EA0-96F0-41D8-812A-59B8EEED8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32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C2AE-B4AC-499E-B2B8-442AD6DC8D7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0EA0-96F0-41D8-812A-59B8EEED8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79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8C2AE-B4AC-499E-B2B8-442AD6DC8D7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00EA0-96F0-41D8-812A-59B8EEED8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44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netherlands+flag&amp;source=images&amp;cd=&amp;docid=0uP3evW3SnObXM&amp;tbnid=iN5PshsdLVbwJM:&amp;ved=0CAcQjRw&amp;url=http://www.activityvillage.co.uk/netherlands-flag-printables&amp;ei=LUQgVPueN4aWavDygKAE&amp;psig=AFQjCNEeGY_0dC_ccqpE4m3lGv5XIF4sMg&amp;ust=141148714823363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2.jpeg"/><Relationship Id="rId7" Type="http://schemas.openxmlformats.org/officeDocument/2006/relationships/hyperlink" Target="http://www.google.co.uk/url?sa=i&amp;rct=j&amp;q=netherlands+flag&amp;source=images&amp;cd=&amp;docid=0uP3evW3SnObXM&amp;tbnid=iN5PshsdLVbwJM:&amp;ved=0CAcQjRw&amp;url=http://www.activityvillage.co.uk/netherlands-flag-printables&amp;ei=LUQgVPueN4aWavDygKAE&amp;psig=AFQjCNEeGY_0dC_ccqpE4m3lGv5XIF4sMg&amp;ust=141148714823363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.uk/url?sa=i&amp;rct=j&amp;q=netherlands+flag&amp;source=images&amp;cd=&amp;docid=0uP3evW3SnObXM&amp;tbnid=iN5PshsdLVbwJM:&amp;ved=0CAcQjRw&amp;url=http://www.activityvillage.co.uk/netherlands-flag-printables&amp;ei=LUQgVPueN4aWavDygKAE&amp;psig=AFQjCNEeGY_0dC_ccqpE4m3lGv5XIF4sMg&amp;ust=1411487148233630" TargetMode="Externa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Holland 2025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55" y="1340768"/>
            <a:ext cx="7664677" cy="511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7D794C-E468-4790-9CE5-437AC95B7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5066089"/>
            <a:ext cx="1560711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5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Holland 2025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1714286" cy="20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t2.gstatic.com/images?q=tbn:ANd9GcQ-1qo_Bhn8ZYBuLKGjwIjB3eBav1oI0AoRFB0O679xzkhfxEl42w:drupal.in-cdn.net/cdn/article/public/moving_to_the_netherla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3573016"/>
            <a:ext cx="306705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t3.gstatic.com/images?q=tbn:ANd9GcTi1SXU4Mhj7SjUS-lh0asPEP5BCmbjzIBzzr_iMDWTwlRyHRlu:www.ciee.org/study-abroad/images/programs/0019/headers/desktop/study-amsterdam-netherlands-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04506"/>
            <a:ext cx="3209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76944B-6BA2-460B-92E7-F69B9B814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013" y="1218317"/>
            <a:ext cx="2583334" cy="2066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A245B5-FCAA-4740-B0FF-2828906377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12" y="5877272"/>
            <a:ext cx="1560711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1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Canal Trip and Ajax Stadium and Waterpark</a:t>
            </a:r>
          </a:p>
        </p:txBody>
      </p:sp>
      <p:pic>
        <p:nvPicPr>
          <p:cNvPr id="4100" name="Picture 4" descr="http://t0.gstatic.com/images?q=tbn:ANd9GcToVYO0lrzqymnfa2aF7oAQVOBwOqxoBLQn80Ot009xOBHDhn6Y:media-cdn.tripadvisor.com/media/photo-s/01/d5/1c/76/canal-boa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3600400" cy="304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t3.gstatic.com/images?q=tbn:ANd9GcTKiTLxUtR2-88ykuPDCPo6qluJPLaYOOgecL_sjR1vTfPOx4jS:www.activityvillage.co.uk/sites/default/files/images/netherlands_flag_printables_av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10" y="933649"/>
            <a:ext cx="1416256" cy="78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:\downloads\bestemming-ajax-featur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14488"/>
            <a:ext cx="3910507" cy="31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1462399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70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Rotterdam Zoo, Cheese and Clog factory and Bowling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N:\download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9908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downloads\612664395a40232133447d33247d38353035383635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808312" cy="177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downloads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94" y="1628800"/>
            <a:ext cx="24097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N:\downloads\Dutchclog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62374"/>
            <a:ext cx="3168352" cy="22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:\downloads\bowling_2911347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3937000" cy="217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t3.gstatic.com/images?q=tbn:ANd9GcTKiTLxUtR2-88ykuPDCPo6qluJPLaYOOgecL_sjR1vTfPOx4jS:www.activityvillage.co.uk/sites/default/files/images/netherlands_flag_printables_av2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77969"/>
            <a:ext cx="1416256" cy="78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78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Efteling</a:t>
            </a:r>
            <a:r>
              <a:rPr lang="en-GB" dirty="0"/>
              <a:t> Theme Park  </a:t>
            </a:r>
          </a:p>
        </p:txBody>
      </p:sp>
      <p:pic>
        <p:nvPicPr>
          <p:cNvPr id="6148" name="Picture 4" descr="http://t3.gstatic.com/images?q=tbn:ANd9GcTAm56DipyGKJIPyYkdGoqtzbhRM1c1R8EOAMoFdiyJHAvF6cuNyQ:travelioo.com/img/Efteling-Theme-Park-Photo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466975" cy="256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299164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http://t1.gstatic.com/images?q=tbn:ANd9GcS7eBLmZTF3-SYqslnMXzPaEVrX4wcaZLTFgwGCbrUD0RORwnH7:https://c2.staticflickr.com/6/5008/5207612942_a015efa4a5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96951"/>
            <a:ext cx="4248472" cy="272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t3.gstatic.com/images?q=tbn:ANd9GcTKiTLxUtR2-88ykuPDCPo6qluJPLaYOOgecL_sjR1vTfPOx4jS:www.activityvillage.co.uk/sites/default/files/images/netherlands_flag_printables_av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1"/>
            <a:ext cx="1416256" cy="78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250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D290-68E2-4187-8C9D-04B838DB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E93AC-A095-4972-BAC0-7FD25648A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Cost Is </a:t>
            </a:r>
            <a:r>
              <a:rPr lang="en-GB" dirty="0" err="1"/>
              <a:t>Approx</a:t>
            </a:r>
            <a:endParaRPr lang="en-GB" dirty="0"/>
          </a:p>
          <a:p>
            <a:endParaRPr lang="en-GB" dirty="0"/>
          </a:p>
          <a:p>
            <a:r>
              <a:rPr lang="en-GB" dirty="0"/>
              <a:t>£800  but this can change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F1366-FE61-43A9-805A-A4A1DD4A5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341659"/>
            <a:ext cx="1420491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8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32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Holland 2025</vt:lpstr>
      <vt:lpstr>Holland 2025</vt:lpstr>
      <vt:lpstr>Canal Trip and Ajax Stadium and Waterpark</vt:lpstr>
      <vt:lpstr>Rotterdam Zoo, Cheese and Clog factory and Bowling  </vt:lpstr>
      <vt:lpstr>Efteling Theme Park  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D Hunt</dc:creator>
  <cp:lastModifiedBy>D Hunt</cp:lastModifiedBy>
  <cp:revision>34</cp:revision>
  <cp:lastPrinted>2017-06-26T13:50:01Z</cp:lastPrinted>
  <dcterms:created xsi:type="dcterms:W3CDTF">2014-09-22T15:16:50Z</dcterms:created>
  <dcterms:modified xsi:type="dcterms:W3CDTF">2024-09-23T13:49:45Z</dcterms:modified>
</cp:coreProperties>
</file>