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4"/>
  </p:notesMasterIdLst>
  <p:sldIdLst>
    <p:sldId id="258" r:id="rId4"/>
    <p:sldId id="269" r:id="rId5"/>
    <p:sldId id="262" r:id="rId6"/>
    <p:sldId id="276" r:id="rId7"/>
    <p:sldId id="273" r:id="rId8"/>
    <p:sldId id="274" r:id="rId9"/>
    <p:sldId id="270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Barker" userId="8227ee0e-fd3b-4e42-9476-b3edf034b415" providerId="ADAL" clId="{C4CCE690-6FE9-42F8-8A68-2ED1B685022D}"/>
    <pc:docChg chg="modSld">
      <pc:chgData name="J Barker" userId="8227ee0e-fd3b-4e42-9476-b3edf034b415" providerId="ADAL" clId="{C4CCE690-6FE9-42F8-8A68-2ED1B685022D}" dt="2017-10-16T19:51:45.084" v="0" actId="14100"/>
      <pc:docMkLst>
        <pc:docMk/>
      </pc:docMkLst>
      <pc:sldChg chg="modSp">
        <pc:chgData name="J Barker" userId="8227ee0e-fd3b-4e42-9476-b3edf034b415" providerId="ADAL" clId="{C4CCE690-6FE9-42F8-8A68-2ED1B685022D}" dt="2017-10-16T19:51:45.084" v="0" actId="14100"/>
        <pc:sldMkLst>
          <pc:docMk/>
          <pc:sldMk cId="72570507" sldId="276"/>
        </pc:sldMkLst>
        <pc:picChg chg="mod">
          <ac:chgData name="J Barker" userId="8227ee0e-fd3b-4e42-9476-b3edf034b415" providerId="ADAL" clId="{C4CCE690-6FE9-42F8-8A68-2ED1B685022D}" dt="2017-10-16T19:51:45.084" v="0" actId="14100"/>
          <ac:picMkLst>
            <pc:docMk/>
            <pc:sldMk cId="72570507" sldId="276"/>
            <ac:picMk id="2" creationId="{00000000-0000-0000-0000-000000000000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3333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9-01-15T11:30:51.2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16958 13423 0,'0'0'0,"25"274"15,125 273 1,74 1147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7680" units="cm"/>
          <inkml:channel name="Y" type="integer" max="4320" units="cm"/>
          <inkml:channel name="T" type="integer" max="2.14748E9" units="dev"/>
        </inkml:traceFormat>
        <inkml:channelProperties>
          <inkml:channelProperty channel="X" name="resolution" value="150.82483" units="1/cm"/>
          <inkml:channelProperty channel="Y" name="resolution" value="150.838" units="1/cm"/>
          <inkml:channelProperty channel="T" name="resolution" value="1" units="1/dev"/>
        </inkml:channelProperties>
      </inkml:inkSource>
      <inkml:timestamp xml:id="ts0" timeString="2019-01-15T11:26:50.185"/>
    </inkml:context>
    <inkml:brush xml:id="br0">
      <inkml:brushProperty name="width" value="0.05292" units="cm"/>
      <inkml:brushProperty name="height" value="0.05292" units="cm"/>
      <inkml:brushProperty name="color" value="#FFFFFF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1949 10051 0,'0'0'0,"0"5"0,0-5 0,-4 4 0,4 5 0,0-9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0,-5 5 0,5-5 0,0 0 0,0 0 0,0 0 0,0 8 0,0-8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5 0,0-5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9 0,0-9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0,-4 13 0,4-13 0,0 0 0,0 0 0,0 0 0,0 0 0,0 0 0,0 0 0,0 0 0,0 0 0,0 0 0,0 0 0,0 0 0,0 0 0,0 0 0,0 0 0,0 0 0,0 0 0,0 0 0,0 0 0,0 0 0,0 0 0,0 0 0,-5 9 0,5-9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0,-4 9 0,4-9 0,0 0 0,0 0 0,0 0 0,0 0 0,0 0 0,0 0 0,0 0 0,0 0 0,0 0 0,0 0 0,0 0 0,0 0 0,-4 13 0,4-13 0,0 0 0,0 0 0,0 0 0,0 0 0,0 0 0,0 0 0,0 0 0,0 0 0,0 0 0,0 0 0,0 0 0,0 0 0,0 0 0,0 0 0,0 0 0,0 0 0,0 0 0,0 0 0,0 0 0,0 0 0,0 0 0,0 0 0,0 0 0,0 0 0,0 0 0,0 0 0,0 0 0,0 0 0,0 0 0,0 0 0,0 0 0,0 0 0,0 0 0,0 0 0,-5 18 0,5-18 0,0 0 0,0 0 0,0 0 0,0 0 0,0 0 0,0 0 0,0 0 0,0 0 0,-4 9 0,4-9 0,0 0 0,0 0 0,0 0 0,0 0 0,0 0 0,0 0 0,0 0 0,0 0 0,0 0 0,0 0 0,0 0 0,0 0 0,0 0 0,0 0 0,0 0 0,0 0 0,0 0 0,0 0 0,0 0 0,0 0 0,0 0 0,0 0 0,0 0 0,0 0 0,0 0 0,0 0 0,0 0 0,0 0 0,0 0 0,0 0 0,0 0 0,0 0 0,0 0 0,0 22 0,0-22 0,0 0 0,0 0 0,0 0 0,0 0 0,0 0 0,0 22 0,0-22 0,0 17 0,0 6 15,0-23-15,0 26 16,0-4-16,0 5 15,0 4-15,0-9 16,0 9-16,4-9 16,1 5-16,-5-1 15,4-4-15,0-4 16,1 4-16,-1 0 15,-4 1 1,0-1-16,0 0 16,0-5-16,0 1 15,0-18-15,0 13 16,0-13-16,0 0 15,0 0-15,0 0 16,0 0-16,0 0 16,0 0-16,0 14 15,0-14 1,0 0-16,0 4 15,0-4-15,0-4 16,0-1-16,5-8 16,-5 13-16,0-13 15,4-9-15,1-9 16,-5 9-16,8-5 15,-8-4-15,0 0 16,0 0 0,0 4-16,0-4 15,0 5-15,0-5 16,0 0-16,0 4 15,0 1-15,-8 4 16,8-5-16,0 1 16,0 26-16,0 0 15,0 0 1,0 0-16,0 0 15,0 0-15,0 0 16,0 0-16,0-14 16,-5 1-16,1 9 15,-5 4-15,0 4 16,5 9-16,-5 1 15,9 8-15,-5 0 16,5 9 0,-4 0-16,4 0 15,0 4-15,-4 5 16,4 0-16,0-9 15,0 4-15,0 1 16,0-1-16,0-8 16,0-1-16,0-4 15,0-22 1,0 0-16,0 0 15,0 0-15,0 0 16,0 0-16,0 9 16,0-9-16,0 0 15,0-9-15,0-4 16,0-13-16,0 3 15,0-8-15,0-4 16,0 0 0,0-1-16,0 5 15,0-4-15,0-5 16,0 13-16,0 1 15,0 8-15,0 18 16,0 0-16,0 0 16,0 0-16,0 0 15,0 0-15,0-9 16,0 9-1,0 0-15,0 18 16,0 4-16,-9 0 16,4 9-16,5 9 15,0-5-15,-4 5 16,0 5-16,-1-6 15,5-8-15,0 14 16,-4-14 0,4-5-16,0-8 15,0 0-15,0-5 16,0 0-16,0-13 15,0 0-15,0 0 16,4-13-16,1-9 16,3 0-16,-3-5 15,4-4-15,-1-9 16,-3 5-1,4-5-15,-1-4 16,1 4-16,-4 0 16,-1-4-16,9 8 15,-4 5-15,-4-4 16,3 8-16,1 1 15,-4 4-15,-5 4 16,4 5-16,-4 13 16,0 0-1,0-5-15,-4 1 16,-5-1-16,4 10 15,-8 4-15,-9 0 16,4-1-16,-4 1 16,0 0-16,-4 0 15,-1 4-15,5-8 16,5-1-16,-1 5 15,9-9 1,5 4-16,-1-4 16,5 0-16,5 0 15,4 0-15,8-4 16,5-1-16,0-3 15,9 3-15,44-17 16,-44 13-16,0 0 16,-5 1-1,-3-1-15,-6 4 16,1 1-16,-9-1 15,-5 5-15,-4-4 16,-9 4-16,-8 0 16,-1-4-16,-9-1 15,1 1-15,-9-1 16,-9 1-16,13 4 15,4 0 1,1-5-16,8 5 16,-4 0-16,13 0 15,1 0-15,12 0 16,5 0-16,8 0 15,5 0-15,5 0 16,4 0-16,4-4 16,0 4-16,-8-4 15,-1 4 1,-8 0-16,0 0 15,-10 0-15,-3 0 16,-5-5-16,-9 5 16,-4 0-16,-9 0 15,-9 0-15,-4 5 16,-5-1-16,13 5 15,-4 0-15,9 0 16,5-5 0,-1 5-16,14-9 15,8 4-15,5-4 16,13 0-16,4 0 15,19 0-15,-1 0 16,4 0-16,-13 0 16,5 0-16,-9 0 15,-9 0 1,0-4-16,-13 8 15,-13 5-15,-5-4 16,-13-1-16,-5 0 16,-8 5-16,-49 9 15,53-14-15,-4 5 16,4-4-16,5 3 15,4 1-15,0 0 16,13 0 0,0-5-16,9 5 15,4-4-15,5-5 16,4 0-16,-13 0 15,18 0-15,-18 0 16,22 0-16,0-5 16,0 1-16,0-9 15,0 8 1,-22 5-16,14-9 15,-14 9-15,0 0 16,13-17-16,-9 8 16,-4 0-16,-9 0 15,-8 5-15,-5-1 16,-5 1-16,5 4 15,0 4-15,-4 1 16,-1-1 0,5 1-16,9 3 15,4-3-15,5-5 16,8 4-16,18-4 15,5 5-15,56 3 16,14 1-16,-53-9 16,1 5-16,-6-5 15,-8 0 1,0 0-16,-5 0 15,-17 4-15,0-4 16,-9 5-16,-9 3 16,-8-3-16,-19 4 15,-34 8-15,30-8 16,5 0-16,-5 0 15,5 0-15,4-9 16,5 9 0,3-9-16,6 4 15,8-4-15,5 0 16,8 0-16,9 5 15,9-1-15,0 5 16,5-9-16,-1 9 16,1 0-16,-10-1 15,1 6-15,-5-1 16,-4-9-1,-9 10-15,-13-5 16,0-1-16,-14 10 16,-39 9-16,35-18 15,0 4-15,0-9 16,1 5-16,7 0 15,6 0-15,-1-5 16,9 5-16,9 0 16,9 0-1,9-9-15,4 4 16,9 1-16,-5-5 15,9 0-15,-4 0 16,-4 4-16,-1 1 16,-4-5-16,-8 0 15,-6 4-15,-8 0 16,-8 1-1,-14 4-15,-1 0 16,-3-1-16,-9-3 16,-1 4-16,1-5 15,9 0-15,-5 5 16,9-9-16,9 0 15,4 5-15,13-1 16,9 5-16,14-5 16,4 1-1,4-5-15,5 0 16,-1 4-16,-8-4 15,-4 0-15,4 0 16,-14 0-16,-8 5 16,0-5-16,-14 4 15,-3-4-15,-19 5 16,-13-5-16,-4 0 15,13 4 1,-8 5-16,-1-5 16,5 1-16,4-1 15,5-4-15,8 0 16,9 5-16,9-5 15,22 8-15,5 1 16,52 5-16,-35-6 16,-4 1-16,4-4 15,-13-5 1,4 4-16,-13 1 15,4 3-15,-12-8 16,-5 5-16,-9-5 16,-14 4-16,-3-4 15,-19 9-15,6-4 16,-1-5-16,-9 4 15,5 0-15,4 1 16,4-1 0,5-4-16,0 0 15,9 5-15,13-5 16,9 0-16,4 0 15,18 4-15,9-4 16,4 0-16,-9 5 16,5-1-16,-5-4 15,-9 4 1,-4 1-16,-4-1 15,-5 1-15,-17 4 16,-9-5-16,-14 0 16,-4 5-16,-57 5 15,48-14-15,5 8 16,-4-3-16,3 4 15,5-9-15,9 0 16,5 0 0,8 0-16,4 4 15,19 1-15,12-5 16,9 0-16,1 0 15,3 0-15,5 0 16,-4 0-16,-5 0 16,1 0-16,-14 0 15,-5 0 1,-3 0-16,-14-9 15,-9 0-15,-9-4 16,-8-1-16,-1 1 16,-4 4-16,5 0 15,-5-8-15,9 3 16,0 5-16,9-4 15,4 4-15,9-8 16,9 3 0,8 1-16,5 4 15,5-4-15,4 4 16,0 0-16,-5 0 15,5 5-15,-13 4 16,-1-5-16,-12 5 16,3-4-16,-16 8 15,-6 1 1,1 4-16,-18 0 15,5-1-15,4 1 16,0-4-16,9-1 16,-5-4-16,9 5 15,-4-5-15,8 0 16,10 0-16,8 4 15,5 0-15,4-4 16,4 0 0,1 0-16,-1-4 15,-8 0-15,-1 4 16,-17 0-16,9 0 15,-4 0-15,-10 0 16,-4-5-16,-4 5 16,-9 0-16,-4 0 15,4 0-15,22 0 16,0 0-1,0 0-15,0 0 16,0 0-16,-9 0 16,9 0-16,9 0 15,13 0-15,0 0 16,-9 0-16,9 0 15,0-4-15,0-1 16</inkml:trace>
  <inkml:trace contextRef="#ctx0" brushRef="#br0" timeOffset="4722.4722">11545 10043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4 0,0-4 0,0 0 0,0 0 0,0 0 0,0 0 0,0 0 0,0 0 0,0 0 0,0 0 0,0 0 0,0 0 0,0 0 0,0 0 0,0 0 0,0 0 0,0 0 0,0 0 0,0 0 0,0 0 0,0 0 0,0 0 0,0 0 0,0 0 0,0 0 0,0 0 0,0 0 0,0 0 0,0 0 0,0 0 0,0 0 0,0 0 0,0 0 0,0 0 0,0 0 0,0 0 0,0 0 0,0 0 0,0 0 0,0 0 0,0 0 0,0 0 0,0 0 0,8 9 0,-8-9 0,0 0 0,0 0 0,0 0 0,0 0 0,0 0 0,5 0 0,-5 0 0,0 0 0,0 0 0,0 0 0,0 0 0,0 0 0,0 0 0,0 0 0,0 0 0,0 0 0,0 0 0,0 0 0,0 0 0,0 0 0,0 0 0,0 0 0,0 0 0,0 0 0,13 4 0,-13-4 0,0 0 0,0 0 0,0 0 0,0 0 0,0 0 0,0 0 0,0 0 0,0 0 0,0 0 0,0 0 0,0 0 0,0 0 0,0 0 0,0 0 0,0 0 0,0 0 0,13 0 0,-13 0 0,0 0 0,0 0 0,0 0 0,0 0 0,0 0 0,0 0 0,0 0 0,0 0 0,0 0 0,0 0 0,0 0 0,0 0 0,0 0 0,0 0 0,0 0 0,0 0 0,0 0 0,0 0 0,0 0 0,0 0 0,0 0 0,0 0 0,0 0 0,0 0 0,0 0 0,0 0 0,0 0 0,0 0 0,0 0 0,0 0 0,0 0 0,9 5 0,-9-5 0,0 0 0,0 0 0,0 0 0,0 0 0,0 0 0,0 0 0,0 0 0,0 0 0,0 0 0,0 0 0,0 0 0,0 0 0,0 0 0,0 0 0,0 0 0,0 0 0,0 0 0,0 0 0,0 0 0,0 0 0,0 0 0,0 0 0,0 0 0,0 0 0,0 0 0,0 0 0,0 0 0,5 9 0,-5-9 0,0 0 0,0 0 0,0 0 0,0 0 0,0 0 0,0 0 0,0 0 0,0 0 0,0 0 0,0 0 0,4 4 0,-4-4 0,0 0 0,0 0 0,0 0 0,0 0 0,0 0 0,0 0 0,0 0 0,0 0 0,0 0 0,-4 4 0,4-4 0,0 0 0,0 0 0,0 0 0,0 0 0,0 0 0,0 0 0,0 0 0,0 0 0,-14 0 0,14 0 0,0 0 0,0 0 0,0 0 0,0 0 0,0 0 0,0 0 0,0 0 0,-13 5 0,13-5 0,0 0 0,0 0 0,0 0 0,0 0 0,0 0 0,0 0 0,-18 4 0,18-4 0,0 0 0,0 0 0,0 0 0,0 0 0,0 0 0,-26 5 0,26-5 0,0 0 0,0 0 0,0 0 0,0 0 0,-31 9 0,31-9 0,0 0 0,0 0 0,0 0 0,-31 4 0,31-4 0,0 0 0,0 0 0,-35 4 0,35-4 0,0 0 0,-35 5 0,35-5 0,-31 9 0,4-5 15,5-4 1,9 5-16,9-5 15,4 0-15,13 4 16,5-4-16,21 0 16,1 0-16,0 0 15,4 0-15,0 0 16,4 0-16,-12 0 15,-1 0-15,-4 0 16,-9 0 0,-5 0-16,-12 0 15,-10 0-15,5 0 16,-13 0-16,-9 4 15,-4 1-15,-1-1 16,-8 5-16,-40 9 16,44-9-16,0 0 15,0 4-15,9-4 16,-4 4-1,13 0-15,-1 0 16,10 1-16,4-5 16,0 4-16,4-9 15,-4-4-15,14 5 16,-1-5-16,5 4 15,-5-8-15,4-1 16,-3-4-16,3-4 16,-3-5-1,-1 5-15,-4-5 16,-1 1-16,1-1 15,-4 9-15,-5 9 16,0 0-16,0 0 16,-5-13-16,10 9 15,-10 4-15,5 8 16,-9 10-1,5 0-15,-5 4 16,5 9-16,-5 4 16,5 5-16,-5 9 15,4 0-15,5-5 16,-4 0-16,-1 5 15,5-9-15,-4-1 16,4-8-16,0-4 16,0 0-1,0-19-15,0 1 16,0-13-16,0-5 15,0-9-15,0-8 16,0-5-16,13-53 16,-13 48-16,0-4 15,5-4-15,-5 0 16,4 0-16,-4-1 15,0 14 1,5-4-16,-5 4 16,0 13-16,0 1 15,0 8-15,0 0 16,0 9-16,0 13 15,0 5-15,4 13 16,-4 0-16,9 53 16,-9-40-16,4 0 15,-4 1 1,0 3-16,0-8 15,0 5-15,0-10 16,0-4-16,0-9 16,0 0-16,0-9 15,0-4-15,0-9 16,0-9-16,5-4 15,-1-9 1,0-5-16,1-4 16,8-57-16,-9 44 15,-4-1-15,5 6 16,4-6-16,-9 1 15,0 4-15,0 5 16,0 8-16,0 5 16,0 4-16,0 5 15,0 9 1,0 4-16,4 9 15,-4 13-15,0 0 16,0 9-16,0 9 16,0 4-16,0 5 15,0-1-15,0 54 16,0-53-16,0-5 15,0-9 1,0-4-16,0-8 16,0-1-16,0-13 15,0-1-15,0-8 16,0-8-16,0-10 15,0-9-15,0-8 16,0-5-16,0-9 16,-9-57-16,5 57 15,-5-48 1,0 57-16,9 0 15,-4 5-15,4 0 16,0 8-16,-5 0 16,5 10-16,0 8 15,0 0-15,0 13 16,5 5-16,-1 22 15,5 0 1,-5 49-16,-4-40 16,0 8-16,0 59 15,5-54-15,-5 4 16,0-3-16,0 3 15,0-8-15,0-5 16,0 0-16,0-8 16,-5 4-16,1-9 15,4-14 1,0-3-16,0-6 15,0-8-15,-4-8 16,-1-6-16,5-8 16,0-9-16,5-9 15,-1 9-15,0-9 16,5 1-16,0-1 15,-5 0-15,1 9 16,-1 0 0,5 9-16,-9-5 15,5 18-15,-5 1 16,0 3-16,0 10 15,0 12-15,-5 1 16,5 4-16,-4 9 16,-14 49-16,14-40 15,-5-9-15,4 8 16,1-3-1,-5 4-15,5-5 16,-5-8-16,5-10 16,-1 1-16,5 0 15,0-9-15,0-5 16,0-4-16,0-4 15,0-1-15,0-12 16,0-1 0,0 0-16,0-8 15,0 3-15,0 23 16,-9-26-16,5-1 15,-5 1-15,5 8 16,-5 0-16,-4 5 16,-1 4-16,1 5 15,13 4-15,0 0 16,-9 0-1,9 0-15,0 0 16,0 4-16,0 1 16,5 3-16,8 6 15,5-5-15,4-1 16,0 1-16,0 0 15,9 0-15,-9-5 16,0-4-16,-5 5 16,-8-5-1,-4 0-15,-5 0 16,-9 0-16,-4 0 15,-14 0-15,-4 0 16,-4-5-16,0 5 16,4 0-16,-9 0 15,9 0-15,9 0 16,5 0-16,8 0 15,0 0 1,22 0-16,-4 0 16,13 0-16,13 0 15,1 0-15,-1 0 16,-4 0-16,0 0 15,-9 0-15,0 0 16,-5 0-16,-17 0 16,5 0-16,-5 5 15,-5-5 1,-17 4-16,0 1 15,-13-1-15,0 5 16,4-5-16,0 5 16,4-4-16,1 4 15,8-5-15,5 0 16,9 1-16,13-1 15,13 5 1,8-4-16,1-5 16,13 4-16,-4 0 15,-9 1-15,0-5 16,-5 9-16,1-9 15,-14 0-15,-4 0 16,-5 4-16,-13 1 16,-8-5-16,-10 0 15,-4 0 1,1 0-16,-10 0 15,0 0-15,5 4 16,0 0-16,8-4 16,5 0-16,0 0 15,18 0-15,4 0 16,0 0-16,26 5 15,1 4 1,3-5-16,1-4 16,0 0-16,0 0 15,0 0-15,-9 0 16,0 0-16,-9 0 15,-4 0-15,-9 0 16,-9 5-16,-4-1 16,-9-4-1,0 0-15,-4 4 0,-5 1 16,-5-5-1,5 4-15,1 1 16,3-1-16,1 1 16,-1-5-16,14 0 15,-5 0-15,18 0 16,-8 0-16,8 0 15,8 0-15,1 0 16,18 0-16,17 0 16,48 0-1,63-23-15,-116 19 16</inkml:trace>
  <inkml:trace contextRef="#ctx0" brushRef="#br1" timeOffset="18466.8465">2028 10043 0,'0'0'0,"-4"0"0,4 0 0,0 0 0,0 0 0,0 0 0,0 0 0,0 0 0,0 0 0,0 0 0,-9 4 0,9-4 0,0 0 0,-9 9 0,9-9 0,-8 0 0,8 0 0,0 0 0,0 0 0,0 0 0,0 0 0,0 0 0,0 0 0,0 0 0,0 0 0,0 0 0,-9 4 0,9-4 0,0 0 0,0 0 0,0 0 0,0 0 0,0 0 0,0 0 0,0 0 0,-18 0 0,18 0 0,0 0 0,0 0 0,0 0 0,0 0 0,0 0 0,0 0 0,0 0 0,0 0 0,0 0 0,0 0 0,0 0 0,0 0 0,0 0 0,-26 0 0,26 0 0,0 0 0,0 0 0,0 0 0,0 0 0,-18 0 0,18 0 0,0 0 0,0 0 0,0 0 0,-22 0 0,22 0 0,0 0 0,0 0 0,-26 0 0,26 0 0,0 0 0,-27 0 0,27 0 0,-31 5 0,-4-1 16,4-4-1,0 0-15,0 5 16,-4-1-16,4 0 16,0 5-16,-4 5 15,0-6-15,4 10 16,-35 22-16,39-22 15,-30 30-15,39-26 16,5 1-16,-5 3 16,5 10-1,-4-5-15,8 4 16,9 0-16,4 5 15,5-4-15,9 43 16,-10-43-16,28 35 16,8-5-16,-22-35 15,26 35-15,10-12 16,-36-28-1,44 32-15,-35-36 16,4-9-16,44 27 16,-4 4-16,5-13 15,-36-18-15,0-13 16,4 5-16,1-5 15,57-5-15,-62 5 16,4-8-16,41-15 16,-50 10-1,45-27-15,-49 23 16,1-6-16,-5 1 15,-1-4-15,19-32 16,-31 32-16,-1-1 16,-4-13-16,-4 9 15,-4-9-15,-5 1 16,-14-50-16,10 40 15,-27-30 1,9 48-16,-18-49 16,-8 9-16,21 40 15,1 5-15,-5-1 16,-35-26-16,31 31 15,-1 4-15,1-4 16,0 4-16,-5 5 16,0 9-16,1-1 15,-1 1 1,0-1-16,1 10 15,-1 8-15,-35 27 16,49-22-16,-1-5 16,5 5-16,0 8 15,9-4-15,-5-9 16,9-4-16</inkml:trace>
  <inkml:trace contextRef="#ctx0" brushRef="#br1" timeOffset="19330.9329">1764 10228 0,'0'0'0,"0"5"0,0-5 0,0 0 0,0 0 0,0 0 0,0 0 0,0 0 0,0 0 0,0 0 0,0 0 0,0 0 0,0 0 0,0 0 0,0 0 0,0 0 0,0 0 0,0 0 0,0 0 0,0 0 0,0 0 0,0 0 0,-9 9 0,9-9 0,0 0 0,0 0 0,0 0 0,0 0 0,0 0 0,0 0 0,0 0 0,-4 13 0,4-13 0,0 0 0,0 0 0,0 0 0,0 0 0,0 0 0,0 0 0,-9 18 0,9-18 0,0 0 0,0 0 0,0 0 0,0 0 0,0 0 0,-9 13 0,9-13 0,0 0 0,0 0 0,0 0 0,0 0 0,-9 18 0,9-18 0,0 0 0,0 0 0,0 0 0,-9 22 0,9-22 0,0 0 0,0 0 0,-13 31 0,13-31 0,0 0 0,-13 26 0,13-26 0,-31 76 0,13-50 0,5 5 15,4 0-15,-4-4 16,9 4-16,-9 4 16,4-8-16,0-5 15,4-4 1,-3-1-16,8-3 15,0-14-15,0 4 16,0-4-16,4-4 16,-4-1-16,9-13 15,0-4-15,26-35 16,-17 26-16,4 0 15,22-36-15,-27 32 16,5 4 0,-4 0-16,0-13 15,-1 13-15,1 4 16,0 1-16,-5-1 15,4 5-15,-3 4 16,-1 1-16,-4 3 16,4 5-16,-4 1 15,0 12 1,-1 0-16,6 5 15,-5 5-15,8 8 16,-12 4-16,21 36 16,-13-26-16,0 3 15,14 41-15,-9-40 16,21 35-16,-21-39 15,0 3-15,30 32 16,1-4 0,-32-41-16,5 1 15,-4-1-15,-5 1 16,9-5-16,-9-4 15,5 0-15,-14-5 16,1-9-16,-10-4 16,1-4-16,0-9 15,-40-23 1,26 14-16,0-5 15,5 5-15</inkml:trace>
  <inkml:trace contextRef="#ctx0" brushRef="#br1" timeOffset="19613.9612">1640 10490 0,'0'0'0,"0"0"0,0 0 0,0 0 0,0 0 0,0 0 0,0 0 0,0 0 0,0 0 0,0 0 0,0 0 0,0 0 0,0 0 0,0 0 0,0 0 0,0 0 0,0 0 0,0 0 0,0 0 0,0 0 0,0 0 0,0 0 0,0 0 0,0 0 0,0 0 0,0 0 0,0 0 0,0 4 0,0-4 0,0 0 0,0 0 0,0 0 0,0 0 0,0 0 0,0 0 0,0 0 0,0 0 0,9 0 0,-9 0 0,0 0 0,0 0 0,0 0 0,0 0 0,0 0 0,0 0 0,0 0 0,9 0 0,-9 0 0,0 0 0,0 0 0,0 0 0,0 0 0,0 0 0,0 0 0,13 5 0,-13-5 0,0 0 0,0 0 0,0 0 0,0 0 0,0 0 0,22 8 0,-22-8 0,0 0 0,0 0 0,0 0 0,0 0 0,22 5 0,-22-5 0,0 0 0,0 0 0,0 0 0,31 4 0,-31-4 0,0 0 0,0 0 0,31 5 0,-31-5 0,0 0 0,35 0 0,-35 0 0,36 4 0,-1 5 0,0-5 16,1 1-16,-1-1 16,-4-4-16,0 0 15,30 0-15</inkml:trace>
  <inkml:trace contextRef="#ctx0" brushRef="#br1" timeOffset="24921.4919">11430 9994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0,-4 0 0,4 0 0,0 0 0,0 0 0,0 0 0,0 0 0,0 0 0,0 0 0,0 0 0,0 0 0,0 0 0,0 0 0,0 0 0,0 0 0,0 0 0,0 0 0,0 0 0,0 0 0,0 0 0,0 0 0,0 0 0,-14 0 0,14 0 0,0 0 0,0 0 0,0 0 0,0 0 0,0 0 0,0 0 0,0 0 0,-8 0 0,8 0 0,0 0 0,0 0 0,0 0 0,0 0 0,0 0 0,0 0 0,-18 0 0,18 0 0,0 0 0,0 0 0,0 0 0,0 0 0,0 0 0,0 0 0,0 0 0,0 0 0,0 0 0,0 0 0,0 0 0,-22 0 0,22 0 0,0 0 0,0 0 0,0 0 0,-22 4 0,22-4 0,0 0 0,0 0 0,-27 5 0,27-5 0,0 0 0,-35 4 0,35-4 0,-31 9 0,-4 0 0,4-5 15,-4 10-15,-45 17 16,45-14 0,0 1-16,0 4 15,-32 27-15,41-27 16,0 0-16,8 0 15,0 5-15,-4 4 16,13-5-16,5 5 16,0 9-16,-1-9 15,14 5-15,0 3 16,26 28-1,-13-36-15,18 40 16,-23-45-16,45 27 16,-35-26-16,39 8 15,-31-13-15,31 23 16,5-10-16,-32-22 15,41 14-15,-45-9 16,5-9-16,39 17 16,-35-13-1,0-4-15,49 0 16,-49-5-16,0-4 15,9 5-15,-4-10 16,-5 5-16,0-4 16,40-14-16,-49 1 15,0 8-15,0-9 16,1-4-1,-10 0-15,-4 0 16,-4-5-16,4-8 16,-5 4-16,-3 0 15,-10-9-15,1 0 16,-5-9-16,-18-39 15,9 44-15,-31-36 16,23 40-16,-23-35 16,-13 13-1,-4 9-15,30 26 16,-4 1-16,-35-28 15,27 32-15,-32-18 16,40 18-16,-17 9 16,12 0-16,-52-14 15,49 18-15,-1 5 16,-9-1-1,10 5-15,-10 5 16,9-1-16,-4 1 16,5-1-16,-45 27 15,57-18-15,5-4 16,0 5-16,5-1 15,8 0-15</inkml:trace>
  <inkml:trace contextRef="#ctx0" brushRef="#br1" timeOffset="25779.5777">11355 10220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0,-4 0 0,4 0 0,0 0 0,0 0 0,0 0 0,0 0 0,0 0 0,0 0 0,0 0 0,0 0 0,0 0 0,0 0 0,0 0 0,0 0 0,0 0 0,0 0 0,-9 4 0,9-4 0,0 0 0,0 0 0,0 0 0,0 0 0,0 0 0,0 0 0,0 0 0,-9 9 0,9-9 0,0 0 0,0 0 0,0 0 0,0 0 0,0 0 0,0 0 0,-9 13 0,9-13 0,0 0 0,0 0 0,0 0 0,0 0 0,0 0 0,-13 13 0,13-13 0,0 0 0,0 0 0,0 0 0,0 0 0,-13 18 0,13-18 0,0 0 0,0 0 0,0 0 0,-27 22 0,27-22 0,0 0 0,0 0 0,-17 27 0,17-27 0,0 0 0,-18 22 0,18-22 0,-22 27 0,9-1 16,-5 1-16,0-5 15,5 0-15,9 0 16,-9-4-16,8-5 15,5 5 1,0-18-16,-4 4 16,4-4-16,4-4 15,5-5-15,4 0 16,0-13-16,5 4 15,-5-4-15,27-44 16,-22 30-16,4 1 16,0 8-16,-5-8 15,1 8 1,4-4-16,-9 5 15,5-1-15,0 5 16,-10 0-16,10 9 16,-9 4-16,4 4 15,5 5-15,-9 0 16,8 5-16,-4 4 15,-4 4-15,0 14 16,4-1 0,0 5-16,14 35 15,-23-35-15,10 5 16,-1-1-16,-4 5 15,4 0-15,13 35 16,-17-44-16,9 5 16,-1-1-16,1-4 15,-5-4 1,5-1-16,-9-4 15,4 0-15,-4-4 16,0-5-16,-5 1 16,-4-10-16,0-4 15,4 0-15,-17-4 16,-4-14-16,-10 5 15,1-1-15</inkml:trace>
  <inkml:trace contextRef="#ctx0" brushRef="#br1" timeOffset="26013.6011">11165 10370 0,'-4'0'0,"0"0"0,4 0 0,0 0 0,0 0 0,0 0 0,0 0 0,0 0 0,0 0 0,0 0 0,0 0 0,0 0 0,0 0 0,8 0 0,-8 0 0,14 0 0,-1 0 0,-13 0 0,0 0 0,0 0 0,0 0 0,18 0 0,-18 0 0,0 0 0,0 0 0,35 0 0,-35 0 0,0 0 0,44 0 0,-44 0 0,88 5 0,-44-5 15,0 8-15,0-3 16,0 4-16,-13-9 15,40 4-15</inkml:trace>
  <inkml:trace contextRef="#ctx0" brushRef="#br0" timeOffset="78601.8594">4145 12814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0,0-13 0,0 13 0,0 0 0,0 0 0,0 0 0,0 0 0,0 0 0,0 0 0,-4-5 0,4 5 0,0 0 0,0 0 0,0 0 0,0 0 0,0 0 0,-18-9 0,18 9 0,0 0 0,0 0 0,0 0 0,0 0 0,-22-13 0,22 13 0,0 0 0,0 0 0,0 0 0,-22-13 0,22 13 0,0 0 0,0 0 0,-31-14 0,31 14 0,0 0 0,-35-4 0,35 4 0,-40-13 0,-4 8 0,0 1 16,0 4-16,0 4 15,4 5 1,5 4-16,8 5 15,5 0-15,9 8 16,4-3-16,14 3 16,8-4-16,35 27 15,-21-31-15,13-1 16,4-8-16,0 0 15,0-13-15,4 4 16,36-18 0,-53 0-16,0 5 15,-9-9-15,0-5 16,-9 1-16,-4-1 15,-9-8-15,-4 8 16,-32-35-16,14 31 16,-13 14-16,0-1 15,-9 9-15,0 0 16,-49 18-1,14 13-15,43-9 16,10 5-16,4 4 16,13-4-16,5 8 15,4 1-15,13 0 16,35 17-16,-17-31 15,9 5-15,0-14 16,4 1 0,0-1-16,0-4 15,-5-9-15,-3 0 16,-10-4-16,1-5 15,-10 1-15,-12-5 16,-27-36-16,-5 31 16,-30-12-16,26 25 15,-9-3-15,-13 12 16,-39 5-1,48 9-15,-40 18 16,53-10-16,9 10 16,4-1-16,10 10 15,16 44-15,28-5 16,17-22-16,13 0 15,4-4-15,-30-36 16,4 0-16,0-8 16,-4-5-1,0-5-15,-5-4 16,-4-4-16,-5-5 15,1-4-15,-10-17 16,-8-1-16,-13-44 16,-23 8-16,5 32 15,5 17-15,-41-39 16,27 40-16,-4 8 15,4 0 1,-4 9-16,-9 0 16,13 5-16,0 8 15,0 5-15,9 0 16,4 4-16,1 5 15,12 0-15,5 4 16,5-4-16,12-1 16,1 1-1,44 17-15,-27-21 16,0-10-16,1-4 15,-1-4-15,0-1 16,-4-4-16,-9-4 16,0-5-16,-9 1 15,-4-5-15,-9-1 16,-26-38-16,-1 38 15,5 6 1,-48-32-16,30 36 16,-8-1-16,-1 10 15,-4 4-15,9 0 16,0 9-16,9 0 15,8 0-15,1 4 16,13 0-16,4 5 16,22-5-1,5 5-15,39 8 16,-17-17-16,52 5 15,-52-10-15,4 0 16,9-4-16,-18 0 16,-4 0-16,-5 0 15,-3 0-15,-6 0 16,-8-4-16,-13-9 15,-10 4 1,-3 0-16,-14 0 16,-53-4-16,44 4 15,1 9-15,-10-4 16,9-1-16,5 5 15,4 0-15,9-4 16,5 8-16,8-4 16,13 0-1,18 5-15,9 8 16,93 5-16,-80-14 15,9-4-15,48 9 16,-66-5-16,5-4 16,-9 5-16,-9-5 15,-9 0-15,-4 0 16,-9 0-16,-4 0 15,-18 0 1,-45-14-16,23 6 16,-44-6-16,40 10 15,-1-1-15,1 1 16,8 4-16,5-4 15,4 4-15,13-5 16,0 5-16,14 0 16,8 0-16,19 5 15,12-5 1,93 22-16,-84-13 15,9-5-15,-5 0 16,-8 1-16,-5-5 16,-4 0-16,-9 0 15,-4 0-15,-9 0 16,-14 0-16,-8-13 15,-9 4 1,-53-5-16,35 6 16,-52-10-16,52 13 15,0 5-15,-4-4 16,9 4-16,4-9 15,5 18-15,3-9 16,15 4-16,3 5 16,5-4-16,13 12 15,10-8 1,34 18-16,-26-9 15,-5-10-15,1 6 16,-10-6-16,-3-3 16,-1 8-16,-4 0 15,-14-4-15,-8 5 16,-5-6-16,-8 6 15,-49 17-15,9 4 16,30-17 0,1 0-16,4-1 15,5 5-15,4-8 16,0 3-16,9-3 15,8-1-15,1-9 16,-1 5-16,1-4 16,4-5-16,4 4 15,5-13-15,-4 0 16,8 1-1,-4-10-15,8-4 16,-4 0-16,1-5 16,-1 0-16,-4 1 15,0-1-15,-1 1 16,-3 8-16,-5-4 15,0 9-15,0 4 16,-5 0-16,-3 9 16,-1 4-1,0 10-15,-9 3 16,9 5-16,-4 5 15,-4 13-15,8-5 16,-4-4-16,4 5 16,0-1-16,0-4 15,5-9-15,-1 0 16,5-4-16,0-9 15,0 0 1,5-18-16,-1 0 16,9-13-16,-4-5 15,4 1-15,1-5 16,-1 0-16,4-5 15,-3 1-15,-1 0 16,-9 4-16,10 4 16,-10 0-1,0 10-15,1 8 16,-5 0-16,-5 5 15,-3 4-15,-1 13 16,0 0-16,-9 14 16,9-5-16,-4 9 15,0 9-15,4-9 16,0 0-16,-4 0 15,13-5 1,0-4-16,-4-4 16,4-5-16,4-8 15,5-5-15,4-9 16,5-4-16,-1-5 15,1-4-15,22-36 16,-18 32-16,0-1 16,-5-4-1,1 5-15,-9 3 16,4 1-16,-4 13 15,-5-4-15,1 4 16,-10 9-16,5 5 16,-13 8-16,0 0 15,0 14-15,-27 30 16,27-30-16,-9 4 15,9 0 1,-5 0-16,9 0 16,-4-9-16,8-4 15,5 0-15,-4-5 16,4-9-16,4 1 15,1-5-15,8-9 16,5-9-16,4-4 16,26-22-1,-21 17-15,26-26 16,-31 26-16,0 5 15,4-4-15,1-1 16,-10 9-16,-3-4 16,3 9-16,-8 4 15,-5 5-15,-8-1 16,-5 10-16,-8 8 15,-6-4 1,-3 13-16,-36 22 16,36-22-16,-5 1 15,4-1-15,5-5 16,5 1-16,-1-5 15,14-8-15,-1-5 16,5 0-16,14-5 16,8-12-16,35-23 15,5-9 1,8 0-16,-34 23 15,-6 8-15,41-30 16,-40 17-16,-5 13 16,-8-4-16,8 4 15,-8 0-15,-5 1 16,5 12-16,-9-4 15,0 5 1,-1 13-16,1 0 16,-9 8-16,13 14 15,-4 0-15,18 36 16,-19-28-16,23 37 15,-22-41-15,4-4 16,-4 0-16,0-4 16,0-5-16,-5-4 15,-4-5 1,0-4-16,0-5 15,0-4-15,-9-9 16,-4-8-16,-22-32 16,17 22-16,-21-39 15,21 26-15,-4 5 16,-22-36-16,22 40 15,9 4-15,-1-4 16,5 0 0,1 9-16,3 4 15,1 5-15,-1 0 16,10 4-16,-1 5 15,9 8-15,1-4 16,3 22-16,1-4 16,0 13-16,26 35 15,-22-39-15,-5 8 16,23 40-1,-22-44-15,-1 5 16,-8-10-16,4 1 16,-4-5-16,-4-4 15,-1 0-15,-4-5 16,0-13-16,0 0 15,-4 0-15,-1-5 16,-8-8 0,0-5-16,4-4 15,-9-4-15,10-1 16,-10-4-16,13 0 15,-8 9-15,4-5 16,5 10-16,4 3 16,0 1-16,0 9 15,0-1-15,9 10 16,4 4-1,-4 4-15,13 5 16,-4 8-16,-1 1 16,1 4-16,-5 4 15,0-8-15,1-1 16,-6 1-16,6-5 15,-14-4-15,0-5 16,0-9-16,4 1 16,-4-5-1,0-5-15,0 1 16,0-14-16,0 18 15,0-17-15,-4-10 16,4 5-16,0 0 16,0 22-16,0 0 15,0 0-15,0 0 16,0 0-16,0 0 15,0-22 1,0 17-16,4 1 16,-4 8-16,4-4 15,1 18-15,-1 4 16,1-4-16,-1 8 15,0 1-15,-4-5 16,0 0-16,0-4 16,0-5-1,0-4-15,0 0 16,0-5-16,0-4 15,0-13-15,0 4 16,-8-9-16,3 1 16,1-10-16,-5 5 15,5-5-15,-5 5 16,0-4-16,0-1 15,5 9 1,-5 1-16,13-1 16,1 5-16,-1-1 15,5 6-15</inkml:trace>
  <inkml:trace contextRef="#ctx0" brushRef="#br0" timeOffset="84282.4274">7748 12531 0,'0'0'0,"0"4"0,0-4 0,0 0 0,0 0 0,0 9 0,0-9 0,0 0 0,9 9 0,-9-9 0,0 0 0,0 0 0,0 0 0,0 0 0,0 0 0,0 0 0,0 0 0,0 0 0,0 0 0,0 0 0,0 0 0,0 0 0,0 0 0,0 0 0,0 0 0,0 0 0,0 0 0,0 0 0,0 0 0,0 0 0,0 0 0,0 0 0,0 0 0,9 4 0,-9-4 0,0 0 0,0 0 0,0 0 0,0 0 0,0 0 0,0 0 0,0 0 0,0 0 0,0 0 0,0 0 0,0 0 0,0 0 0,0 0 0,0 0 0,0 0 0,0 0 0,0 0 0,0 0 0,0 0 0,0 0 0,0 0 0,0 0 0,0 0 0,0 0 0,0 0 0,0 0 0,0 0 0,0 0 0,0 0 0,0 0 0,0 0 0,0 0 0,0 0 0,0 0 0,0 0 0,0 0 0,0 0 0,0 0 0,0 0 0,8 9 0,-8-9 0,0 0 0,0 0 0,0 0 0,0 0 0,0 0 0,0 0 0,0 0 0,0 0 0,5 0 0,-5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0,4-9 0,-4 9 0,0 0 0,0 0 0,0 0 0,0 0 0,0 0 0,0 0 0,0 0 0,0 0 0,0 0 0,0 0 0,0 0 0,0 0 0,0 0 0,0 0 0,0 0 0,0 0 0,0 0 0,0 0 0,0 0 0,0 0 0,0 0 0,-4 0 0,4 0 0,0 0 0,0 0 0,0 0 0,0 0 0,0 0 0,0 0 0,0 0 0,0 0 0,-5-9 0,5 9 0,0 0 0,0 0 0,0 0 0,0 0 0,0 0 0,0 0 0,0 0 0,-17-4 0,17 4 0,0 0 0,0 0 0,0 0 0,0 0 0,0 0 0,0 0 0,-14-13 0,14 13 0,0 0 0,0 0 0,0 0 0,0 0 0,-22-5 0,22 5 0,0 0 0,0 0 0,0 0 0,0 0 0,-30-13 0,30 13 0,0 0 0,0 0 0,0 0 0,-27-9 0,27 9 0,0 0 0,0 0 0,-31-4 0,31 4 0,0 0 0,-35 0 0,35 0 0,-44 0 0,9 0 0,-5 4 16,-44 23-16,53-23 15,-8 14-15,8-1 16,4-3-16,5 8 15,5-9-15,-6 5 16,15-5 0,-1 0-16,4-4 15,5 4-15,9-13 16,-9 0-16,13 5 15,10-5-15,-1-5 16,8 1-16,41-14 16,-36 10-16,-4-1 15,4 0 1,1 0-16,-5-4 15,4 8-15,0-4 16,-4 1-16,0-1 16,0 9-16,-5 0 15,5 0-15,-9 0 16,0 0-16,0 0 15,-9 4-15,1-4 16,-14 0 0,0 0-16,0 0 15,0 0-15,4 0 16,-4 5-16,-13-1 15,0 0-15,-5-4 16,-8 0-16,-10 0 16,1 0-16,4 0 15,-9 0-15,5 0 16,4 0-1,5 0-15,4 0 16,4 0-16,14-4 16,8 8-16,14 5 15,4-9-15,17 9 16,36 9-16,-35-18 15,-5 4-15,5-4 16,4 0-16,-9 5 16,1-5-1,-5 0-15,-14 0 16,5 0-16,-17-5 15,-5 1-15,-9-5 16,-9-4-16,-13 4 16,-44-22-16,36 13 15,-49-4-15,48 9 16,-4 4-1,4-4-15,5 8 16,8 1-16,5-1 16,5 5-16,12 0 15,5-4-15,9 4 16,18 9-16,47 0 15,6 4-15,8 5 16,-48-5-16,52 9 16,-61-13-1,5 0-15,-14-5 16,0-4-16,-5 5 15,-8-5-15,-9 0 16,0 0-16,-9 0 16,-13 0-16,-9-5 15,-52-8-15,34 4 16,-52-4-1,52 4-15,-44-9 16,49 14-16,9-1 16,0 5-16,4-4 15,13 4-15,1 0 16,3-5-16,14 10 15,5-1-15,21 10 16,40 3-16,9 10 16,5-5-1,-40-9-15,8 1 16,-4-1-16,-9-9 15,-4 10-15,-4-10 16,-10 0-16,-3-4 16,-6 5-16,-8-5 15,-13 0-15,-4 0 16,-14-5-1,-5 5-15,-43-13 16,35 4-16,4 5 16,5 4-16,-9 0 15,9-5-15,-1 10 16,10-1-16,-1 5 15,5 4-15,0 1 16,9 3-16,0 5 16,4 1-1,0-1-15,5 0 16,-1 4-16,5-8 15,0-18-15,0 0 16,0 0-16,0 18 16,0-18-16,9 9 15,0 0-15,4-9 16,-4-5-16,0-4 15,9-4 1,-10-5-16,10-4 16,-9 0-16,8-5 15,-8 5-15,-4 0 16,3 4-16,-3 1 15,-5 4-15,0 13 16,4-5-16,-4 5 16,-4-4-16,-1 4 15,-3 13 1,3-4-16,-8 13 15,0 0-15,0 0 16,-1 5-16,1-1 16,-5 10-16,10-14 15,-1 0-15,-4-4 16,8 4-16,5-13 15,-4 4-15,4-9 16,0-4 0,9-4-16,-5-9 15,14-1-15,-5-8 16,0 0-16,0 0 15,5-5-15,-5-4 16,5 5-16,-9-1 16,4 5-16,0 0 15,-13 4 1,5 5-16,-1 0 15,-8 13-15,-1 0 16,-8 0-16,-5 9 16,1 8-16,-1-3 15,0 8-15,-4 0 16,5 9-16,-5-5 15,4 5-15,5-4 16,0 0 0,8-10-16,1 5 15,4-8-15,-5-5 16,10-1-16,-5-8 15,4-4-15,9-5 16,-4-4-16,0 0 16,9-5-16,-5-4 15,0 0-15,-4-1 16,0-3-1,4 8-15,-9-4 16,1 4-16,-1 5 16,-4 13-16,0 0 15,0 0-15,-4-9 16,-1 5-16,1 4 15,-9 4-15,4 5 16,-4 0-16,-5 4 16,0 5-1,1-5-15,-1 0 16,9 10-16,-4-1 15,4-9-15,5 0 16,4-13-16,0 0 16,0 0-16,0 0 15,0 0-15,-5 5 16,10-1-1,-5-4-15,4 5 16,9-5-16,1-5 16,-1 5-16,-13 0 15,0 0-15,0 0 16,0 0-16,0 0 15,4 0-15,1 0 16,-5 0-16,0 5 16,-9-1-1,0-4-15,0 4 16,-8 1-16,3-1 15,-3-4-15,4 9 16,13-9-16,-14 9 16,5 0-16,5 0 15,4-9-15,0 9 16,4-5-1,5 5-15,13-5 16,0 10-16,0-6 16,5 1-16,-1 5 15,1-10-15,-5 5 16,4 0-16,-12-5 15,-1 1-15,-9-5 16,-4 0-16,0 0 16,-4 0-16,-9 0 15,-1 0 1,-8 0-16,0-5 15,-4-4-15,-1 0 16,1 5-16,-1 0 16,5 4-16,5-5 15,3 5-15,14 0 16,0 0-1,-8 0-15,8 0 16,8 5-16,10-1 16,4-4-16,13 9 15,-4 0-15,0 0 16,4-5-16,-4 0 15,-4 1-15,-5-1 16,-5-4-16,-3 0 16,-10 0-16,1 0 15,-5 0 1,-5 0-16,-4 0 15,-8-4-15,3 4 16,14 0-16,-22-9 16,5 5-16,17 4 15,-13-5-15,4 1 16,0-5-16,13 4 15,5 1 1,9 4-16,4 0 16,9 0-16,13 0 15,-5-4-15,6-1 16,-6 1-16,5-5 15,0 0-15,-8 0 16,-1-4-16,-4 0 16,0-5-16,-14 0 15,1-4-15,-9 4 16,-5-4-1,-8-9-15,4 5 16,-5-1-16,1 0 16,-5 1-16,5 8 15,-1-4-15,5 9 16,-4 0-16,4 4 15,4 4 1,5 5-16,4 5 0,1 8 16,3 0-1,32 31-15,-32-21 16,5 3-16,-4 1 15,-5 4-15,1 0 16,-1-5-16,-4-4 16,-1 1-16,-8-6 15,5 1-15,-5-5 16,0-13-1,0 0-15,0 5 16,-5-1-16,1-13 16,-5 0-16,0-8 15,5-5-15,-9-5 16,4 0-16,0-12 15,0 12-15,0 0 16,5-4 0,0 9-16,4 5 15,-5-1-15,5 5 16,0 4-16,5 9 15,-1 4-15,0 10 16,10 3-16,-5 5 16,4 0-16,-4 9 15,4 5-15,-4-1 16,4 1-1,-9-10-15,-4 5 16,5-4-16,-5-1 16,4-12-16,-4-1 15,-4 0-15,-5-8 16,4-5-16,-3-9 15,-6-4-15,6-5 16,-6-4-16,6-5 16,-6 1-1,1-1-15,9 0 16,-1 1-16,1-1 15,4 5-15,-5 4 16,5 5-16,0 9 16,0 4-16,0 0 15,0 0-15,0 9 16,9-1-1,-4 10-15,-1 4 16,0 5-16,5-1 16,0 1-16,-4 0 15,-1-5-15,0 0 16,-4-4-16,0-5 15,5 0-15,-18-8 16,4-5-16,-9-14 16,-4 1-1,0-9-15,4 0 16,-4-5-16,0 1 15,5-1-15,3 0 16,6-4-16,-1 9 16,0 0-16,4 4 15,19 1-15,-5 12 16,13 1-16,-5 4 15,5 0 1,5 9-16,-5 4 16,0 0-16,-5 5 15,6-5-15,-6 5 16,-4 9-16,1-1 15,-6-8-15,-3 4 16,-1 0 0,-4-4-16,0 0 0,-4-5 15,4 5 1,0-18-16,0 8 15,0-8-15,-5 5 16,1-1-16,4-4 16,0 0-16,0-4 15,0 4-15,4-5 16,1-3-16,8-6 15,0 5-15,1-8 16,3 3 0,-4 1-16,5 4 15,-9 0-15,4 1 16,-13 8-16,4-5 15,-4 5-15,0 0 16,0 5-16,-4-1 16,-9 5-16,0-5 15,-5 1 1,0 4-16,1-1 15,-5-3-15,4-1 16,0-4-16,18 0 16,0 0-16,-8 0 15,8 0-15,0 5 16,8-1-16,6 1 15,3-1-15,5 0 16,0-4 0,-4 0-16,4 0 15,-4 0-15,-5 0 16,0 0-16,-8 0 15,-5 0-15,0 0 16,0 0-16,-14 5 16,5-5-16,-13 0 15,-4 0 1,-5 0-16,-4 4 15,-5-4-15,-57 9 16,57-9-16,-4 0 16,-4 0-16,4 0 15,0 0-15,0 0 16,4 0-16,5-4 15,4 4-15,4 0 16,5 0 0,9-5-16,9 5 15,-1 0-15,10 0 16,12 0-16,1 0 15,4 5-15,9-1 16,-5 1-16,1-1 16,-5 0-16,-22-4 15,0 0-15,9 5 16,-9-5-1,-5 0-15,-12 0 16,-14-5-16,0 5 16,-5-4-16,-47-14 15,43 14-15,0-5 16,9 0-16,1 0 16,3 9-16,10-4 15,8 4 1,0 0-16,9 0 15,9 0-15,8 0 16,5 4-16,9 5 16,0 0-16,0 0 15,0-9-15,0 0 16,-5 0-16</inkml:trace>
  <inkml:trace contextRef="#ctx0" brushRef="#br0" timeOffset="92383.2374">13714 12840 0,'0'0'0,"0"9"0,0-9 0,0 0 0,0 0 0,0 0 0,9 5 0,-9-5 0,0 0 0,0 0 0,4 0 0,-4 0 0,0 0 0,18 0 0,-18 0 0,0 0 0,13 0 0,-13 0 0,0 0 0,0 0 0,0 0 0,0 0 0,0 0 0,0 0 0,0 0 0,0 0 0,0 0 0,0 0 0,14 0 0,-14 0 0,0 0 0,0 0 0,0 0 0,0 0 0,0 0 0,0 0 0,0 0 0,0 0 0,0 0 0,13-9 0,-13 9 0,0 0 0,0 0 0,0 0 0,0 0 0,0 0 0,0 0 0,0 0 0,0 0 0,22-9 0,-22 9 0,0 0 0,0 0 0,0 0 0,0 0 0,0 0 0,0 0 0,0 0 0,9-9 0,-9 9 0,0 0 0,0 0 0,0 0 0,0 0 0,0 0 0,0 0 0,17-13 0,-17 13 0,0 0 0,0 0 0,0 0 0,0 0 0,0 0 0,5-22 0,-5 22 0,0 0 0,0 0 0,0 0 0,0 0 0,4-18 0,-4 18 0,0 0 0,0 0 0,0 0 0,-4-27 0,4 27 0,0 0 0,0 0 0,-14-26 0,14 26 0,0 0 0,-13-31 0,13 31 0,-53-53 0,-4 4 15,26 31 1,-4-4-16,-5 5 16,0 3-16,5 1 15,-4 13-15,-1-4 16,5 8-16,-1 9 15,5 1-15,5-1 16,13 13-16,-1-3 16,14-1-16,0 0 15,14 4 1,8-4-16,9-4 15,-5-5-15,5 1 16,0-1-16,4-9 16,5-4-16,-1-4 15,-8 0-15,0-10 16,0 5-16,-4-4 15,-5 0 1,-9-5-16,-4 5 16,-9-5-16,-5 9 15,-8-8-15,-5 8 16,-8 0-16,-5 5 15,-9-1-15,9 10 16,-13 3-16,9 1 16,4 5-16,5-1 15,8 0 1,5 5-16,13 4 15,18-4-15,8-5 16,49 9-16,18-13 16,-49-5-16,9 1 15,-18-10-15,9-4 16,-9 5-16,-13-9 15,-8-1 1,-6 1-16,-8 0 16,-17-5-16,-41-17 15,23 22-15,-9 4 16,13 4-16,-13 1 15,9-1-15,4 1 16,4 4-16,5-4 16,9 4-16,4 4 15,9 0 1,9-4-16,13 0 15,5 0-15,4 0 16,4 0-16,0 0 16,0-4-16,-8 0 15,4 4-15,-14 0 16,-8-5-16,-9 5 15,-13-4-15,-14-1 16,-3 5 0,-14-4-16,-1 4 15,1 0-15,5 0 16,-1 0-16,9-5 15,5 10-15,4-5 16,8 0-16,14 0 16,9 0-16,13 4 15,5 1-15,12-5 16,1 9-1,-5-5-15,1-4 16,-6 0-16,-3 4 16,-5-4-16,-4 0 15,-18 0-15,-9 0 16,-9 0-16,-17 5 15,-5-5-15,-4 0 16,-53 9-16,57-5 16,1 1-1,3 3-15,6-3 16,16-5-16,1 0 15,17 0-15,10 0 16,12 0-16,9 0 16,45-9-16,-36 0 15,-9 5-15,0-1 16,-4-4-1,-9 9-15,-8-4 16,-6 0-16,-12 4 16,-9-9-16,-5 9 15,-8 0-15,-5 0 16,-4 0-16,-1 0 15,1 0-15,-9 4 16,13 5-16,0 0 16,5 0-1,4 0-15,8 4 16,-8-4-16,22 0 15,0-1-15,0-8 16,9 5-16,4-5 16,5-5-16,0 1 15,4-5-15,0-4 16,-5 4-16,1-9 15,-5 5 1,1 0-16,-6-5 16,-3 5-16,-1 4 15,-8 4-15,-1 5 16,5 0-16,-22 9 15,9 0-15,-9 13 16,-18 27-16,23-27 16,-1 9-16,5 0 15,-14 0 1,19 0-16,-6 9 15,6-9-15,-1-5 16,4 1-16,5-9 16,-4-1-16,4-12 15,0-5-15,4 0 16,1-5-16,4-12 15,4-5 1,0-9-16,-9 0 16,23-54-16,-18 54 15,4-4-15,-4 0 16,-9-1-16,0 10 15,4-5-15,-4 9 16,0 8-16,-4 1 16,-1 9-16,-4 4 15,-4 8 1,0 10-16,-9 4 15,4 5-15,-8 39 16,17-35-16,-4 5 16,0-1-16,8-4 15,1-4-15,4 4 16,-5-9-16,5-5 15,0-8 1,5 0-16,-1-9 16,5-4-16,4-5 15,-4-13-15,13 0 16,-9-9-16,1 4 15,3-4-15,-4 0 16,-4-4-16,0-1 16,0 10-16,-5-1 15,-4 9 1,5-4-16,-5 9 15,0 9-15,-5 4 16,-8 4-16,4 9 16,5 5-16,-9 4 15,-1 5-15,-12 48 16,17-40-16,-4 5 15,4-4 1,0 3-16,-4-3 16,4-5-16,9-9 15,0 0-15,0-4 16,-4-14-16,4 5 15,0-9-15,4-9 16,1 0-16,3-8 16,6-1-16,-1-4 15,5-5 1,-1-4-16,5 5 15,-4-5-15,-1 4 16,-3 1-16,-1 3 16,-4 1-16,-5 9 15,-8 9-15,-1-5 16,1 9-16,-9 9 15,4 4-15,-9 0 16,5 5 0,-9 8-16,4-3 15,1 3-15,3 1 16,6-1-16,-6-8 15,10 0-15,0 4 16,4-13-16,4 4 16,5-9-16,4 1 15,5-10-15,-5-3 16,9-6-1,-4 1-15,-5-5 16,4 5-16,-3-5 16,-10 1-16,1 3 15,-1-3-15,-4 3 16,-4 1-16,-5 9 15,-5-1-15,-3 1 16,4 8 0,-9-4-16,0 9 15,-1-9-15,6 9 16,-1 4-16,1-8 15,17-5-15,0 0 16,0 0-16,-9 17 16,9-17-16,0 0 15,-9 9-15,9 0 16,4 0-1,1-5-15,8 1 16,0-5-16,9 4 16,-22-4-16,22 5 15,-4-5-15,-18 0 16,0 0-16,18 4 15,-10 0-15,1-4 16,-9 0-16,-13 5 16,-5-1-1,-4-4-15,-9 0 16,5 0-16,-5 0 15,5 0-15,-1 0 16,10 0-16,-5 0 16,13 0-16,0 0 15,9 0-15,4 0 16,5 0-16,9 0 15,-1 0 1,5 5-16,5 4 16,-1-5-16,-4-4 15,-4 4-15,4 1 16,-22-5-16,0 0 15,0 0-15,0 0 16,0 0-16,9 4 16,0 1-1,-9 4-15,-5-5 16,-8 0-16,4 1 15,-8-5-15,8 0 16,9 0-16,0 0 16,0 0-16,0 0 15,0 0-15,-18 9 16,14 0-16,4-1 15,0-8 1,-5 5-16,5 4 16,0-9-16,5 9 15,-5-9-15,0 0 16,0 0-16,0 0 15,0 0-15,0 0 16,0 4-16,0-4 16,0 0-16,-9 4 15,5 1 1,-5-5-16,0 4 15,0-8-15,-9-5 16,14 5-16,-14-5 16,18 9-16,0 0 15,0 0-15,0 0 16,-8-9-16,8 4 15,-5 5 1,5 0-16,-4 0 16,4 0-16,-5 5 15,5 4-15,0 0 16,0-9-16,0 0 15,0 13-15,0-13 16,0 0-16,0 13 16,0-13-1,0 0-15,0 0 16,5 5-16,-1-10 15,1-4-15,3-4 16,1 0-16,0-1 16,-5-3-16,5-1 15,0 0-15,-9 18 16,0 0-16,0 0 15,9-13 1,-9 13-16,0 0 16,4-4-16,5-1 15,0 5-15,-5 5 16,1 8-16,-5-4 15,4 8-15,-4 1 16,5-5-16,-1 5 16,-4 0-16,9-5 15,-9-13 1,4 5-16,9-1 15,1 0-15,-6-4 16,6-8-16,-5-1 16,4-5-16,0 1 15,0-5-15,0 5 16,-4-5-16,0-4 15,0 9-15,-9 13 16,0 0 0,4-9-16,-4 5 15,0 4-15,0 0 16,0 0-16,0 9 15,5 4-15,-5 5 16,0 4-16,0-22 16,0 22-16,4 0 15,5 0 1,4-4-16,0-5 15,5-4-15,4 0 16,0-14-16,5-8 16,-1 4-16,27-35 15,-27 22-15,1-9 16,-1 0-16,-4 4 15,0 1-15,-4-1 16,4-4 0,0 9-16,-4-5 15,-1 10-15,-3 3 16,-5 6-16,-1 3 15,1 10-15,0 3 16,-5 1-16,1 13 16,-5 1-16,0 3 15,0 5-15,0 0 16,0 0-1,0 0-15,4-4 16,1-10-16,-1 6 16,0-10-16,5 0 15,-9-8-15,9-10 16,-9 1-16,0-14 15,9 5-15,0-5 16,-5-4-16,1-5 16,3 5-1,-3 0-15,-1 0 16,-4 22-16,0 0 15,5-18-15,-1 9 16,5 5-16,0 4 16,-1 4-16,-8 5 15,5 13-15,-5 0 16,0-4-16,0 9 15,0-5 1,0-22-16,0 0 16,0 0-16,0 0 15,0 0-15,4 18 16,-4-10-16,9 1 15,-5-13-15,1-1 16,-1-8-16,5 0 16,0-9-1,0 0-15,-5 4 16,1-4-16,3 4 15,-8 5-15,0-1 16,5 6-16,-5 8 16,0 0-16,4 0 15,-4 17-15,0-3 16,0 8-16,0 0 15,0 0 1,0 0-16,0 0 16,0 0-16,0-22 15,0 0-15,0 18 16,0-18-16,0 9 15,0 0-15,0-9 16,9-5-16,-5 1 16,5-9-1,0-1-15,-9-3 16,0 17-16,9-14 15,-9-8-15,0 22 16,0-9-16,0 9 16,4-4-16,-4 4 15,0 0-15,-4 4 16,-5 5-16,5 9 15,-5 0 1,0 4-16,0 0 16,9 0-16,-4-4 15,4 4-15,0-22 16,0 0-16,-5 13 15,5-8-15,-4-1 16,4-4-16,0-4 16,0-10-1,0 14-15,0-22 16,0 0-16,-4 0 15,-5-5-15,9 1 16,-9-5-16,-4 4 16,-1 1-16,-3-1 15,-1 1-15,-4 12 16,0 1-16,0 0 15,0 4 1,4 4-16,5 5 16,4 0-16,5-4 15,4 8-15,0 5 16,4 5-16,10-6 15,-1 10-15,4-5 16,-3 1-16,3-1 16,-17-13-16,0 0 15,0 0 1,0 0-16,9 9 15,-9-9-15,13 4 16,-13-4-16,9-4 16,-4-1-16,-5-8 15,0 0-15,-5-5 16,-4-4-16,-4-5 15,4 10 1,-8-5-16,-1 4 16,5-4-16,4 13 15,13-9-15,1 9 16</inkml:trace>
  <inkml:trace contextRef="#ctx0" brushRef="#br0" timeOffset="98732.8723">17330 12730 0,'0'0'0,"0"0"0,0 0 0,0 0 0,0 0 0,0 0 0,0 0 0,0 0 0,0 0 0,0 0 0,0 0 0,0 0 0,0 0 0,0 0 0,0 0 0,0 0 0,0 0 0,0 0 0,0 0 0,0 0 0,0 0 0,0 0 0,0 0 0,0 0 0,0 0 0,0 0 0,0 0 0,0 0 0,0 0 0,0 0 0,0 0 0,0 0 0,0 0 0,0 0 0,0-5 0,0 5 0,0 0 0,0 0 0,0 0 0,0 0 0,0 0 0,0 0 0,0 0 0,0 0 0,0 0 0,0 0 0,0 0 0,0 0 0,0 0 0,5-9 0,-5 9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0,-5 0 0,5 0 0,0 0 0,0 0 0,0 0 0,0 0 0,0 0 0,0 0 0,-13 0 0,13 0 0,0 0 0,0 0 0,0 0 0,0 0 0,0 0 0,-13-4 0,13 4 0,0 0 0,0 0 0,0 0 0,0 0 0,-31 0 0,31 0 0,0 0 0,0 0 0,0 0 0,-27 0 0,27 0 0,0 0 0,0 0 0,-35 0 0,35 0 0,0 0 0,-44 0 0,44 0 0,-40 0 0,-4 0 15,5 0-15,-1 0 16,5 0-1,4 0-15,9 0 16,4 0-16,9 0 16,5 0-16,8 0 15,9 0-15,5 0 16,4-4-16,5-5 15,-1 0-15,5-9 16,0 9-16,0-8 16,0 8-1,-1-9-15,1 9 16,-4-4-16,-10 0 15,5 4-15,0 4 16,-4 1-16,0-5 16,-9 18-16,8 0 15,-4 0-15,5 0 16,-9 4-16,4 0 15,-4 5 1,0-5-16,4 0 16,-13-13-16,0 0 15,0 0-15,0 0 16,0 0-16,0 0 15,4 5-15,1 4 16,-1-5-16,-4-4 16,-9-4-1,5-1-15,-14-4 16,1 1-16,-5-10 15,-5 9-15,-4-4 16,0 4-16,-4-4 16,0 8-16,0 1 15,-1 4-15,5 0 16,9 0-16,-4 9 15,8 8 1,5 1-16,0-9 16,4 9-16,5-10 15,4 1-15,8 0 16,-8-9-16,14 9 15,-14-9-15,22 0 16,0 0-16,0 0 16,0-5-1,4-8-15,5 4 16,0 1-16,-4-10 15,3 9-15,1-9 16,-4 9-16,4 1 16,-1-1-16,1 9 15,0-5-15,0 5 16,0 5-16,-9 4 15,0-1 1,5 6-16,-10-1 16,1 0-16,-5 5 15,-4-9-15,-5 8 16,-4-8-16,5 5 15,-5-14-15,0 0 16,0 0-16,-5 8 16,1-3-1,-9-5-15,-1 4 16,1-4-16,-4-4 15,-6-1-15,1 1 16,-4-5-16,0 0 16,-1 5-16,1 4 15,-5 0-15,0 0 16,-4 0-16,-1 4 15,1 5 1,-44 22-16,12 5 16,37-23-16,-1 13 15,-27 32-15,36-40 16,0 4-16,0 4 15,5 1-15,3-5 16,1-4-16,4 0 16,1-5-16,3 0 15,5-4 1,0 0-16,0-9 15,0 4-15,9-8 16,-5-14-16,14 5 16,-9 0-16,8-10 15,-3-3-15,3 4 16,-3 0-16,-1-5 15,9 0-15,-13 1 16,4-1 0,0 5-16,-13 0 15,5 13-15,-1-4 16,-4 8-16,0 5 15,-4 9-15,4-9 16,-5 18-16,-8 0 16,4 13-16,0-9 15,-8 4-15,8 1 16,-4 8-1,-1-8-15,10 0 16,-9-10-16,8 1 16,5-5-16,-4-4 15,8 0-15,5-9 16,0-9-16,-5-9 15,10 10-15,-1-10 16,9-9 0,-13 1-16,8 4 15,-8-1-15,4-3 16,-4-1-16,-4 5 15,-5-4-15,0 8 16,0 9-16,0-4 16,-5 13-16,-8 4 15,4 5-15,-4 0 16,-5 9-1,5 8-15,0 1 16,4-5-16,-4 4 16,8 5-16,1-4 15,0 0-15,-1-10 16,10 1-16,-1-5 15,0-4-15,1 4 16,-1-8-16,5-10 16,-5-8-1,-4 0-15,0 13 16,0 0-16,0 0 15,5-18-15,-5-4 16,-9-5-16,5 5 16,-10 0-16,1 4 15,-5-4-15,1 13 16,8-4-1,-9 9-15,5 4 16,4 0-16,5 0 16,4 0-16,-4 4 15,-1 9-15,14 1 16,0-1-16,4-4 15,5 0-15,-1 0 16,1 4-16,4-9 16,-4 5-1,-1 0-15,1-5 16,-18-4-16,0 0 15,0 0-15,9 9 16,-9-9-16,8 9 16,-8-4-16,0-5 15,-8 4-15,-1 0 16,-13-4-1,9 5-15,-5-10 16,0 5-16,18 0 16,0 0-16,0 0 15,0 0-15,0 0 16,0 0-16,-9 0 15,1 0-15,8 5 16,4 4-16,0 0 16,10-5-1,-1 0-15,0 5 16,-13-9-16,0 0 15,0 0-15,0 0 16,9 5-16,-5-5 16,-8 0-16,-5-5 15,0 5-15,-8-9 16,-1 1-16,-4-1 15,0-5 1,9 10-16,-5-9 16,9 8-16,0 1 15,9-1-15,5 5 16,4 0-16,4 0 15,0 0-15,9 0 16,-22 0-16,22 0 16,-22 0-1,0 0-15,0 0 16,0 0-16,0 0 15,0 0-15,18-4 16,4-5-16,-13 0 16,-9 9-16,9-4 15,-5-5-15,-4 0 16,0 9-16,-9-9 15,0 5 1,-4 4-16,0 0 16,13 0-16,0 0 15,-5 0-15,5 0 16,0 0-16,0 0 15,-4-5-15,4 5 16,4-13-16,-4 4 16,5 5-16,8-9 15,0-5 1,5-4-16,-5 0 15,5-5-15,-1 0 16,1-4-16,0 5 16,-5 4-16,5 0 15,-10 0-15,1 4 16,0 0-16,0 5 15,-9 4-15,0 0 16,0 9 0,0 0-16,-5 13 15,-3 1-15,-6 3 16,6 1-16,-10 4 15,-13 49-15,13-49 16,5 9-16,0 0 16,0 0-16,4-4 15,5-1-15,-1-8 16,1-5-1,4 1-15,0-6 16,0-3-16,9-5 16,4-18-16,0 5 15,0 0-15,31-45 16,-22 36-16,0-9 15,31-22-15,-31 22 16,9 4 0,-4 1-16,-5-1 15,4 5-15,1 4 16,-5-4-16,4 4 15,-4 10-15,0-6 16,0 10-16,0-1 16,5 5-16,-9 9 15,4 5-15,0 3 16,0 1-1,-9 4-15,5 0 16,4 5-16,-9-5 16,4 0-16,-3 0 15,-1 0-15,-4 0 16,-5-8-16,5-1 15,-9-4-15,9-5 16,-9-4-16,-13 0 16,4-9-1,-5 5-15,-3-14 16,-5 5-16,0-9 15,-31-27-15,22 23 16,9 4-16,-5-5 16,1 5-16,0-5 15,8 5-15,5 0 16,-1 9-1,1-5-15,13 14 16,0-5-16,0 4 16,13 10-16,1-1 15,3 5-15,-3 0 16,16 9-16,-3-1 15,30 32-15,-39-31 16,4 4-16,-4 0 16,4-4-1,-5-1-15,-4 1 16,-4-5-16,0 1 15,-5-6-15,1 1 16,-10-4-16,-3-1 16,-6-8-16,-8-5 15,-8 4-15,-6-8 16,-25-22-1,25 22-15,-39-27 16,40 22-16,0 5 16,4-1-16,9-3 15,0 3-15,4 6 16,0-1-16,10 4 15,3 1-15,5 4 16,13 9-16,10 0 16,3-5-1,45 27-15,-41-13 16,1-5-16,5 0 15,3 9-15,-3-13 16,-6 9-16,-8-9 16,0 0-16,-4-9 15,-9 4-15,-5-4 16,-4 4-1,-8-8-15,-1 0 16,-13-10-16,-9 6 16,-40-15-16,40 10 15,0 0-15,-4 0 16,9 4-16,-5 0 15,9-9-15,4 18 16,5-4-16,4-1 16,5 5-1,8-4-15,14 8 16,8 1-16,5-1 15,44 23-15,-40-18 16,9 4-16,-4-9 16,4 14-16,-8-9 15,-6 4-15,-3 0 16,-1-4-16,-8 4 15,-5-4 1,0 5-16,-8-1 16,-1 5-16,-8-5 15,-9 5-15,4-10 16,-13 10-16,4 0 15,5-5-15,-5 9 16,5-13-16,-5 9 16,10-5-16,8-13 15,0 0-15,0 0 16,0 0-1,-5 9-15,1-5 16,-1-4-16,1 0 16,8-8-16,1-1 15,4 0-15,-1-13 16,1 8-16,4-8 15,-8 5-15,8-6 16,-4 6 0,-5 3-16,-4 14 15,0 0-15,0 0 16,9-13-16,-9 9 15,9 4-15,-9 0 16,0 13-16,0 0 16,4 5-16,-4 9 15,5-1 1,-5 1-16,0-1 15,0 1-15,0-5 16,0-4-16,0-1 16,0-3-16,0-14 15,0 0-15,4 9 16,1-5-16,8-4 15,-9-9-15,1-4 16,-1 0-16,5-5 16,0 0-1,-5 0-15,0-4 16,5 9-16,-9 13 15,0 0-15,0 0 16,5-13-16,3 8 16,-8 1-16,0 4 15,0 9-15,0 0 16,0 8-1,0 1-15,0 4 16,0 0-16,-4 0 16,0 5-16,-1-5 15,5-4-15,0-18 16,0 0-16,0 0 15,-4 13-15,4-13 16,0 0-16,4 0 16,1 0-1,3-9-15,1 0 16,0-4-16,4-5 15,-8 1-15,4-1 16,-5-4-16,-4 22 16,0 0-16,0 0 15,0 0-15,0 0 16,0 0-16,0 0 15,9-9 1,-9 5-16,0-1 16,0 5-16,0 0 15,0 0-15,0 0 16,0 9-16,0 0 15,0-9-15,0 0 16,0 0-16,0 0 16,0 0-1,0 0-15,0 0 16,0 0-16,0-5 15,0 1-15,4-5 16,1-4-16,3 8 16,1-8-16,-9 13 15,5-9-15,-5 5 16,0 4-16,0 0 15,0 0 1,0-5-16,0 1 16,0 0-16,-9 8 15,-4 0-15,-1 1 16,-3-1-16,-1-4 15,0 0-15,-8 5 16,4-5-16,-4 0 16,3 0-16,6-5 15,17 5 1,0 0-16,-18-4 15,9-9-15,5 4 16,4 4-16,4-4 16,1 1-16,8 8 15,5-5-15,4 5 16,0 0-16,-5 0 15,-17 0 1,18 5-16,-18-5 16,0 0-16,13 8 15,-4-3-15,-5 4 16,-4 0-16,-4-1 15,-9-8-15,0 9 16,-14-9-16,5 0 16,0 0-16,0 0 15,0 0 1,0 0-16,9 0 15,-1 0-15,10 0 16,4 0-16,0 0 16,4 0-16,10 0 15,3 9-15,5 0 16,5-5-16,-1 5 15,5 0-15,4 0 16,-8 0 0,-1 0-16,-4 0 15,-4-1-15,0-3 16,-9-5-16,-5 4 15,-4-4-15,0 0 16,-13 0-16,-1 0 16,-3-4-16,-5-1 15,-5 1-15,1 0 16,-1-5-1,-3 0-15,7 0 16</inkml:trace>
  <inkml:trace contextRef="#ctx0" brushRef="#br1" timeOffset="102070.2059">3651 12336 0,'-9'0'0,"5"4"0,4-4 0,0 0 0,0 0 0,0 0 0,0 0 0,0 0 0,0 0 0,0 0 0,0 0 0,0 0 0,0 0 0,0 0 0,0 0 0,0 0 0,0 0 0,0 0 0,0 0 0,0 0 0,0 0 0,0 0 0,0 0 0,0 0 0,0 0 0,0 0 0,0 0 0,0 0 0,0 0 0,0 0 0,0 0 0,0 0 0,0 0 0,0 0 0,0 0 0,0 0 0,0 0 0,0 0 0,0 0 0,0 0 0,0 0 0,0 0 0,0 0 0,0 0 0,0 0 0,0 0 0,0 9 0,0-9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9 0,0-9 0,0 0 0,0 0 0,0 0 0,0 0 0,0 0 0,0 0 0,0 0 0,0 0 0,0 0 0,0 0 0,0 0 0,0 0 0,9 13 0,-9-13 0,0 0 0,0 0 0,0 0 0,0 0 0,9 13 0,-9-13 0,0 0 0,0 0 0,0 0 0,8 14 0,-8-14 0,0 0 0,0 0 0,23 22 0,-23-22 0,0 0 0,17 26 0,-17-26 0,44 49 0,-17-27 16,30 36-16,0-5 16,-30-35-16,8 4 15,58 66-15,-67-66 16,32 32-16,-6 3 15,-21-35-15,22 36 16,0-1 0,-26-30-16,-1-1 15,-4 5-15,35 23 16,-39-37-16,0 5 15,-5-4-15,-4-5 16,0-4-16,-5 0 16,-4-4-16,4-5 15,-4-14-15,-4 1 16,0-14-1</inkml:trace>
  <inkml:trace contextRef="#ctx0" brushRef="#br1" timeOffset="102545.2534">4344 12442 0,'0'4'0,"-5"1"0,5-5 0,0 0 0,0 0 0,0 0 0,0 0 0,0 0 0,0 0 0,0 0 0,0 0 0,0 0 0,0 0 0,0 0 0,0 0 0,0 0 0,-9 9 0,9-9 0,0 0 0,-8 13 0,8-13 0,-9 13 0,-5 5 0,14-18 0,0 0 0,-26 27 0,26-27 0,-40 57 0,9-30 16,-26 30-16,0 10 15,-1-14-15,1 18 16,31-49-16,-67 84 15,71-84-15,-31 36 16,27-27-16,4-5 16,-27 32-1,23-32-15,-1 1 16,10-1-16,-1 1 15,-4-5-15,9 0 16,-1-4-16,10 0 16,0-9-16,-1-5 15,10 0-15,8-17 16,31-18-1</inkml:trace>
  <inkml:trace contextRef="#ctx0" brushRef="#br1" timeOffset="103370.336">7170 12349 0,'0'4'0,"0"10"0,0-14 0,0 0 0,0 0 0,0 0 0,0 0 0,0 0 0,0 0 0,0 0 0,0 0 0,0 0 0,0 0 0,0 9 0,0-9 0,0 17 0,9-3 0,-9-14 0,0 0 0,0 0 0,0 0 0,0 13 0,0-13 0,0 0 0,0 0 0,13 26 0,-13-26 0,0 0 0,13 18 0,-13-18 0,31 58 0,22-5 16,-31-27-16,9-3 15,35 30-15,-4 4 16,9-13-16,-36-21 16,66 56-16,-65-52 15,30 17-15,9-4 16,-44-13-16,39 21 15,-4 1-15,-39-31 16,-1 4 0,40 31-16,-39-27 15,-5-8-15,4-5 16,-4 5-16,5-5 15,-10 5-15,-3-5 16,3-8-16,-8-1 16,0-13-16,13-8 15</inkml:trace>
  <inkml:trace contextRef="#ctx0" brushRef="#br1" timeOffset="103830.382">8039 12482 0,'0'0'0,"-4"4"0,4-4 0,0 0 0,0 0 0,0 0 0,0 0 0,0 0 0,0 0 0,0 0 0,0 0 0,0 0 0,0 0 0,0 0 0,0 0 0,0 0 0,0 0 0,0 0 0,0 0 0,0 0 0,0 0 0,0 0 0,0 0 0,0 0 0,-5 5 0,5-5 0,0 0 0,0 0 0,0 0 0,0 0 0,0 0 0,0 0 0,0 0 0,0 0 0,-9 9 0,9-9 0,0 0 0,0 0 0,0 0 0,0 0 0,0 0 0,0 0 0,0 0 0,-9 4 0,9-4 0,0 0 0,0 0 0,0 0 0,0 0 0,0 0 0,0 0 0,-8 9 0,8-9 0,0 0 0,0 0 0,0 0 0,0 0 0,0 0 0,-18 13 0,18-13 0,0 0 0,0 0 0,0 0 0,0 0 0,-9 18 0,9-18 0,0 0 0,-17 13 0,17-13 0,0 0 0,0 0 0,-18 27 0,18-27 0,0 0 0,-22 26 0,22-26 0,-49 53 0,1 14 15,26-36-15,-36 40 16,6-14-16,25-26 15,-30 31-15,-1-4 16,36-27 0,0-5-16,-31 36 15,36-31-15,-5-4 16,4-1-16,0 1 15,5 4-15,0-9 16,0-4-16,8-9 16,1 13-16</inkml:trace>
  <inkml:trace contextRef="#ctx0" brushRef="#br1" timeOffset="104998.4987">12859 12371 0,'0'0'0,"0"0"0,0 0 0,0 0 0,0 0 0,0 0 0,0 0 0,0 0 0,0 0 0,0 0 0,0 0 0,0 0 0,0 0 0,0 0 0,4 0 0,-4 0 0,0 0 0,0 0 0,0 0 0,0 0 0,0 0 0,0 0 0,0 0 0,0 0 0,0 0 0,0 0 0,0 0 0,0 0 0,0 0 0,0 0 0,0 0 0,0 0 0,0 0 0,0 0 0,0 0 0,0 0 0,0 0 0,5 5 0,-5-5 0,0 0 0,0 0 0,0 0 0,0 0 0,0 0 0,0 0 0,0 0 0,0 0 0,8 0 0,-8 0 0,0 0 0,0 0 0,0 0 0,0 0 0,0 0 0,0 0 0,0 0 0,9 4 0,-9-4 0,0 0 0,0 0 0,0 0 0,0 0 0,0 0 0,0 0 0,13 9 0,-13-9 0,0 0 0,0 0 0,18 4 0,-18-4 0,0 0 0,0 0 0,0 0 0,0 0 0,13 9 0,-13-9 0,0 0 0,0 0 0,0 0 0,22 13 0,-22-13 0,0 0 0,0 0 0,18 18 0,-18-18 0,0 0 0,22 18 0,-22-18 0,49 49 0,-23-18 16,23 26-16,-23-26 16,31 35-16,5-8 15,-31-31-15,35 26 16,0 4-16,0-17 15,0 9-15,-35-27 16,44 31 0,-13-4-16,-27-27 15,-4 0-15,44 22 16,-40-17-16,-8-1 15,-1-8-15,1-5 16,-10 5-16,1-5 16,0 1-16,-9-10 15,4 1 1,-9-10-16,-8 1 15,-1-10-15,1-3 16,0-5-16,-10-1 16,-17-25-16</inkml:trace>
  <inkml:trace contextRef="#ctx0" brushRef="#br1" timeOffset="105449.5438">13798 12469 0,'0'0'0,"0"0"0,0 0 0,0 0 0,0 0 0,0 0 0,0 0 0,0 0 0,0 0 0,0 0 0,0 0 0,0 0 0,0 0 0,0 0 0,0 0 0,0 0 0,0 0 0,0 0 0,0 0 0,0 0 0,-9 4 0,9-4 0,0 0 0,0 0 0,0 0 0,0 0 0,0 0 0,0 0 0,-4 9 0,4-9 0,0 0 0,0 0 0,0 0 0,0 0 0,0 0 0,-13 9 0,13-9 0,0 0 0,0 0 0,0 0 0,0 0 0,-14 9 0,14-9 0,0 0 0,0 0 0,0 0 0,-17 17 0,17-17 0,0 0 0,0 0 0,-31 18 0,31-18 0,0 0 0,-18 22 0,18-22 0,-53 53 0,22-31 0,-22 36 16,27-32 0,-31 32-16,30-23 15,-21 27-15,26-35 16,0 4-16,-5 4 15,5-4-15,0 5 16,-22 30-16,22-35 16,9-4-16,-1-1 15,10 1 1,-5-1-16,5-3 15,-1-10-15,10-4 16,12 0-16</inkml:trace>
  <inkml:trace contextRef="#ctx0" brushRef="#br1" timeOffset="106291.6281">16801 12411 0,'0'4'0,"-9"1"0,9-5 0,0 0 0,0 9 0,0-9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0,5 4 0,-5-4 0,0 0 0,0 0 0,0 0 0,0 0 0,0 0 0,8 9 0,-8-9 0,0 0 0,0 0 0,0 0 0,0 0 0,9 13 0,-9-13 0,0 0 0,0 0 0,0 0 0,14 22 0,-14-22 0,0 0 0,0 0 0,17 18 0,-17-18 0,0 0 0,27 18 0,-27-18 0,79 93 0,-53-67 16,5-3-16,35 25 16,9 1-16,-8 0 15,-37-23-15,41 18 16,-5 5-16,-4-5 15,-31-17 1,4-5-16,36 36 16,-10-14-16,-30-22 15,0 0-15,-5 0 16,1 0-16,-5-4 15,0 0-15,-4 0 16,-1-5-16,-3-4 16,3-5-16,-12-4 15,-5-4 1,0-10-16,0 10 15,-18-27-15</inkml:trace>
  <inkml:trace contextRef="#ctx0" brushRef="#br1" timeOffset="106742.6732">17546 12389 0,'0'4'0,"0"-4"0,0 0 0,0 0 0,0 0 0,0 0 0,0 0 0,0 0 0,0 0 0,0 0 0,0 0 0,-4 0 0,4 0 0,0 0 0,0 0 0,0 0 0,0 0 0,0 0 0,0 0 0,0 0 0,0 0 0,0 0 0,0 0 0,0 0 0,0 0 0,0 0 0,0 0 0,0 0 0,-9 9 0,9-9 0,0 0 0,0 0 0,0 0 0,0 0 0,0 0 0,-4 13 0,4-13 0,0 0 0,0 0 0,0 0 0,0 0 0,-14 14 0,14-14 0,0 0 0,0 0 0,0 0 0,-13 17 0,13-17 0,0 0 0,0 0 0,-13 23 0,13-23 0,0 0 0,-13 22 0,13-22 0,-49 53 0,32-18 0,-32 32 16,23-36-16,-14 39 15,18-39 1,-18 45-16,23-45 16,-5 9-16,-1-1 15,-12 41-15,0-5 16,17-39-16,5-1 15,0 1-15,0 3 16,4 6-16,-4-14 16,4 0-16,4-5 15,1-4 1,-1 23-16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FF860A7-6F8A-45E1-AAF2-A80FD0BFB03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266DC2-3407-4815-BA4A-4984E9F23B9C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3E836-AFFF-4ED1-8D04-4A635BF917A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BD6A9-4127-4DFC-A936-0AF6F4F669C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E2D0D-7965-4810-98E8-97D39FBFB072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25C1-AD30-4CBC-BBB1-3D8C248AAD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21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50D6-3AEE-4ECE-9937-45BA64C8AF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7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0FD8-CA36-4363-9629-489CB82CD1E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97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7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231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861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4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868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072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6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6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2418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303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0216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9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62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C685-5B2D-44C8-A647-8E80B6CD1C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537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89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485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8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8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2918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21FD5933-565A-4C7D-B3A7-27808BA3DEE0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894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B67525CD-D200-469E-8E70-BD4706F29959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8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17EB9D64-526C-4441-B4C5-5A4D456BA579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5563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89E2AE7C-16DD-4EB9-93F0-E6A6EABED2A7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40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E4F5AA8B-D5F4-4D55-8CF0-48BE451B026B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8126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C834F09A-4EEA-409D-9EB5-49A8E5225F69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7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3B3DF392-EE9C-4177-BBB0-745E40BE7E84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0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A482-3E85-4374-811B-E750397675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0294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599F884F-49DE-421A-9B0A-76AE349E3F21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197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5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191F915E-BB49-443D-8E65-6D48DBFF4B5D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976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946A7C12-098A-46E6-BB2A-BE14A48C3519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8932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81C297FA-AB37-4676-AEC6-3318863037D2}" type="slidenum">
              <a:rPr lang="en-US" smtClean="0">
                <a:solidFill>
                  <a:srgbClr val="000000"/>
                </a:solidFill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72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BF67-9C9B-45F0-83B8-EE85576D2C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13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1DB0-37D4-4048-83D4-EF0EC5FCE26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56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C6CE-51D3-461E-B578-85993F23C4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95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D79C-BFF7-4438-879F-B45CCEC5B5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79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28786-CBEE-48C3-B4F6-BE4230A46A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2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6541-2E06-4973-99FD-05D8AE4804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26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1D6CA-265B-42E3-92ED-ED4D007CC1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3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49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65826C-B2C0-415D-B384-C8AB22EEAFB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49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49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63D7F-6036-4556-818C-893227B757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598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defTabSz="914377"/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defTabSz="914377"/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defTabSz="914377"/>
            <a:fld id="{65FDBC6E-BF75-4E65-A433-DF49E664D237}" type="slidenum">
              <a:rPr lang="en-US" smtClean="0">
                <a:solidFill>
                  <a:srgbClr val="000000"/>
                </a:solidFill>
              </a:rPr>
              <a:pPr defTabSz="914377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2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phet.colorado.edu/en/simulation/legacy/circuit-construction-kit-dc" TargetMode="Externa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phet.colorado.edu/en/simulation/legacy/circuit-construction-kit-dc" TargetMode="Externa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1392" y="121921"/>
            <a:ext cx="8229600" cy="836613"/>
          </a:xfrm>
          <a:noFill/>
          <a:ln/>
        </p:spPr>
        <p:txBody>
          <a:bodyPr>
            <a:noAutofit/>
          </a:bodyPr>
          <a:lstStyle/>
          <a:p>
            <a:r>
              <a:rPr lang="en-GB" altLang="en-US" sz="5400" u="sng" dirty="0" smtClean="0">
                <a:latin typeface="Comic Sans MS" panose="030F0702030302020204" pitchFamily="66" charset="0"/>
              </a:rPr>
              <a:t>7Jd1 </a:t>
            </a:r>
            <a:r>
              <a:rPr lang="en-GB" altLang="en-US" sz="5400" u="sng" dirty="0">
                <a:latin typeface="Comic Sans MS" panose="030F0702030302020204" pitchFamily="66" charset="0"/>
              </a:rPr>
              <a:t>Voltage and energy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0"/>
            <a:ext cx="1223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 u="sng" dirty="0"/>
              <a:t>C/W</a:t>
            </a:r>
            <a:endParaRPr lang="en-US" altLang="en-US" sz="2800" b="1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348788" y="0"/>
            <a:ext cx="28432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0D1E5C4A-A103-4D63-AF98-DAECF9DFFC23}" type="datetime1">
              <a:rPr lang="en-GB" altLang="en-US" sz="2800" b="1" u="sng"/>
              <a:pPr algn="r">
                <a:spcBef>
                  <a:spcPct val="50000"/>
                </a:spcBef>
              </a:pPr>
              <a:t>05/02/2019</a:t>
            </a:fld>
            <a:endParaRPr lang="en-US" altLang="en-US" sz="2800" b="1" u="sng" dirty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919289" y="1557339"/>
            <a:ext cx="83534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  <a:sym typeface="Wingdings" panose="05000000000000000000" pitchFamily="2" charset="2"/>
              </a:rPr>
              <a:t>    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82880" y="2196402"/>
            <a:ext cx="1170432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 dirty="0"/>
              <a:t>Voltage</a:t>
            </a:r>
            <a:r>
              <a:rPr lang="en-GB" altLang="en-US" sz="2800" dirty="0"/>
              <a:t> is a measure of how much </a:t>
            </a:r>
            <a:r>
              <a:rPr lang="en-GB" altLang="en-US" sz="2800" b="1" dirty="0"/>
              <a:t>energy</a:t>
            </a:r>
            <a:r>
              <a:rPr lang="en-GB" altLang="en-US" sz="2800" dirty="0"/>
              <a:t> each charge is carrying (like how much bread each van has or …                )        </a:t>
            </a:r>
          </a:p>
          <a:p>
            <a:pPr>
              <a:spcBef>
                <a:spcPct val="50000"/>
              </a:spcBef>
            </a:pPr>
            <a:r>
              <a:rPr lang="en-GB" altLang="en-US" sz="2800" dirty="0"/>
              <a:t>Voltage is measured in </a:t>
            </a:r>
            <a:r>
              <a:rPr lang="en-GB" altLang="en-US" sz="2800" b="1" dirty="0"/>
              <a:t>volts</a:t>
            </a:r>
            <a:r>
              <a:rPr lang="en-GB" altLang="en-US" sz="2800" dirty="0"/>
              <a:t> using a </a:t>
            </a:r>
            <a:r>
              <a:rPr lang="en-GB" altLang="en-US" sz="2800" b="1" dirty="0"/>
              <a:t>_________</a:t>
            </a:r>
            <a:r>
              <a:rPr lang="en-GB" altLang="en-US" sz="2800" dirty="0"/>
              <a:t> connected in </a:t>
            </a:r>
            <a:r>
              <a:rPr lang="en-GB" altLang="en-US" sz="2800" b="1" dirty="0"/>
              <a:t>parallel</a:t>
            </a:r>
            <a:r>
              <a:rPr lang="en-GB" altLang="en-US" sz="2800" dirty="0"/>
              <a:t>:</a:t>
            </a:r>
          </a:p>
        </p:txBody>
      </p:sp>
      <p:pic>
        <p:nvPicPr>
          <p:cNvPr id="12305" name="Picture 17" descr="vparalle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1" t="2757" r="6342" b="5515"/>
          <a:stretch>
            <a:fillRect/>
          </a:stretch>
        </p:blipFill>
        <p:spPr bwMode="auto">
          <a:xfrm>
            <a:off x="526797" y="4249104"/>
            <a:ext cx="2033523" cy="258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659569" y="4342384"/>
            <a:ext cx="46085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/>
              <a:t>This voltmeter is measuring the voltage </a:t>
            </a:r>
            <a:r>
              <a:rPr lang="en-GB" altLang="en-US" sz="2800" b="1" dirty="0"/>
              <a:t>across</a:t>
            </a:r>
            <a:r>
              <a:rPr lang="en-GB" altLang="en-US" sz="2800" dirty="0"/>
              <a:t> the ____. </a:t>
            </a:r>
          </a:p>
        </p:txBody>
      </p:sp>
      <p:sp>
        <p:nvSpPr>
          <p:cNvPr id="12308" name="AutoShape 20"/>
          <p:cNvSpPr>
            <a:spLocks noChangeArrowheads="1"/>
          </p:cNvSpPr>
          <p:nvPr/>
        </p:nvSpPr>
        <p:spPr bwMode="auto">
          <a:xfrm>
            <a:off x="214250" y="1139571"/>
            <a:ext cx="9220036" cy="689230"/>
          </a:xfrm>
          <a:prstGeom prst="roundRect">
            <a:avLst>
              <a:gd name="adj" fmla="val 15280"/>
            </a:avLst>
          </a:prstGeom>
          <a:solidFill>
            <a:srgbClr val="3333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0850" indent="-450850"/>
            <a:r>
              <a:rPr lang="en-GB" altLang="en-US" sz="2800" b="1" dirty="0">
                <a:solidFill>
                  <a:schemeClr val="bg1"/>
                </a:solidFill>
                <a:sym typeface="Wingdings 2" panose="05020102010507070707" pitchFamily="18" charset="2"/>
              </a:rPr>
              <a:t></a:t>
            </a:r>
            <a:r>
              <a:rPr lang="en-GB" altLang="en-US" sz="2800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GB" altLang="en-US" sz="2800" dirty="0">
                <a:solidFill>
                  <a:schemeClr val="bg1"/>
                </a:solidFill>
              </a:rPr>
              <a:t>Copy &amp; complete by referring to your </a:t>
            </a:r>
            <a:r>
              <a:rPr lang="en-GB" altLang="en-US" sz="2800" dirty="0" smtClean="0">
                <a:solidFill>
                  <a:schemeClr val="bg1"/>
                </a:solidFill>
              </a:rPr>
              <a:t>model from 7Jb.</a:t>
            </a:r>
            <a:endParaRPr lang="en-GB" altLang="en-US" sz="2800" dirty="0">
              <a:solidFill>
                <a:schemeClr val="bg1"/>
              </a:solidFill>
            </a:endParaRPr>
          </a:p>
        </p:txBody>
      </p:sp>
      <p:sp>
        <p:nvSpPr>
          <p:cNvPr id="12309" name="AutoShape 21"/>
          <p:cNvSpPr>
            <a:spLocks noChangeArrowheads="1"/>
          </p:cNvSpPr>
          <p:nvPr/>
        </p:nvSpPr>
        <p:spPr bwMode="auto">
          <a:xfrm>
            <a:off x="7645400" y="4425696"/>
            <a:ext cx="3748314" cy="2432305"/>
          </a:xfrm>
          <a:prstGeom prst="cloudCallout">
            <a:avLst>
              <a:gd name="adj1" fmla="val 60260"/>
              <a:gd name="adj2" fmla="val -93760"/>
            </a:avLst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  <a:extLst/>
        </p:spPr>
        <p:txBody>
          <a:bodyPr anchor="ctr"/>
          <a:lstStyle/>
          <a:p>
            <a:pPr algn="ctr"/>
            <a:r>
              <a:rPr lang="en-GB" altLang="en-US" sz="2800" dirty="0">
                <a:latin typeface="Arial" panose="020B0604020202020204" pitchFamily="34" charset="0"/>
              </a:rPr>
              <a:t>What does this mean in terms of energy?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86" y="261257"/>
            <a:ext cx="116259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Increasing the voltage also increases the _______.</a:t>
            </a:r>
          </a:p>
          <a:p>
            <a:r>
              <a:rPr lang="en-GB" sz="3600" dirty="0" smtClean="0"/>
              <a:t>This is harder to explain using a model: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vans with more bread go ______?!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the bakery manager tells the drivers to drive ______ at the same time as putting ____ bread on each van?</a:t>
            </a:r>
            <a:endParaRPr lang="en-GB" sz="3600" dirty="0"/>
          </a:p>
        </p:txBody>
      </p:sp>
      <p:sp>
        <p:nvSpPr>
          <p:cNvPr id="3" name="AutoShape 102"/>
          <p:cNvSpPr>
            <a:spLocks noChangeArrowheads="1"/>
          </p:cNvSpPr>
          <p:nvPr/>
        </p:nvSpPr>
        <p:spPr bwMode="auto">
          <a:xfrm>
            <a:off x="7561942" y="3210787"/>
            <a:ext cx="4054251" cy="2565899"/>
          </a:xfrm>
          <a:prstGeom prst="cloudCallout">
            <a:avLst>
              <a:gd name="adj1" fmla="val 57813"/>
              <a:gd name="adj2" fmla="val 71317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So why are the bulbs brighter</a:t>
            </a:r>
            <a:r>
              <a:rPr kumimoji="0" lang="en-GB" alt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68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3719513" y="908050"/>
            <a:ext cx="4824412" cy="4826000"/>
            <a:chOff x="2971" y="346"/>
            <a:chExt cx="2313" cy="2268"/>
          </a:xfrm>
        </p:grpSpPr>
        <p:sp>
          <p:nvSpPr>
            <p:cNvPr id="44035" name="Oval 3"/>
            <p:cNvSpPr>
              <a:spLocks noChangeArrowheads="1"/>
            </p:cNvSpPr>
            <p:nvPr/>
          </p:nvSpPr>
          <p:spPr bwMode="auto">
            <a:xfrm>
              <a:off x="3016" y="391"/>
              <a:ext cx="2223" cy="2177"/>
            </a:xfrm>
            <a:prstGeom prst="ellipse">
              <a:avLst/>
            </a:prstGeom>
            <a:noFill/>
            <a:ln w="381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6" name="Oval 4"/>
            <p:cNvSpPr>
              <a:spLocks noChangeArrowheads="1"/>
            </p:cNvSpPr>
            <p:nvPr/>
          </p:nvSpPr>
          <p:spPr bwMode="auto">
            <a:xfrm>
              <a:off x="4059" y="2523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>
              <a:off x="4059" y="34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2971" y="1434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5193" y="1434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4830" y="2205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Oval 9"/>
            <p:cNvSpPr>
              <a:spLocks noChangeArrowheads="1"/>
            </p:cNvSpPr>
            <p:nvPr/>
          </p:nvSpPr>
          <p:spPr bwMode="auto">
            <a:xfrm>
              <a:off x="3243" y="2160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Oval 10"/>
            <p:cNvSpPr>
              <a:spLocks noChangeArrowheads="1"/>
            </p:cNvSpPr>
            <p:nvPr/>
          </p:nvSpPr>
          <p:spPr bwMode="auto">
            <a:xfrm>
              <a:off x="4876" y="663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3" name="Oval 11"/>
            <p:cNvSpPr>
              <a:spLocks noChangeArrowheads="1"/>
            </p:cNvSpPr>
            <p:nvPr/>
          </p:nvSpPr>
          <p:spPr bwMode="auto">
            <a:xfrm>
              <a:off x="3243" y="709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4" name="Oval 12"/>
            <p:cNvSpPr>
              <a:spLocks noChangeArrowheads="1"/>
            </p:cNvSpPr>
            <p:nvPr/>
          </p:nvSpPr>
          <p:spPr bwMode="auto">
            <a:xfrm>
              <a:off x="4513" y="2432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5" name="Oval 13"/>
            <p:cNvSpPr>
              <a:spLocks noChangeArrowheads="1"/>
            </p:cNvSpPr>
            <p:nvPr/>
          </p:nvSpPr>
          <p:spPr bwMode="auto">
            <a:xfrm>
              <a:off x="5103" y="1888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Oval 14"/>
            <p:cNvSpPr>
              <a:spLocks noChangeArrowheads="1"/>
            </p:cNvSpPr>
            <p:nvPr/>
          </p:nvSpPr>
          <p:spPr bwMode="auto">
            <a:xfrm>
              <a:off x="5103" y="102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7" name="Oval 15"/>
            <p:cNvSpPr>
              <a:spLocks noChangeArrowheads="1"/>
            </p:cNvSpPr>
            <p:nvPr/>
          </p:nvSpPr>
          <p:spPr bwMode="auto">
            <a:xfrm>
              <a:off x="4513" y="43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8" name="Oval 16"/>
            <p:cNvSpPr>
              <a:spLocks noChangeArrowheads="1"/>
            </p:cNvSpPr>
            <p:nvPr/>
          </p:nvSpPr>
          <p:spPr bwMode="auto">
            <a:xfrm>
              <a:off x="3606" y="43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9" name="Oval 17"/>
            <p:cNvSpPr>
              <a:spLocks noChangeArrowheads="1"/>
            </p:cNvSpPr>
            <p:nvPr/>
          </p:nvSpPr>
          <p:spPr bwMode="auto">
            <a:xfrm>
              <a:off x="3016" y="102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0" name="Oval 18"/>
            <p:cNvSpPr>
              <a:spLocks noChangeArrowheads="1"/>
            </p:cNvSpPr>
            <p:nvPr/>
          </p:nvSpPr>
          <p:spPr bwMode="auto">
            <a:xfrm>
              <a:off x="3016" y="1797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Oval 19"/>
            <p:cNvSpPr>
              <a:spLocks noChangeArrowheads="1"/>
            </p:cNvSpPr>
            <p:nvPr/>
          </p:nvSpPr>
          <p:spPr bwMode="auto">
            <a:xfrm>
              <a:off x="3606" y="2387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Oval 20"/>
            <p:cNvSpPr>
              <a:spLocks noChangeArrowheads="1"/>
            </p:cNvSpPr>
            <p:nvPr/>
          </p:nvSpPr>
          <p:spPr bwMode="auto">
            <a:xfrm>
              <a:off x="3833" y="2478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Oval 21"/>
            <p:cNvSpPr>
              <a:spLocks noChangeArrowheads="1"/>
            </p:cNvSpPr>
            <p:nvPr/>
          </p:nvSpPr>
          <p:spPr bwMode="auto">
            <a:xfrm>
              <a:off x="4286" y="2523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Oval 22"/>
            <p:cNvSpPr>
              <a:spLocks noChangeArrowheads="1"/>
            </p:cNvSpPr>
            <p:nvPr/>
          </p:nvSpPr>
          <p:spPr bwMode="auto">
            <a:xfrm>
              <a:off x="4694" y="2341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Oval 23"/>
            <p:cNvSpPr>
              <a:spLocks noChangeArrowheads="1"/>
            </p:cNvSpPr>
            <p:nvPr/>
          </p:nvSpPr>
          <p:spPr bwMode="auto">
            <a:xfrm>
              <a:off x="5012" y="2069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Oval 24"/>
            <p:cNvSpPr>
              <a:spLocks noChangeArrowheads="1"/>
            </p:cNvSpPr>
            <p:nvPr/>
          </p:nvSpPr>
          <p:spPr bwMode="auto">
            <a:xfrm>
              <a:off x="5193" y="1661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Oval 25"/>
            <p:cNvSpPr>
              <a:spLocks noChangeArrowheads="1"/>
            </p:cNvSpPr>
            <p:nvPr/>
          </p:nvSpPr>
          <p:spPr bwMode="auto">
            <a:xfrm>
              <a:off x="5193" y="1207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Oval 26"/>
            <p:cNvSpPr>
              <a:spLocks noChangeArrowheads="1"/>
            </p:cNvSpPr>
            <p:nvPr/>
          </p:nvSpPr>
          <p:spPr bwMode="auto">
            <a:xfrm>
              <a:off x="5012" y="845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Oval 27"/>
            <p:cNvSpPr>
              <a:spLocks noChangeArrowheads="1"/>
            </p:cNvSpPr>
            <p:nvPr/>
          </p:nvSpPr>
          <p:spPr bwMode="auto">
            <a:xfrm>
              <a:off x="4694" y="527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Oval 28"/>
            <p:cNvSpPr>
              <a:spLocks noChangeArrowheads="1"/>
            </p:cNvSpPr>
            <p:nvPr/>
          </p:nvSpPr>
          <p:spPr bwMode="auto">
            <a:xfrm>
              <a:off x="4286" y="34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1" name="Oval 29"/>
            <p:cNvSpPr>
              <a:spLocks noChangeArrowheads="1"/>
            </p:cNvSpPr>
            <p:nvPr/>
          </p:nvSpPr>
          <p:spPr bwMode="auto">
            <a:xfrm>
              <a:off x="3833" y="391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2" name="Oval 30"/>
            <p:cNvSpPr>
              <a:spLocks noChangeArrowheads="1"/>
            </p:cNvSpPr>
            <p:nvPr/>
          </p:nvSpPr>
          <p:spPr bwMode="auto">
            <a:xfrm>
              <a:off x="3424" y="572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3" name="Oval 31"/>
            <p:cNvSpPr>
              <a:spLocks noChangeArrowheads="1"/>
            </p:cNvSpPr>
            <p:nvPr/>
          </p:nvSpPr>
          <p:spPr bwMode="auto">
            <a:xfrm>
              <a:off x="3107" y="845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4" name="Oval 32"/>
            <p:cNvSpPr>
              <a:spLocks noChangeArrowheads="1"/>
            </p:cNvSpPr>
            <p:nvPr/>
          </p:nvSpPr>
          <p:spPr bwMode="auto">
            <a:xfrm>
              <a:off x="2971" y="1207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5" name="Oval 33"/>
            <p:cNvSpPr>
              <a:spLocks noChangeArrowheads="1"/>
            </p:cNvSpPr>
            <p:nvPr/>
          </p:nvSpPr>
          <p:spPr bwMode="auto">
            <a:xfrm>
              <a:off x="2971" y="161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6" name="Oval 34"/>
            <p:cNvSpPr>
              <a:spLocks noChangeArrowheads="1"/>
            </p:cNvSpPr>
            <p:nvPr/>
          </p:nvSpPr>
          <p:spPr bwMode="auto">
            <a:xfrm>
              <a:off x="3107" y="1979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7" name="Oval 35"/>
            <p:cNvSpPr>
              <a:spLocks noChangeArrowheads="1"/>
            </p:cNvSpPr>
            <p:nvPr/>
          </p:nvSpPr>
          <p:spPr bwMode="auto">
            <a:xfrm>
              <a:off x="3424" y="229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4068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"/>
          <a:stretch>
            <a:fillRect/>
          </a:stretch>
        </p:blipFill>
        <p:spPr bwMode="auto">
          <a:xfrm>
            <a:off x="3503613" y="620714"/>
            <a:ext cx="5256212" cy="538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069" name="Group 37"/>
          <p:cNvGrpSpPr>
            <a:grpSpLocks/>
          </p:cNvGrpSpPr>
          <p:nvPr/>
        </p:nvGrpSpPr>
        <p:grpSpPr bwMode="auto">
          <a:xfrm>
            <a:off x="5375275" y="4581525"/>
            <a:ext cx="1512888" cy="1295400"/>
            <a:chOff x="2426" y="2886"/>
            <a:chExt cx="953" cy="816"/>
          </a:xfrm>
        </p:grpSpPr>
        <p:sp>
          <p:nvSpPr>
            <p:cNvPr id="44070" name="Rectangle 38"/>
            <p:cNvSpPr>
              <a:spLocks noChangeArrowheads="1"/>
            </p:cNvSpPr>
            <p:nvPr/>
          </p:nvSpPr>
          <p:spPr bwMode="auto">
            <a:xfrm>
              <a:off x="2608" y="3203"/>
              <a:ext cx="590" cy="49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1" name="AutoShape 39"/>
            <p:cNvSpPr>
              <a:spLocks noChangeArrowheads="1"/>
            </p:cNvSpPr>
            <p:nvPr/>
          </p:nvSpPr>
          <p:spPr bwMode="auto">
            <a:xfrm>
              <a:off x="2426" y="2886"/>
              <a:ext cx="953" cy="31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2" name="Text Box 40"/>
            <p:cNvSpPr txBox="1">
              <a:spLocks noChangeArrowheads="1"/>
            </p:cNvSpPr>
            <p:nvPr/>
          </p:nvSpPr>
          <p:spPr bwMode="auto">
            <a:xfrm>
              <a:off x="2562" y="3022"/>
              <a:ext cx="72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1000" b="1">
                  <a:latin typeface="Arial" panose="020B0604020202020204" pitchFamily="34" charset="0"/>
                </a:rPr>
                <a:t>Supermarket</a:t>
              </a:r>
              <a:endParaRPr lang="en-US" altLang="en-US" sz="1000" b="1">
                <a:latin typeface="Arial" panose="020B0604020202020204" pitchFamily="34" charset="0"/>
              </a:endParaRPr>
            </a:p>
          </p:txBody>
        </p:sp>
      </p:grpSp>
      <p:grpSp>
        <p:nvGrpSpPr>
          <p:cNvPr id="44073" name="Group 41"/>
          <p:cNvGrpSpPr>
            <a:grpSpLocks/>
          </p:cNvGrpSpPr>
          <p:nvPr/>
        </p:nvGrpSpPr>
        <p:grpSpPr bwMode="auto">
          <a:xfrm>
            <a:off x="5375275" y="115889"/>
            <a:ext cx="1512888" cy="1296987"/>
            <a:chOff x="2381" y="2840"/>
            <a:chExt cx="953" cy="817"/>
          </a:xfrm>
        </p:grpSpPr>
        <p:sp>
          <p:nvSpPr>
            <p:cNvPr id="44074" name="Rectangle 42"/>
            <p:cNvSpPr>
              <a:spLocks noChangeArrowheads="1"/>
            </p:cNvSpPr>
            <p:nvPr/>
          </p:nvSpPr>
          <p:spPr bwMode="auto">
            <a:xfrm>
              <a:off x="2562" y="3158"/>
              <a:ext cx="590" cy="49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AutoShape 43"/>
            <p:cNvSpPr>
              <a:spLocks noChangeArrowheads="1"/>
            </p:cNvSpPr>
            <p:nvPr/>
          </p:nvSpPr>
          <p:spPr bwMode="auto">
            <a:xfrm>
              <a:off x="2381" y="2840"/>
              <a:ext cx="953" cy="31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Text Box 44"/>
            <p:cNvSpPr txBox="1">
              <a:spLocks noChangeArrowheads="1"/>
            </p:cNvSpPr>
            <p:nvPr/>
          </p:nvSpPr>
          <p:spPr bwMode="auto">
            <a:xfrm>
              <a:off x="2472" y="2976"/>
              <a:ext cx="72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1200" b="1">
                  <a:latin typeface="Arial" panose="020B0604020202020204" pitchFamily="34" charset="0"/>
                </a:rPr>
                <a:t>Bakery</a:t>
              </a:r>
              <a:endParaRPr lang="en-US" altLang="en-US" sz="1200" b="1">
                <a:latin typeface="Arial" panose="020B0604020202020204" pitchFamily="34" charset="0"/>
              </a:endParaRPr>
            </a:p>
          </p:txBody>
        </p:sp>
      </p:grpSp>
      <p:sp>
        <p:nvSpPr>
          <p:cNvPr id="44077" name="Rectangle 45"/>
          <p:cNvSpPr>
            <a:spLocks noChangeArrowheads="1"/>
          </p:cNvSpPr>
          <p:nvPr/>
        </p:nvSpPr>
        <p:spPr bwMode="auto">
          <a:xfrm>
            <a:off x="5591175" y="2708275"/>
            <a:ext cx="1296988" cy="1009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4943475" y="1484314"/>
            <a:ext cx="23764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accent2"/>
                </a:solidFill>
              </a:rPr>
              <a:t>Empty vans collect bread at the bakery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44079" name="Text Box 47"/>
          <p:cNvSpPr txBox="1">
            <a:spLocks noChangeArrowheads="1"/>
          </p:cNvSpPr>
          <p:nvPr/>
        </p:nvSpPr>
        <p:spPr bwMode="auto">
          <a:xfrm>
            <a:off x="1524000" y="2781301"/>
            <a:ext cx="18351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accent2"/>
                </a:solidFill>
              </a:rPr>
              <a:t>These vans are full of bread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8759826" y="2852739"/>
            <a:ext cx="1908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accent2"/>
                </a:solidFill>
              </a:rPr>
              <a:t>These vans are empty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4656138" y="3429001"/>
            <a:ext cx="28813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accent2"/>
                </a:solidFill>
              </a:rPr>
              <a:t>The vans deliver bread to the supermarket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44082" name="Text Box 50"/>
          <p:cNvSpPr txBox="1">
            <a:spLocks noChangeArrowheads="1"/>
          </p:cNvSpPr>
          <p:nvPr/>
        </p:nvSpPr>
        <p:spPr bwMode="auto">
          <a:xfrm>
            <a:off x="4943475" y="1484314"/>
            <a:ext cx="23764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Charges collect energy at the battery</a:t>
            </a:r>
            <a:endParaRPr lang="en-US" altLang="en-US" b="1">
              <a:solidFill>
                <a:srgbClr val="FF0000"/>
              </a:solidFill>
            </a:endParaRPr>
          </a:p>
        </p:txBody>
      </p:sp>
      <p:sp>
        <p:nvSpPr>
          <p:cNvPr id="44083" name="Text Box 51"/>
          <p:cNvSpPr txBox="1">
            <a:spLocks noChangeArrowheads="1"/>
          </p:cNvSpPr>
          <p:nvPr/>
        </p:nvSpPr>
        <p:spPr bwMode="auto">
          <a:xfrm>
            <a:off x="1631951" y="2781301"/>
            <a:ext cx="20161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These charges have energy</a:t>
            </a:r>
            <a:endParaRPr lang="en-US" altLang="en-US" b="1">
              <a:solidFill>
                <a:srgbClr val="FF0000"/>
              </a:solidFill>
            </a:endParaRPr>
          </a:p>
        </p:txBody>
      </p:sp>
      <p:sp>
        <p:nvSpPr>
          <p:cNvPr id="44084" name="Text Box 52"/>
          <p:cNvSpPr txBox="1">
            <a:spLocks noChangeArrowheads="1"/>
          </p:cNvSpPr>
          <p:nvPr/>
        </p:nvSpPr>
        <p:spPr bwMode="auto">
          <a:xfrm>
            <a:off x="4943475" y="3357564"/>
            <a:ext cx="23764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Charges deliver energy to the bulb</a:t>
            </a:r>
            <a:endParaRPr lang="en-US" altLang="en-US" b="1">
              <a:solidFill>
                <a:srgbClr val="FF0000"/>
              </a:solidFill>
            </a:endParaRPr>
          </a:p>
        </p:txBody>
      </p:sp>
      <p:sp>
        <p:nvSpPr>
          <p:cNvPr id="44085" name="Text Box 53"/>
          <p:cNvSpPr txBox="1">
            <a:spLocks noChangeArrowheads="1"/>
          </p:cNvSpPr>
          <p:nvPr/>
        </p:nvSpPr>
        <p:spPr bwMode="auto">
          <a:xfrm>
            <a:off x="8759826" y="2420938"/>
            <a:ext cx="19081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Charges return to the battery</a:t>
            </a:r>
            <a:endParaRPr lang="en-US" altLang="en-US" b="1">
              <a:solidFill>
                <a:srgbClr val="FF0000"/>
              </a:solidFill>
            </a:endParaRPr>
          </a:p>
        </p:txBody>
      </p:sp>
      <p:sp>
        <p:nvSpPr>
          <p:cNvPr id="44086" name="Arc 54"/>
          <p:cNvSpPr>
            <a:spLocks/>
          </p:cNvSpPr>
          <p:nvPr/>
        </p:nvSpPr>
        <p:spPr bwMode="auto">
          <a:xfrm flipH="1">
            <a:off x="3792538" y="1052514"/>
            <a:ext cx="2305050" cy="4587875"/>
          </a:xfrm>
          <a:custGeom>
            <a:avLst/>
            <a:gdLst>
              <a:gd name="G0" fmla="+- 0 0 0"/>
              <a:gd name="G1" fmla="+- 20770 0 0"/>
              <a:gd name="G2" fmla="+- 21600 0 0"/>
              <a:gd name="T0" fmla="*/ 5929 w 21600"/>
              <a:gd name="T1" fmla="*/ 0 h 42331"/>
              <a:gd name="T2" fmla="*/ 1296 w 21600"/>
              <a:gd name="T3" fmla="*/ 42331 h 42331"/>
              <a:gd name="T4" fmla="*/ 0 w 21600"/>
              <a:gd name="T5" fmla="*/ 20770 h 4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331" fill="none" extrusionOk="0">
                <a:moveTo>
                  <a:pt x="5929" y="-1"/>
                </a:moveTo>
                <a:cubicBezTo>
                  <a:pt x="15204" y="2647"/>
                  <a:pt x="21600" y="11124"/>
                  <a:pt x="21600" y="20770"/>
                </a:cubicBezTo>
                <a:cubicBezTo>
                  <a:pt x="21600" y="32196"/>
                  <a:pt x="12701" y="41645"/>
                  <a:pt x="1296" y="42331"/>
                </a:cubicBezTo>
              </a:path>
              <a:path w="21600" h="42331" stroke="0" extrusionOk="0">
                <a:moveTo>
                  <a:pt x="5929" y="-1"/>
                </a:moveTo>
                <a:cubicBezTo>
                  <a:pt x="15204" y="2647"/>
                  <a:pt x="21600" y="11124"/>
                  <a:pt x="21600" y="20770"/>
                </a:cubicBezTo>
                <a:cubicBezTo>
                  <a:pt x="21600" y="32196"/>
                  <a:pt x="12701" y="41645"/>
                  <a:pt x="1296" y="42331"/>
                </a:cubicBezTo>
                <a:lnTo>
                  <a:pt x="0" y="20770"/>
                </a:lnTo>
                <a:close/>
              </a:path>
            </a:pathLst>
          </a:custGeom>
          <a:noFill/>
          <a:ln w="346075">
            <a:solidFill>
              <a:srgbClr val="000000">
                <a:alpha val="57001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87" name="Group 55"/>
          <p:cNvGrpSpPr>
            <a:grpSpLocks/>
          </p:cNvGrpSpPr>
          <p:nvPr/>
        </p:nvGrpSpPr>
        <p:grpSpPr bwMode="auto">
          <a:xfrm>
            <a:off x="5375276" y="404814"/>
            <a:ext cx="1368425" cy="1368425"/>
            <a:chOff x="4513" y="210"/>
            <a:chExt cx="862" cy="862"/>
          </a:xfrm>
        </p:grpSpPr>
        <p:sp>
          <p:nvSpPr>
            <p:cNvPr id="44088" name="Rectangle 56"/>
            <p:cNvSpPr>
              <a:spLocks noChangeArrowheads="1"/>
            </p:cNvSpPr>
            <p:nvPr/>
          </p:nvSpPr>
          <p:spPr bwMode="auto">
            <a:xfrm>
              <a:off x="4740" y="527"/>
              <a:ext cx="589" cy="18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4089" name="Picture 57" descr="45fa76bd71c58_list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513" y="210"/>
              <a:ext cx="862" cy="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4090" name="Picture 58" descr="light_bulb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1" y="4437063"/>
            <a:ext cx="904875" cy="156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91" name="AutoShape 59"/>
          <p:cNvSpPr>
            <a:spLocks noChangeArrowheads="1"/>
          </p:cNvSpPr>
          <p:nvPr/>
        </p:nvSpPr>
        <p:spPr bwMode="auto">
          <a:xfrm>
            <a:off x="325777" y="255598"/>
            <a:ext cx="3368842" cy="2440709"/>
          </a:xfrm>
          <a:prstGeom prst="cloudCallout">
            <a:avLst>
              <a:gd name="adj1" fmla="val -46250"/>
              <a:gd name="adj2" fmla="val 71380"/>
            </a:avLst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  <a:extLst/>
        </p:spPr>
        <p:txBody>
          <a:bodyPr/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What happens at the supermarket if more bread is loaded on each van?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4092" name="AutoShape 60"/>
          <p:cNvSpPr>
            <a:spLocks noChangeArrowheads="1"/>
          </p:cNvSpPr>
          <p:nvPr/>
        </p:nvSpPr>
        <p:spPr bwMode="auto">
          <a:xfrm>
            <a:off x="8662988" y="0"/>
            <a:ext cx="3529012" cy="2333375"/>
          </a:xfrm>
          <a:prstGeom prst="cloudCallout">
            <a:avLst>
              <a:gd name="adj1" fmla="val 45316"/>
              <a:gd name="adj2" fmla="val 81175"/>
            </a:avLst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  <a:extLst/>
        </p:spPr>
        <p:txBody>
          <a:bodyPr/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What happens to the bulb if the battery supplies more energy to each charge?</a:t>
            </a:r>
            <a:endParaRPr lang="en-US" altLang="en-US" sz="200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6104880" y="4832280"/>
              <a:ext cx="144000" cy="9057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95520" y="4822920"/>
                <a:ext cx="162720" cy="92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440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5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8" grpId="0"/>
      <p:bldP spid="44078" grpId="1"/>
      <p:bldP spid="44079" grpId="0"/>
      <p:bldP spid="44079" grpId="1"/>
      <p:bldP spid="44080" grpId="0"/>
      <p:bldP spid="44080" grpId="1"/>
      <p:bldP spid="44081" grpId="0"/>
      <p:bldP spid="44081" grpId="1"/>
      <p:bldP spid="44082" grpId="0"/>
      <p:bldP spid="44083" grpId="0"/>
      <p:bldP spid="44084" grpId="0"/>
      <p:bldP spid="440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507" y="2746615"/>
            <a:ext cx="9429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19" y="4405553"/>
            <a:ext cx="14192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857" y="4405553"/>
            <a:ext cx="14192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Freeform 7"/>
          <p:cNvSpPr>
            <a:spLocks/>
          </p:cNvSpPr>
          <p:nvPr/>
        </p:nvSpPr>
        <p:spPr bwMode="auto">
          <a:xfrm>
            <a:off x="687018" y="3067290"/>
            <a:ext cx="1588" cy="1584325"/>
          </a:xfrm>
          <a:custGeom>
            <a:avLst/>
            <a:gdLst>
              <a:gd name="T0" fmla="*/ 0 w 1"/>
              <a:gd name="T1" fmla="*/ 998 h 998"/>
              <a:gd name="T2" fmla="*/ 0 w 1"/>
              <a:gd name="T3" fmla="*/ 0 h 9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98">
                <a:moveTo>
                  <a:pt x="0" y="998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80" name="Freeform 8"/>
          <p:cNvSpPr>
            <a:spLocks/>
          </p:cNvSpPr>
          <p:nvPr/>
        </p:nvSpPr>
        <p:spPr bwMode="auto">
          <a:xfrm>
            <a:off x="3493718" y="3075228"/>
            <a:ext cx="1588" cy="1603375"/>
          </a:xfrm>
          <a:custGeom>
            <a:avLst/>
            <a:gdLst>
              <a:gd name="T0" fmla="*/ 1 w 1"/>
              <a:gd name="T1" fmla="*/ 1010 h 1010"/>
              <a:gd name="T2" fmla="*/ 0 w 1"/>
              <a:gd name="T3" fmla="*/ 0 h 10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010">
                <a:moveTo>
                  <a:pt x="1" y="1010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694956" y="3075228"/>
            <a:ext cx="977900" cy="1587"/>
          </a:xfrm>
          <a:custGeom>
            <a:avLst/>
            <a:gdLst>
              <a:gd name="T0" fmla="*/ 0 w 616"/>
              <a:gd name="T1" fmla="*/ 0 h 1"/>
              <a:gd name="T2" fmla="*/ 616 w 61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16" h="1">
                <a:moveTo>
                  <a:pt x="0" y="0"/>
                </a:moveTo>
                <a:lnTo>
                  <a:pt x="616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82" name="Freeform 10"/>
          <p:cNvSpPr>
            <a:spLocks/>
          </p:cNvSpPr>
          <p:nvPr/>
        </p:nvSpPr>
        <p:spPr bwMode="auto">
          <a:xfrm>
            <a:off x="2568207" y="3075227"/>
            <a:ext cx="942975" cy="42862"/>
          </a:xfrm>
          <a:custGeom>
            <a:avLst/>
            <a:gdLst>
              <a:gd name="T0" fmla="*/ 462 w 462"/>
              <a:gd name="T1" fmla="*/ 0 h 1"/>
              <a:gd name="T2" fmla="*/ 0 w 46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2" h="1">
                <a:moveTo>
                  <a:pt x="462" y="0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219456" y="116341"/>
            <a:ext cx="11692127" cy="1944688"/>
          </a:xfrm>
          <a:prstGeom prst="roundRect">
            <a:avLst>
              <a:gd name="adj" fmla="val 6856"/>
            </a:avLst>
          </a:prstGeom>
          <a:solidFill>
            <a:srgbClr val="3333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49263" indent="-449263"/>
            <a:r>
              <a:rPr lang="en-GB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</a:t>
            </a:r>
            <a:r>
              <a:rPr lang="en-GB" altLang="en-US" sz="2800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GB" altLang="en-US" sz="2800" dirty="0">
                <a:solidFill>
                  <a:schemeClr val="bg1"/>
                </a:solidFill>
              </a:rPr>
              <a:t>Build these circuits &amp; use a voltmeter to measure each voltage indicated. Record the voltages in the spaces by each component on your diagrams. Also note down how bright the bulbs </a:t>
            </a:r>
            <a:r>
              <a:rPr lang="en-GB" altLang="en-US" sz="2800" dirty="0" smtClean="0">
                <a:solidFill>
                  <a:schemeClr val="bg1"/>
                </a:solidFill>
              </a:rPr>
              <a:t>were and record the current. Challenge – try it with 3 cells and 2 bulbs.</a:t>
            </a:r>
            <a:endParaRPr lang="en-GB" altLang="en-US" sz="2800" dirty="0">
              <a:solidFill>
                <a:schemeClr val="bg1"/>
              </a:solidFill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758457" y="4908789"/>
            <a:ext cx="1368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/>
              <a:t>__ V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2126882" y="4908789"/>
            <a:ext cx="1368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dirty="0"/>
              <a:t>__ V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1550619" y="2171939"/>
            <a:ext cx="1368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dirty="0"/>
              <a:t>__ V</a:t>
            </a:r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9003440" y="1639351"/>
            <a:ext cx="2710865" cy="1748840"/>
          </a:xfrm>
          <a:prstGeom prst="cloudCallout">
            <a:avLst>
              <a:gd name="adj1" fmla="val 60357"/>
              <a:gd name="adj2" fmla="val 81384"/>
            </a:avLst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  <a:extLst/>
        </p:spPr>
        <p:txBody>
          <a:bodyPr anchor="ctr" anchorCtr="1"/>
          <a:lstStyle/>
          <a:p>
            <a:pPr algn="ctr"/>
            <a:r>
              <a:rPr lang="en-GB" altLang="en-US" sz="2800" dirty="0" smtClean="0">
                <a:latin typeface="Arial" panose="020B0604020202020204" pitchFamily="34" charset="0"/>
              </a:rPr>
              <a:t>What do you notice?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  <p:pic>
        <p:nvPicPr>
          <p:cNvPr id="28693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594" y="4405553"/>
            <a:ext cx="14192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94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32" y="4405553"/>
            <a:ext cx="141922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95" name="Freeform 23"/>
          <p:cNvSpPr>
            <a:spLocks/>
          </p:cNvSpPr>
          <p:nvPr/>
        </p:nvSpPr>
        <p:spPr bwMode="auto">
          <a:xfrm>
            <a:off x="4144593" y="3067290"/>
            <a:ext cx="1588" cy="1584325"/>
          </a:xfrm>
          <a:custGeom>
            <a:avLst/>
            <a:gdLst>
              <a:gd name="T0" fmla="*/ 0 w 1"/>
              <a:gd name="T1" fmla="*/ 998 h 998"/>
              <a:gd name="T2" fmla="*/ 0 w 1"/>
              <a:gd name="T3" fmla="*/ 0 h 9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98">
                <a:moveTo>
                  <a:pt x="0" y="998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6951293" y="3075228"/>
            <a:ext cx="1588" cy="1603375"/>
          </a:xfrm>
          <a:custGeom>
            <a:avLst/>
            <a:gdLst>
              <a:gd name="T0" fmla="*/ 1 w 1"/>
              <a:gd name="T1" fmla="*/ 1010 h 1010"/>
              <a:gd name="T2" fmla="*/ 0 w 1"/>
              <a:gd name="T3" fmla="*/ 0 h 10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010">
                <a:moveTo>
                  <a:pt x="1" y="1010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4144593" y="3075227"/>
            <a:ext cx="1092200" cy="42862"/>
          </a:xfrm>
          <a:custGeom>
            <a:avLst/>
            <a:gdLst>
              <a:gd name="T0" fmla="*/ 0 w 616"/>
              <a:gd name="T1" fmla="*/ 0 h 1"/>
              <a:gd name="T2" fmla="*/ 616 w 61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16" h="1">
                <a:moveTo>
                  <a:pt x="0" y="0"/>
                </a:moveTo>
                <a:lnTo>
                  <a:pt x="616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6079756" y="3075227"/>
            <a:ext cx="889000" cy="42862"/>
          </a:xfrm>
          <a:custGeom>
            <a:avLst/>
            <a:gdLst>
              <a:gd name="T0" fmla="*/ 462 w 462"/>
              <a:gd name="T1" fmla="*/ 0 h 1"/>
              <a:gd name="T2" fmla="*/ 0 w 46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2" h="1">
                <a:moveTo>
                  <a:pt x="462" y="0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4216032" y="4908789"/>
            <a:ext cx="1368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/>
              <a:t>__ V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5584457" y="4908789"/>
            <a:ext cx="1368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/>
              <a:t>__ V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5008194" y="2171939"/>
            <a:ext cx="1368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/>
              <a:t>__ V</a:t>
            </a:r>
          </a:p>
        </p:txBody>
      </p:sp>
      <p:pic>
        <p:nvPicPr>
          <p:cNvPr id="28702" name="Picture 30" descr="cs_battery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219" y="2641840"/>
            <a:ext cx="879475" cy="8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9730" y="5742310"/>
            <a:ext cx="285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Brightness</a:t>
            </a:r>
            <a:r>
              <a:rPr lang="en-GB" dirty="0"/>
              <a:t>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93267" y="5766373"/>
            <a:ext cx="285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Brightness</a:t>
            </a:r>
            <a:r>
              <a:rPr lang="en-GB" dirty="0"/>
              <a:t>:</a:t>
            </a: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7939315" y="3643086"/>
            <a:ext cx="3230705" cy="2350420"/>
          </a:xfrm>
          <a:prstGeom prst="cloudCallout">
            <a:avLst>
              <a:gd name="adj1" fmla="val 63951"/>
              <a:gd name="adj2" fmla="val 77679"/>
            </a:avLst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  <a:extLst/>
        </p:spPr>
        <p:txBody>
          <a:bodyPr anchor="ctr" anchorCtr="1"/>
          <a:lstStyle/>
          <a:p>
            <a:pPr algn="ctr"/>
            <a:r>
              <a:rPr lang="en-GB" altLang="en-US" sz="2800" dirty="0" smtClean="0">
                <a:latin typeface="Arial" panose="020B0604020202020204" pitchFamily="34" charset="0"/>
              </a:rPr>
              <a:t>Can you explain this using a model?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452520" y="3584880"/>
              <a:ext cx="5982120" cy="12628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3160" y="3575520"/>
                <a:ext cx="6000840" cy="128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b="3931"/>
          <a:stretch/>
        </p:blipFill>
        <p:spPr>
          <a:xfrm>
            <a:off x="0" y="0"/>
            <a:ext cx="8923256" cy="6858000"/>
          </a:xfrm>
          <a:prstGeom prst="rect">
            <a:avLst/>
          </a:prstGeom>
        </p:spPr>
      </p:pic>
      <p:pic>
        <p:nvPicPr>
          <p:cNvPr id="3" name="Picture 5" descr="New PhET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92262" y="0"/>
            <a:ext cx="2499737" cy="1657533"/>
          </a:xfrm>
          <a:prstGeom prst="rect">
            <a:avLst/>
          </a:prstGeom>
          <a:noFill/>
        </p:spPr>
      </p:pic>
      <p:sp>
        <p:nvSpPr>
          <p:cNvPr id="6" name="AutoShape 26"/>
          <p:cNvSpPr>
            <a:spLocks noChangeArrowheads="1"/>
          </p:cNvSpPr>
          <p:nvPr/>
        </p:nvSpPr>
        <p:spPr bwMode="auto">
          <a:xfrm>
            <a:off x="9198865" y="1502301"/>
            <a:ext cx="2852927" cy="1643235"/>
          </a:xfrm>
          <a:prstGeom prst="roundRect">
            <a:avLst>
              <a:gd name="adj" fmla="val 6856"/>
            </a:avLst>
          </a:prstGeom>
          <a:solidFill>
            <a:srgbClr val="3366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42912" indent="-542912" defTabSz="914377" fontAlgn="auto">
              <a:spcBef>
                <a:spcPts val="0"/>
              </a:spcBef>
              <a:spcAft>
                <a:spcPts val="0"/>
              </a:spcAft>
              <a:tabLst>
                <a:tab pos="542912" algn="l"/>
              </a:tabLst>
              <a:defRPr/>
            </a:pPr>
            <a:r>
              <a:rPr lang="en-GB" altLang="en-US" sz="3200" b="1" kern="0" dirty="0">
                <a:solidFill>
                  <a:srgbClr val="FFFFFF"/>
                </a:solidFill>
                <a:latin typeface="Arial"/>
                <a:sym typeface="Wingdings"/>
              </a:rPr>
              <a:t></a:t>
            </a:r>
            <a:r>
              <a:rPr lang="en-GB" altLang="en-US" sz="3200" kern="0" dirty="0">
                <a:solidFill>
                  <a:srgbClr val="FFFFFF"/>
                </a:solidFill>
                <a:latin typeface="Arial"/>
                <a:sym typeface="Wingdings 2" pitchFamily="18" charset="2"/>
              </a:rPr>
              <a:t> </a:t>
            </a:r>
            <a:r>
              <a:rPr lang="en-GB" altLang="en-US" sz="3200" kern="0" dirty="0">
                <a:solidFill>
                  <a:srgbClr val="FFFFFF"/>
                </a:solidFill>
                <a:latin typeface="Arial"/>
              </a:rPr>
              <a:t>Click image to run simulation.</a:t>
            </a:r>
            <a:endParaRPr lang="en-US" altLang="en-US" sz="320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AutoShape 2" descr="Image result for sunflower learning science software"/>
          <p:cNvSpPr>
            <a:spLocks noChangeAspect="1" noChangeArrowheads="1"/>
          </p:cNvSpPr>
          <p:nvPr/>
        </p:nvSpPr>
        <p:spPr bwMode="auto">
          <a:xfrm>
            <a:off x="155574" y="-144463"/>
            <a:ext cx="1545209" cy="154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sunflower learning science software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535" y="3505200"/>
            <a:ext cx="2618105" cy="87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http://t1.gstatic.com/images?q=tbn:ANd9GcSIeVe32ArYZcg4NNvRtWF0l59EycKuC9WuEgLMuk77uffulWr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7649"/>
          <a:stretch/>
        </p:blipFill>
        <p:spPr bwMode="auto">
          <a:xfrm>
            <a:off x="3" y="0"/>
            <a:ext cx="847346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88" name="Picture 4" descr="http://juneaurides.org/wp-content/uploads/2015/05/yoavlerman_bike-counter-with-clipboard_8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2" y="52"/>
            <a:ext cx="5448300" cy="54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704860" y="3638550"/>
            <a:ext cx="3790941" cy="2286000"/>
          </a:xfrm>
          <a:prstGeom prst="cloudCallout">
            <a:avLst>
              <a:gd name="adj1" fmla="val -61819"/>
              <a:gd name="adj2" fmla="val 71378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Are these the same thing?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" y="2381250"/>
            <a:ext cx="60579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Taking an X-ray of a truck to see how much is on 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39149" y="4876826"/>
            <a:ext cx="3752851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Counting how many trucks go past in a certain time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3733803" y="3657600"/>
            <a:ext cx="4076700" cy="3200400"/>
          </a:xfrm>
          <a:prstGeom prst="cloudCallout">
            <a:avLst>
              <a:gd name="adj1" fmla="val 81639"/>
              <a:gd name="adj2" fmla="val 35068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Would you possibly confuse one with the other?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551" y="361950"/>
            <a:ext cx="58293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voltage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38900" y="2000276"/>
            <a:ext cx="449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current</a:t>
            </a:r>
          </a:p>
        </p:txBody>
      </p:sp>
    </p:spTree>
    <p:extLst>
      <p:ext uri="{BB962C8B-B14F-4D97-AF65-F5344CB8AC3E}">
        <p14:creationId xmlns:p14="http://schemas.microsoft.com/office/powerpoint/2010/main" val="401980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757615" y="908049"/>
            <a:ext cx="4824412" cy="4826000"/>
            <a:chOff x="2971" y="346"/>
            <a:chExt cx="2313" cy="2268"/>
          </a:xfrm>
        </p:grpSpPr>
        <p:sp>
          <p:nvSpPr>
            <p:cNvPr id="3" name="Oval 25"/>
            <p:cNvSpPr>
              <a:spLocks noChangeArrowheads="1"/>
            </p:cNvSpPr>
            <p:nvPr/>
          </p:nvSpPr>
          <p:spPr bwMode="auto">
            <a:xfrm>
              <a:off x="3016" y="391"/>
              <a:ext cx="2223" cy="2177"/>
            </a:xfrm>
            <a:prstGeom prst="ellipse">
              <a:avLst/>
            </a:prstGeom>
            <a:noFill/>
            <a:ln w="381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4" name="Oval 26"/>
            <p:cNvSpPr>
              <a:spLocks noChangeArrowheads="1"/>
            </p:cNvSpPr>
            <p:nvPr/>
          </p:nvSpPr>
          <p:spPr bwMode="auto">
            <a:xfrm>
              <a:off x="4059" y="2523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5" name="Oval 27"/>
            <p:cNvSpPr>
              <a:spLocks noChangeArrowheads="1"/>
            </p:cNvSpPr>
            <p:nvPr/>
          </p:nvSpPr>
          <p:spPr bwMode="auto">
            <a:xfrm>
              <a:off x="4059" y="34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6" name="Oval 28"/>
            <p:cNvSpPr>
              <a:spLocks noChangeArrowheads="1"/>
            </p:cNvSpPr>
            <p:nvPr/>
          </p:nvSpPr>
          <p:spPr bwMode="auto">
            <a:xfrm>
              <a:off x="2971" y="1434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5193" y="1434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8" name="Oval 30"/>
            <p:cNvSpPr>
              <a:spLocks noChangeArrowheads="1"/>
            </p:cNvSpPr>
            <p:nvPr/>
          </p:nvSpPr>
          <p:spPr bwMode="auto">
            <a:xfrm>
              <a:off x="4830" y="2205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3243" y="2160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0" name="Oval 32"/>
            <p:cNvSpPr>
              <a:spLocks noChangeArrowheads="1"/>
            </p:cNvSpPr>
            <p:nvPr/>
          </p:nvSpPr>
          <p:spPr bwMode="auto">
            <a:xfrm>
              <a:off x="4876" y="663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1" name="Oval 33"/>
            <p:cNvSpPr>
              <a:spLocks noChangeArrowheads="1"/>
            </p:cNvSpPr>
            <p:nvPr/>
          </p:nvSpPr>
          <p:spPr bwMode="auto">
            <a:xfrm>
              <a:off x="3243" y="709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2" name="Oval 34"/>
            <p:cNvSpPr>
              <a:spLocks noChangeArrowheads="1"/>
            </p:cNvSpPr>
            <p:nvPr/>
          </p:nvSpPr>
          <p:spPr bwMode="auto">
            <a:xfrm>
              <a:off x="4513" y="2432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3" name="Oval 35"/>
            <p:cNvSpPr>
              <a:spLocks noChangeArrowheads="1"/>
            </p:cNvSpPr>
            <p:nvPr/>
          </p:nvSpPr>
          <p:spPr bwMode="auto">
            <a:xfrm>
              <a:off x="5103" y="1888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4" name="Oval 36"/>
            <p:cNvSpPr>
              <a:spLocks noChangeArrowheads="1"/>
            </p:cNvSpPr>
            <p:nvPr/>
          </p:nvSpPr>
          <p:spPr bwMode="auto">
            <a:xfrm>
              <a:off x="5103" y="102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513" y="43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6" name="Oval 38"/>
            <p:cNvSpPr>
              <a:spLocks noChangeArrowheads="1"/>
            </p:cNvSpPr>
            <p:nvPr/>
          </p:nvSpPr>
          <p:spPr bwMode="auto">
            <a:xfrm>
              <a:off x="3606" y="43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7" name="Oval 39"/>
            <p:cNvSpPr>
              <a:spLocks noChangeArrowheads="1"/>
            </p:cNvSpPr>
            <p:nvPr/>
          </p:nvSpPr>
          <p:spPr bwMode="auto">
            <a:xfrm>
              <a:off x="3016" y="102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8" name="Oval 40"/>
            <p:cNvSpPr>
              <a:spLocks noChangeArrowheads="1"/>
            </p:cNvSpPr>
            <p:nvPr/>
          </p:nvSpPr>
          <p:spPr bwMode="auto">
            <a:xfrm>
              <a:off x="3016" y="1797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19" name="Oval 41"/>
            <p:cNvSpPr>
              <a:spLocks noChangeArrowheads="1"/>
            </p:cNvSpPr>
            <p:nvPr/>
          </p:nvSpPr>
          <p:spPr bwMode="auto">
            <a:xfrm>
              <a:off x="3606" y="2387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0" name="Oval 42"/>
            <p:cNvSpPr>
              <a:spLocks noChangeArrowheads="1"/>
            </p:cNvSpPr>
            <p:nvPr/>
          </p:nvSpPr>
          <p:spPr bwMode="auto">
            <a:xfrm>
              <a:off x="3833" y="2478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1" name="Oval 43"/>
            <p:cNvSpPr>
              <a:spLocks noChangeArrowheads="1"/>
            </p:cNvSpPr>
            <p:nvPr/>
          </p:nvSpPr>
          <p:spPr bwMode="auto">
            <a:xfrm>
              <a:off x="4286" y="2523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2" name="Oval 44"/>
            <p:cNvSpPr>
              <a:spLocks noChangeArrowheads="1"/>
            </p:cNvSpPr>
            <p:nvPr/>
          </p:nvSpPr>
          <p:spPr bwMode="auto">
            <a:xfrm>
              <a:off x="4694" y="2341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3" name="Oval 45"/>
            <p:cNvSpPr>
              <a:spLocks noChangeArrowheads="1"/>
            </p:cNvSpPr>
            <p:nvPr/>
          </p:nvSpPr>
          <p:spPr bwMode="auto">
            <a:xfrm>
              <a:off x="5012" y="2069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4" name="Oval 46"/>
            <p:cNvSpPr>
              <a:spLocks noChangeArrowheads="1"/>
            </p:cNvSpPr>
            <p:nvPr/>
          </p:nvSpPr>
          <p:spPr bwMode="auto">
            <a:xfrm>
              <a:off x="5193" y="1661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5" name="Oval 47"/>
            <p:cNvSpPr>
              <a:spLocks noChangeArrowheads="1"/>
            </p:cNvSpPr>
            <p:nvPr/>
          </p:nvSpPr>
          <p:spPr bwMode="auto">
            <a:xfrm>
              <a:off x="5193" y="1207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6" name="Oval 48"/>
            <p:cNvSpPr>
              <a:spLocks noChangeArrowheads="1"/>
            </p:cNvSpPr>
            <p:nvPr/>
          </p:nvSpPr>
          <p:spPr bwMode="auto">
            <a:xfrm>
              <a:off x="5012" y="845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7" name="Oval 49"/>
            <p:cNvSpPr>
              <a:spLocks noChangeArrowheads="1"/>
            </p:cNvSpPr>
            <p:nvPr/>
          </p:nvSpPr>
          <p:spPr bwMode="auto">
            <a:xfrm>
              <a:off x="4694" y="527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8" name="Oval 50"/>
            <p:cNvSpPr>
              <a:spLocks noChangeArrowheads="1"/>
            </p:cNvSpPr>
            <p:nvPr/>
          </p:nvSpPr>
          <p:spPr bwMode="auto">
            <a:xfrm>
              <a:off x="4286" y="34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29" name="Oval 51"/>
            <p:cNvSpPr>
              <a:spLocks noChangeArrowheads="1"/>
            </p:cNvSpPr>
            <p:nvPr/>
          </p:nvSpPr>
          <p:spPr bwMode="auto">
            <a:xfrm>
              <a:off x="3833" y="391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0" name="Oval 52"/>
            <p:cNvSpPr>
              <a:spLocks noChangeArrowheads="1"/>
            </p:cNvSpPr>
            <p:nvPr/>
          </p:nvSpPr>
          <p:spPr bwMode="auto">
            <a:xfrm>
              <a:off x="3424" y="572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1" name="Oval 53"/>
            <p:cNvSpPr>
              <a:spLocks noChangeArrowheads="1"/>
            </p:cNvSpPr>
            <p:nvPr/>
          </p:nvSpPr>
          <p:spPr bwMode="auto">
            <a:xfrm>
              <a:off x="3107" y="845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2" name="Oval 54"/>
            <p:cNvSpPr>
              <a:spLocks noChangeArrowheads="1"/>
            </p:cNvSpPr>
            <p:nvPr/>
          </p:nvSpPr>
          <p:spPr bwMode="auto">
            <a:xfrm>
              <a:off x="2971" y="1207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3" name="Oval 55"/>
            <p:cNvSpPr>
              <a:spLocks noChangeArrowheads="1"/>
            </p:cNvSpPr>
            <p:nvPr/>
          </p:nvSpPr>
          <p:spPr bwMode="auto">
            <a:xfrm>
              <a:off x="2971" y="161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4" name="Oval 56"/>
            <p:cNvSpPr>
              <a:spLocks noChangeArrowheads="1"/>
            </p:cNvSpPr>
            <p:nvPr/>
          </p:nvSpPr>
          <p:spPr bwMode="auto">
            <a:xfrm>
              <a:off x="3107" y="1979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5" name="Oval 57"/>
            <p:cNvSpPr>
              <a:spLocks noChangeArrowheads="1"/>
            </p:cNvSpPr>
            <p:nvPr/>
          </p:nvSpPr>
          <p:spPr bwMode="auto">
            <a:xfrm>
              <a:off x="3424" y="2296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"/>
          <a:stretch>
            <a:fillRect/>
          </a:stretch>
        </p:blipFill>
        <p:spPr bwMode="auto">
          <a:xfrm>
            <a:off x="3541715" y="620748"/>
            <a:ext cx="5256212" cy="538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" name="Group 23"/>
          <p:cNvGrpSpPr>
            <a:grpSpLocks/>
          </p:cNvGrpSpPr>
          <p:nvPr/>
        </p:nvGrpSpPr>
        <p:grpSpPr bwMode="auto">
          <a:xfrm>
            <a:off x="5413375" y="4581523"/>
            <a:ext cx="1512888" cy="1295400"/>
            <a:chOff x="2426" y="2886"/>
            <a:chExt cx="953" cy="816"/>
          </a:xfrm>
        </p:grpSpPr>
        <p:sp>
          <p:nvSpPr>
            <p:cNvPr id="38" name="Rectangle 3"/>
            <p:cNvSpPr>
              <a:spLocks noChangeArrowheads="1"/>
            </p:cNvSpPr>
            <p:nvPr/>
          </p:nvSpPr>
          <p:spPr bwMode="auto">
            <a:xfrm>
              <a:off x="2608" y="3203"/>
              <a:ext cx="590" cy="499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39" name="AutoShape 4"/>
            <p:cNvSpPr>
              <a:spLocks noChangeArrowheads="1"/>
            </p:cNvSpPr>
            <p:nvPr/>
          </p:nvSpPr>
          <p:spPr bwMode="auto">
            <a:xfrm>
              <a:off x="2426" y="2886"/>
              <a:ext cx="953" cy="31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40" name="Text Box 5"/>
            <p:cNvSpPr txBox="1">
              <a:spLocks noChangeArrowheads="1"/>
            </p:cNvSpPr>
            <p:nvPr/>
          </p:nvSpPr>
          <p:spPr bwMode="auto">
            <a:xfrm>
              <a:off x="2562" y="3022"/>
              <a:ext cx="7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Supermarket</a:t>
              </a:r>
              <a:endParaRPr kumimoji="0" lang="en-US" alt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41" name="Group 6"/>
          <p:cNvGrpSpPr>
            <a:grpSpLocks/>
          </p:cNvGrpSpPr>
          <p:nvPr/>
        </p:nvGrpSpPr>
        <p:grpSpPr bwMode="auto">
          <a:xfrm>
            <a:off x="5413375" y="115923"/>
            <a:ext cx="1512888" cy="1296987"/>
            <a:chOff x="2381" y="2840"/>
            <a:chExt cx="953" cy="817"/>
          </a:xfrm>
        </p:grpSpPr>
        <p:sp>
          <p:nvSpPr>
            <p:cNvPr id="42" name="Rectangle 7"/>
            <p:cNvSpPr>
              <a:spLocks noChangeArrowheads="1"/>
            </p:cNvSpPr>
            <p:nvPr/>
          </p:nvSpPr>
          <p:spPr bwMode="auto">
            <a:xfrm>
              <a:off x="2562" y="3158"/>
              <a:ext cx="590" cy="499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43" name="AutoShape 8"/>
            <p:cNvSpPr>
              <a:spLocks noChangeArrowheads="1"/>
            </p:cNvSpPr>
            <p:nvPr/>
          </p:nvSpPr>
          <p:spPr bwMode="auto">
            <a:xfrm>
              <a:off x="2381" y="2840"/>
              <a:ext cx="953" cy="31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2472" y="2976"/>
              <a:ext cx="72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Bakery</a:t>
              </a:r>
              <a:endPara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5629275" y="2708309"/>
            <a:ext cx="1296988" cy="100965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4981575" y="1484314"/>
            <a:ext cx="23764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Empty vans collect bread at the bakery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1562123" y="2781317"/>
            <a:ext cx="183515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These vans are full of bread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auto">
          <a:xfrm>
            <a:off x="8797951" y="2852767"/>
            <a:ext cx="1908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These vans are empty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4694239" y="3429004"/>
            <a:ext cx="28813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 vans deliver bread to the supermarket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0" name="Text Box 58"/>
          <p:cNvSpPr txBox="1">
            <a:spLocks noChangeArrowheads="1"/>
          </p:cNvSpPr>
          <p:nvPr/>
        </p:nvSpPr>
        <p:spPr bwMode="auto">
          <a:xfrm>
            <a:off x="4981575" y="1484314"/>
            <a:ext cx="23764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Charges collect energy at the battery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1" name="Text Box 59"/>
          <p:cNvSpPr txBox="1">
            <a:spLocks noChangeArrowheads="1"/>
          </p:cNvSpPr>
          <p:nvPr/>
        </p:nvSpPr>
        <p:spPr bwMode="auto">
          <a:xfrm>
            <a:off x="1670052" y="2781317"/>
            <a:ext cx="20161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These charges have energy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2" name="Text Box 60"/>
          <p:cNvSpPr txBox="1">
            <a:spLocks noChangeArrowheads="1"/>
          </p:cNvSpPr>
          <p:nvPr/>
        </p:nvSpPr>
        <p:spPr bwMode="auto">
          <a:xfrm>
            <a:off x="4981575" y="3357561"/>
            <a:ext cx="23764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Charges deliver energy to the bulb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3" name="Text Box 61"/>
          <p:cNvSpPr txBox="1">
            <a:spLocks noChangeArrowheads="1"/>
          </p:cNvSpPr>
          <p:nvPr/>
        </p:nvSpPr>
        <p:spPr bwMode="auto">
          <a:xfrm>
            <a:off x="8797951" y="2420937"/>
            <a:ext cx="1908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Charges return to the battery</a:t>
            </a:r>
            <a:endParaRPr kumimoji="0" lang="en-US" alt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4" name="AutoShape 98"/>
          <p:cNvSpPr>
            <a:spLocks noChangeArrowheads="1"/>
          </p:cNvSpPr>
          <p:nvPr/>
        </p:nvSpPr>
        <p:spPr bwMode="auto">
          <a:xfrm>
            <a:off x="8895655" y="128088"/>
            <a:ext cx="2374900" cy="1800225"/>
          </a:xfrm>
          <a:prstGeom prst="cloudCallout">
            <a:avLst>
              <a:gd name="adj1" fmla="val 69419"/>
              <a:gd name="adj2" fmla="val 63105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What is voltage?</a:t>
            </a:r>
          </a:p>
        </p:txBody>
      </p:sp>
      <p:sp>
        <p:nvSpPr>
          <p:cNvPr id="55" name="AutoShape 99"/>
          <p:cNvSpPr>
            <a:spLocks noChangeArrowheads="1"/>
          </p:cNvSpPr>
          <p:nvPr/>
        </p:nvSpPr>
        <p:spPr bwMode="auto">
          <a:xfrm>
            <a:off x="195073" y="103720"/>
            <a:ext cx="3762696" cy="1530008"/>
          </a:xfrm>
          <a:prstGeom prst="roundRect">
            <a:avLst>
              <a:gd name="adj" fmla="val 6856"/>
            </a:avLst>
          </a:prstGeom>
          <a:solidFill>
            <a:srgbClr val="00B050"/>
          </a:solidFill>
          <a:ln w="25400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Voltage is how much energy each charge carries</a:t>
            </a:r>
          </a:p>
        </p:txBody>
      </p:sp>
      <p:sp>
        <p:nvSpPr>
          <p:cNvPr id="56" name="AutoShape 100"/>
          <p:cNvSpPr>
            <a:spLocks noChangeArrowheads="1"/>
          </p:cNvSpPr>
          <p:nvPr/>
        </p:nvSpPr>
        <p:spPr bwMode="auto">
          <a:xfrm>
            <a:off x="304808" y="4980149"/>
            <a:ext cx="3560063" cy="993943"/>
          </a:xfrm>
          <a:prstGeom prst="roundRect">
            <a:avLst>
              <a:gd name="adj" fmla="val 6856"/>
            </a:avLst>
          </a:prstGeom>
          <a:solidFill>
            <a:srgbClr val="00B050"/>
          </a:solidFill>
          <a:ln w="25400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How much bread each van carries</a:t>
            </a:r>
          </a:p>
        </p:txBody>
      </p:sp>
      <p:sp>
        <p:nvSpPr>
          <p:cNvPr id="57" name="Arc 101"/>
          <p:cNvSpPr>
            <a:spLocks/>
          </p:cNvSpPr>
          <p:nvPr/>
        </p:nvSpPr>
        <p:spPr bwMode="auto">
          <a:xfrm flipH="1">
            <a:off x="3830637" y="1052547"/>
            <a:ext cx="2305051" cy="4587875"/>
          </a:xfrm>
          <a:custGeom>
            <a:avLst/>
            <a:gdLst>
              <a:gd name="T0" fmla="*/ 67520359 w 21600"/>
              <a:gd name="T1" fmla="*/ 0 h 42331"/>
              <a:gd name="T2" fmla="*/ 14759044 w 21600"/>
              <a:gd name="T3" fmla="*/ 497238068 h 42331"/>
              <a:gd name="T4" fmla="*/ 0 w 21600"/>
              <a:gd name="T5" fmla="*/ 243973394 h 42331"/>
              <a:gd name="T6" fmla="*/ 0 60000 65536"/>
              <a:gd name="T7" fmla="*/ 0 60000 65536"/>
              <a:gd name="T8" fmla="*/ 0 60000 65536"/>
              <a:gd name="T9" fmla="*/ 0 w 21600"/>
              <a:gd name="T10" fmla="*/ 0 h 42331"/>
              <a:gd name="T11" fmla="*/ 21600 w 21600"/>
              <a:gd name="T12" fmla="*/ 42331 h 423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331" fill="none" extrusionOk="0">
                <a:moveTo>
                  <a:pt x="5929" y="-1"/>
                </a:moveTo>
                <a:cubicBezTo>
                  <a:pt x="15204" y="2647"/>
                  <a:pt x="21600" y="11124"/>
                  <a:pt x="21600" y="20770"/>
                </a:cubicBezTo>
                <a:cubicBezTo>
                  <a:pt x="21600" y="32196"/>
                  <a:pt x="12701" y="41645"/>
                  <a:pt x="1296" y="42331"/>
                </a:cubicBezTo>
              </a:path>
              <a:path w="21600" h="42331" stroke="0" extrusionOk="0">
                <a:moveTo>
                  <a:pt x="5929" y="-1"/>
                </a:moveTo>
                <a:cubicBezTo>
                  <a:pt x="15204" y="2647"/>
                  <a:pt x="21600" y="11124"/>
                  <a:pt x="21600" y="20770"/>
                </a:cubicBezTo>
                <a:cubicBezTo>
                  <a:pt x="21600" y="32196"/>
                  <a:pt x="12701" y="41645"/>
                  <a:pt x="1296" y="42331"/>
                </a:cubicBezTo>
                <a:lnTo>
                  <a:pt x="0" y="20770"/>
                </a:lnTo>
                <a:close/>
              </a:path>
            </a:pathLst>
          </a:custGeom>
          <a:noFill/>
          <a:ln w="346075">
            <a:solidFill>
              <a:srgbClr val="000000">
                <a:alpha val="56862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58" name="Group 20"/>
          <p:cNvGrpSpPr>
            <a:grpSpLocks/>
          </p:cNvGrpSpPr>
          <p:nvPr/>
        </p:nvGrpSpPr>
        <p:grpSpPr bwMode="auto">
          <a:xfrm>
            <a:off x="5413387" y="404848"/>
            <a:ext cx="1368425" cy="1368425"/>
            <a:chOff x="4513" y="210"/>
            <a:chExt cx="862" cy="862"/>
          </a:xfrm>
        </p:grpSpPr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4740" y="527"/>
              <a:ext cx="589" cy="1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endParaRPr>
            </a:p>
          </p:txBody>
        </p:sp>
        <p:pic>
          <p:nvPicPr>
            <p:cNvPr id="60" name="Picture 18" descr="45fa76bd71c58_list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4513" y="210"/>
              <a:ext cx="862" cy="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" name="Picture 22" descr="light_bul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305" y="4437061"/>
            <a:ext cx="90487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AutoShape 102"/>
          <p:cNvSpPr>
            <a:spLocks noChangeArrowheads="1"/>
          </p:cNvSpPr>
          <p:nvPr/>
        </p:nvSpPr>
        <p:spPr bwMode="auto">
          <a:xfrm>
            <a:off x="8640065" y="4539715"/>
            <a:ext cx="2951163" cy="1989137"/>
          </a:xfrm>
          <a:prstGeom prst="cloudCallout">
            <a:avLst>
              <a:gd name="adj1" fmla="val 37199"/>
              <a:gd name="adj2" fmla="val -84875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What is this like in the supermarket model?</a:t>
            </a:r>
          </a:p>
        </p:txBody>
      </p:sp>
    </p:spTree>
    <p:extLst>
      <p:ext uri="{BB962C8B-B14F-4D97-AF65-F5344CB8AC3E}">
        <p14:creationId xmlns:p14="http://schemas.microsoft.com/office/powerpoint/2010/main" val="325339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1" grpId="0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30" name="AutoShape 26"/>
          <p:cNvSpPr>
            <a:spLocks noChangeArrowheads="1"/>
          </p:cNvSpPr>
          <p:nvPr/>
        </p:nvSpPr>
        <p:spPr bwMode="auto">
          <a:xfrm>
            <a:off x="318167" y="324435"/>
            <a:ext cx="11504863" cy="1119354"/>
          </a:xfrm>
          <a:prstGeom prst="roundRect">
            <a:avLst>
              <a:gd name="adj" fmla="val 6856"/>
            </a:avLst>
          </a:prstGeom>
          <a:solidFill>
            <a:srgbClr val="3333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800" b="1" dirty="0">
                <a:solidFill>
                  <a:schemeClr val="bg1"/>
                </a:solidFill>
                <a:sym typeface="Wingdings 2" panose="05020102010507070707" pitchFamily="18" charset="2"/>
              </a:rPr>
              <a:t> </a:t>
            </a:r>
            <a:r>
              <a:rPr lang="en-GB" altLang="en-US" sz="2800" dirty="0">
                <a:solidFill>
                  <a:schemeClr val="bg1"/>
                </a:solidFill>
              </a:rPr>
              <a:t>In pairs write a paragraph or bullet points to explain what happens to the voltage from the battery. Include references to your analogy.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732546"/>
            <a:ext cx="12192000" cy="492443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battery/cell    energy    heat    light    share    supplied    transferred    voltage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13761"/>
          <a:stretch/>
        </p:blipFill>
        <p:spPr>
          <a:xfrm>
            <a:off x="964460" y="2327076"/>
            <a:ext cx="3719835" cy="4305865"/>
          </a:xfrm>
          <a:prstGeom prst="rect">
            <a:avLst/>
          </a:prstGeom>
        </p:spPr>
      </p:pic>
      <p:sp>
        <p:nvSpPr>
          <p:cNvPr id="26" name="AutoShape 102"/>
          <p:cNvSpPr>
            <a:spLocks noChangeArrowheads="1"/>
          </p:cNvSpPr>
          <p:nvPr/>
        </p:nvSpPr>
        <p:spPr bwMode="auto">
          <a:xfrm>
            <a:off x="7634513" y="2601187"/>
            <a:ext cx="4054251" cy="2565899"/>
          </a:xfrm>
          <a:prstGeom prst="cloudCallout">
            <a:avLst>
              <a:gd name="adj1" fmla="val 56023"/>
              <a:gd name="adj2" fmla="val 76408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How does voltage affect current</a:t>
            </a:r>
            <a:r>
              <a:rPr kumimoji="0" lang="en-GB" alt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b="3931"/>
          <a:stretch/>
        </p:blipFill>
        <p:spPr>
          <a:xfrm>
            <a:off x="0" y="0"/>
            <a:ext cx="8923256" cy="6858000"/>
          </a:xfrm>
          <a:prstGeom prst="rect">
            <a:avLst/>
          </a:prstGeom>
        </p:spPr>
      </p:pic>
      <p:pic>
        <p:nvPicPr>
          <p:cNvPr id="3" name="Picture 5" descr="New PhET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92262" y="0"/>
            <a:ext cx="2499737" cy="1657533"/>
          </a:xfrm>
          <a:prstGeom prst="rect">
            <a:avLst/>
          </a:prstGeom>
          <a:noFill/>
        </p:spPr>
      </p:pic>
      <p:sp>
        <p:nvSpPr>
          <p:cNvPr id="6" name="AutoShape 26"/>
          <p:cNvSpPr>
            <a:spLocks noChangeArrowheads="1"/>
          </p:cNvSpPr>
          <p:nvPr/>
        </p:nvSpPr>
        <p:spPr bwMode="auto">
          <a:xfrm>
            <a:off x="9198865" y="1502301"/>
            <a:ext cx="2852927" cy="1643235"/>
          </a:xfrm>
          <a:prstGeom prst="roundRect">
            <a:avLst>
              <a:gd name="adj" fmla="val 6856"/>
            </a:avLst>
          </a:prstGeom>
          <a:solidFill>
            <a:srgbClr val="3366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42912" marR="0" lvl="0" indent="-542912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12" algn="l"/>
              </a:tabLst>
              <a:defRPr/>
            </a:pPr>
            <a:r>
              <a:rPr kumimoji="0" lang="en-GB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/>
              </a:rPr>
              <a:t></a:t>
            </a:r>
            <a:r>
              <a:rPr kumimoji="0" lang="en-GB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 2" pitchFamily="18" charset="2"/>
              </a:rPr>
              <a:t> </a:t>
            </a:r>
            <a:r>
              <a:rPr kumimoji="0" lang="en-GB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image to run simulation.</a:t>
            </a:r>
            <a:endParaRPr kumimoji="0" lang="en-US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AutoShape 2" descr="Image result for sunflower learning science software"/>
          <p:cNvSpPr>
            <a:spLocks noChangeAspect="1" noChangeArrowheads="1"/>
          </p:cNvSpPr>
          <p:nvPr/>
        </p:nvSpPr>
        <p:spPr bwMode="auto">
          <a:xfrm>
            <a:off x="155574" y="-144463"/>
            <a:ext cx="1545209" cy="154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1028" name="Picture 4" descr="Image result for sunflower learning science software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535" y="3505200"/>
            <a:ext cx="2618105" cy="87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http://t1.gstatic.com/images?q=tbn:ANd9GcSIeVe32ArYZcg4NNvRtWF0l59EycKuC9WuEgLMuk77uffulWr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7649"/>
          <a:stretch/>
        </p:blipFill>
        <p:spPr bwMode="auto">
          <a:xfrm>
            <a:off x="3" y="0"/>
            <a:ext cx="847346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88" name="Picture 4" descr="http://juneaurides.org/wp-content/uploads/2015/05/yoavlerman_bike-counter-with-clipboard_8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2" y="52"/>
            <a:ext cx="5448300" cy="54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" y="2381250"/>
            <a:ext cx="60579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Taking an X-ray of a truck to see how much is on 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39149" y="4876826"/>
            <a:ext cx="3752851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Counting how many trucks go past in a certain time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551" y="361950"/>
            <a:ext cx="58293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voltage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38900" y="2000276"/>
            <a:ext cx="449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current</a:t>
            </a: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285432" y="3130550"/>
            <a:ext cx="5710454" cy="3458936"/>
          </a:xfrm>
          <a:prstGeom prst="cloudCallout">
            <a:avLst>
              <a:gd name="adj1" fmla="val -69387"/>
              <a:gd name="adj2" fmla="val 51947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Is this model good at explaining the relationship between voltage and current?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7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2168</TotalTime>
  <Words>488</Words>
  <Application>Microsoft Office PowerPoint</Application>
  <PresentationFormat>Widescreen</PresentationFormat>
  <Paragraphs>72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Trebuchet MS</vt:lpstr>
      <vt:lpstr>Wingdings</vt:lpstr>
      <vt:lpstr>Wingdings 2</vt:lpstr>
      <vt:lpstr>Default Design</vt:lpstr>
      <vt:lpstr>Office Theme</vt:lpstr>
      <vt:lpstr>1_Default Design</vt:lpstr>
      <vt:lpstr>7Jd1 Voltage and energy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questions</dc:title>
  <dc:creator>Jon Barker</dc:creator>
  <cp:lastModifiedBy>jbarker@highamsparkschool.co.uk</cp:lastModifiedBy>
  <cp:revision>46</cp:revision>
  <dcterms:created xsi:type="dcterms:W3CDTF">2005-11-05T16:25:20Z</dcterms:created>
  <dcterms:modified xsi:type="dcterms:W3CDTF">2019-02-05T12:53:50Z</dcterms:modified>
</cp:coreProperties>
</file>