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7" r:id="rId5"/>
    <p:sldId id="260" r:id="rId6"/>
    <p:sldId id="261" r:id="rId7"/>
    <p:sldId id="259" r:id="rId8"/>
    <p:sldId id="275" r:id="rId9"/>
    <p:sldId id="262" r:id="rId10"/>
    <p:sldId id="263" r:id="rId11"/>
    <p:sldId id="264" r:id="rId12"/>
    <p:sldId id="265" r:id="rId13"/>
    <p:sldId id="266" r:id="rId14"/>
    <p:sldId id="267"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E2F4-4334-47F1-AFE0-859EA9DB33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F7EDAE0-C578-4B3A-A2E8-3C35185E4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7D835E91-5832-49CA-B1F9-22BAD36A7EE5}"/>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2AA4FA7A-1628-490B-BFE6-66A67AD1115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374BFE9-0B39-47A8-8F97-9E0EE7AC6639}"/>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51611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5A7A-0D04-4D1A-9B94-106358DF2C08}"/>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C12CF34-4F7A-425C-8032-756A770E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B26FE8C-6746-41FE-AC76-AB1E422DA5E1}"/>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5AE15AFF-4590-4292-9F15-46129A07F41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5610236-273D-4151-8399-52C074764BED}"/>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164963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9AA7C-A36E-4098-B22A-2F1FD67677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5887561-10F1-4EF7-B727-072E3A5D7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49FBB7F-6B70-4BAA-A17B-D744D8980FD9}"/>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679E700A-9880-4A58-A702-05FDBFF9897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123654E-BFE8-4C4F-8E49-BDC57642B734}"/>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125473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44" y="2129725"/>
            <a:ext cx="10362914" cy="147079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9086" y="3886391"/>
            <a:ext cx="8533829" cy="1752378"/>
          </a:xfrm>
          <a:prstGeom prst="rect">
            <a:avLst/>
          </a:prstGeom>
        </p:spPr>
        <p:txBody>
          <a:bodyPr/>
          <a:lstStyle>
            <a:lvl1pPr marL="0" indent="0" algn="ctr">
              <a:buNone/>
              <a:defRPr/>
            </a:lvl1pPr>
            <a:lvl2pPr marL="411663" indent="0" algn="ctr">
              <a:buNone/>
              <a:defRPr/>
            </a:lvl2pPr>
            <a:lvl3pPr marL="823326" indent="0" algn="ctr">
              <a:buNone/>
              <a:defRPr/>
            </a:lvl3pPr>
            <a:lvl4pPr marL="1234989" indent="0" algn="ctr">
              <a:buNone/>
              <a:defRPr/>
            </a:lvl4pPr>
            <a:lvl5pPr marL="1646652" indent="0" algn="ctr">
              <a:buNone/>
              <a:defRPr/>
            </a:lvl5pPr>
            <a:lvl6pPr marL="2058314" indent="0" algn="ctr">
              <a:buNone/>
              <a:defRPr/>
            </a:lvl6pPr>
            <a:lvl7pPr marL="2469977" indent="0" algn="ctr">
              <a:buNone/>
              <a:defRPr/>
            </a:lvl7pPr>
            <a:lvl8pPr marL="2881640" indent="0" algn="ctr">
              <a:buNone/>
              <a:defRPr/>
            </a:lvl8pPr>
            <a:lvl9pPr marL="3293303"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0253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23677"/>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a:xfrm>
            <a:off x="548725" y="1613731"/>
            <a:ext cx="11065969" cy="460249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5671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176" y="4406673"/>
            <a:ext cx="10364819" cy="1362166"/>
          </a:xfrm>
          <a:prstGeom prst="rect">
            <a:avLst/>
          </a:prstGeom>
        </p:spPr>
        <p:txBody>
          <a:bodyPr anchor="t"/>
          <a:lstStyle>
            <a:lvl1pPr algn="l">
              <a:defRPr sz="3602" b="1" cap="all"/>
            </a:lvl1pPr>
          </a:lstStyle>
          <a:p>
            <a:r>
              <a:rPr lang="en-US"/>
              <a:t>Click to edit Master title style</a:t>
            </a:r>
            <a:endParaRPr lang="en-GB"/>
          </a:p>
        </p:txBody>
      </p:sp>
      <p:sp>
        <p:nvSpPr>
          <p:cNvPr id="3" name="Text Placeholder 2"/>
          <p:cNvSpPr>
            <a:spLocks noGrp="1"/>
          </p:cNvSpPr>
          <p:nvPr>
            <p:ph type="body" idx="1"/>
          </p:nvPr>
        </p:nvSpPr>
        <p:spPr>
          <a:xfrm>
            <a:off x="962176" y="2907289"/>
            <a:ext cx="10364819" cy="1499384"/>
          </a:xfrm>
          <a:prstGeom prst="rect">
            <a:avLst/>
          </a:prstGeom>
        </p:spPr>
        <p:txBody>
          <a:bodyPr anchor="b"/>
          <a:lstStyle>
            <a:lvl1pPr marL="0" indent="0">
              <a:buNone/>
              <a:defRPr sz="1801"/>
            </a:lvl1pPr>
            <a:lvl2pPr marL="411663" indent="0">
              <a:buNone/>
              <a:defRPr sz="1621"/>
            </a:lvl2pPr>
            <a:lvl3pPr marL="823326" indent="0">
              <a:buNone/>
              <a:defRPr sz="1441"/>
            </a:lvl3pPr>
            <a:lvl4pPr marL="1234989" indent="0">
              <a:buNone/>
              <a:defRPr sz="1261"/>
            </a:lvl4pPr>
            <a:lvl5pPr marL="1646652" indent="0">
              <a:buNone/>
              <a:defRPr sz="1261"/>
            </a:lvl5pPr>
            <a:lvl6pPr marL="2058314" indent="0">
              <a:buNone/>
              <a:defRPr sz="1261"/>
            </a:lvl6pPr>
            <a:lvl7pPr marL="2469977" indent="0">
              <a:buNone/>
              <a:defRPr sz="1261"/>
            </a:lvl7pPr>
            <a:lvl8pPr marL="2881640" indent="0">
              <a:buNone/>
              <a:defRPr sz="1261"/>
            </a:lvl8pPr>
            <a:lvl9pPr marL="3293303" indent="0">
              <a:buNone/>
              <a:defRPr sz="1261"/>
            </a:lvl9pPr>
          </a:lstStyle>
          <a:p>
            <a:pPr lvl="0"/>
            <a:r>
              <a:rPr lang="en-US"/>
              <a:t>Click to edit Master text styles</a:t>
            </a:r>
          </a:p>
        </p:txBody>
      </p:sp>
    </p:spTree>
    <p:extLst>
      <p:ext uri="{BB962C8B-B14F-4D97-AF65-F5344CB8AC3E}">
        <p14:creationId xmlns:p14="http://schemas.microsoft.com/office/powerpoint/2010/main" val="85543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632" y="835631"/>
            <a:ext cx="11062158" cy="518339"/>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548726"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3164" y="1613731"/>
            <a:ext cx="5441530" cy="4602493"/>
          </a:xfrm>
          <a:prstGeom prst="rect">
            <a:avLst/>
          </a:prstGeom>
        </p:spPr>
        <p:txBody>
          <a:bodyPr/>
          <a:lstStyle>
            <a:lvl1pPr>
              <a:defRPr sz="2521"/>
            </a:lvl1pPr>
            <a:lvl2pPr>
              <a:defRPr sz="2161"/>
            </a:lvl2pPr>
            <a:lvl3pPr>
              <a:defRPr sz="1801"/>
            </a:lvl3pPr>
            <a:lvl4pPr>
              <a:defRPr sz="1621"/>
            </a:lvl4pPr>
            <a:lvl5pPr>
              <a:defRPr sz="1621"/>
            </a:lvl5pPr>
            <a:lvl6pPr>
              <a:defRPr sz="1621"/>
            </a:lvl6pPr>
            <a:lvl7pPr>
              <a:defRPr sz="1621"/>
            </a:lvl7pPr>
            <a:lvl8pPr>
              <a:defRPr sz="1621"/>
            </a:lvl8pPr>
            <a:lvl9pPr>
              <a:defRPr sz="16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00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96" y="900465"/>
            <a:ext cx="10972610" cy="517446"/>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96" y="1535117"/>
            <a:ext cx="5386277"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4" name="Content Placeholder 3"/>
          <p:cNvSpPr>
            <a:spLocks noGrp="1"/>
          </p:cNvSpPr>
          <p:nvPr>
            <p:ph sz="half" idx="2"/>
          </p:nvPr>
        </p:nvSpPr>
        <p:spPr>
          <a:xfrm>
            <a:off x="609696" y="2175464"/>
            <a:ext cx="5386277"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4123" y="1535117"/>
            <a:ext cx="5388182" cy="640347"/>
          </a:xfrm>
          <a:prstGeom prst="rect">
            <a:avLst/>
          </a:prstGeom>
        </p:spPr>
        <p:txBody>
          <a:bodyPr anchor="b"/>
          <a:lstStyle>
            <a:lvl1pPr marL="0" indent="0">
              <a:buNone/>
              <a:defRPr sz="2161" b="1"/>
            </a:lvl1pPr>
            <a:lvl2pPr marL="411663" indent="0">
              <a:buNone/>
              <a:defRPr sz="1801" b="1"/>
            </a:lvl2pPr>
            <a:lvl3pPr marL="823326" indent="0">
              <a:buNone/>
              <a:defRPr sz="1621" b="1"/>
            </a:lvl3pPr>
            <a:lvl4pPr marL="1234989" indent="0">
              <a:buNone/>
              <a:defRPr sz="1441" b="1"/>
            </a:lvl4pPr>
            <a:lvl5pPr marL="1646652" indent="0">
              <a:buNone/>
              <a:defRPr sz="1441" b="1"/>
            </a:lvl5pPr>
            <a:lvl6pPr marL="2058314" indent="0">
              <a:buNone/>
              <a:defRPr sz="1441" b="1"/>
            </a:lvl6pPr>
            <a:lvl7pPr marL="2469977" indent="0">
              <a:buNone/>
              <a:defRPr sz="1441" b="1"/>
            </a:lvl7pPr>
            <a:lvl8pPr marL="2881640" indent="0">
              <a:buNone/>
              <a:defRPr sz="1441" b="1"/>
            </a:lvl8pPr>
            <a:lvl9pPr marL="3293303" indent="0">
              <a:buNone/>
              <a:defRPr sz="1441" b="1"/>
            </a:lvl9pPr>
          </a:lstStyle>
          <a:p>
            <a:pPr lvl="0"/>
            <a:r>
              <a:rPr lang="en-US"/>
              <a:t>Click to edit Master text styles</a:t>
            </a:r>
          </a:p>
        </p:txBody>
      </p:sp>
      <p:sp>
        <p:nvSpPr>
          <p:cNvPr id="6" name="Content Placeholder 5"/>
          <p:cNvSpPr>
            <a:spLocks noGrp="1"/>
          </p:cNvSpPr>
          <p:nvPr>
            <p:ph sz="quarter" idx="4"/>
          </p:nvPr>
        </p:nvSpPr>
        <p:spPr>
          <a:xfrm>
            <a:off x="6194123" y="2175464"/>
            <a:ext cx="5388182" cy="3950711"/>
          </a:xfrm>
          <a:prstGeom prst="rect">
            <a:avLst/>
          </a:prstGeom>
        </p:spPr>
        <p:txBody>
          <a:bodyPr/>
          <a:lstStyle>
            <a:lvl1pPr>
              <a:defRPr sz="2161"/>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18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632" y="1094968"/>
            <a:ext cx="11062158" cy="58317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403709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28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5" y="273006"/>
            <a:ext cx="4010652" cy="1162057"/>
          </a:xfrm>
          <a:prstGeom prst="rect">
            <a:avLst/>
          </a:prstGeom>
        </p:spPr>
        <p:txBody>
          <a:bodyPr anchor="b"/>
          <a:lstStyle>
            <a:lvl1pPr algn="l">
              <a:defRPr sz="1801" b="1"/>
            </a:lvl1pPr>
          </a:lstStyle>
          <a:p>
            <a:r>
              <a:rPr lang="en-US"/>
              <a:t>Click to edit Master title style</a:t>
            </a:r>
            <a:endParaRPr lang="en-GB"/>
          </a:p>
        </p:txBody>
      </p:sp>
      <p:sp>
        <p:nvSpPr>
          <p:cNvPr id="3" name="Content Placeholder 2"/>
          <p:cNvSpPr>
            <a:spLocks noGrp="1"/>
          </p:cNvSpPr>
          <p:nvPr>
            <p:ph idx="1"/>
          </p:nvPr>
        </p:nvSpPr>
        <p:spPr>
          <a:xfrm>
            <a:off x="4767055" y="273005"/>
            <a:ext cx="6815250" cy="5853170"/>
          </a:xfrm>
          <a:prstGeom prst="rect">
            <a:avLst/>
          </a:prstGeom>
        </p:spPr>
        <p:txBody>
          <a:bodyPr/>
          <a:lstStyle>
            <a:lvl1pPr>
              <a:defRPr sz="2881"/>
            </a:lvl1pPr>
            <a:lvl2pPr>
              <a:defRPr sz="2521"/>
            </a:lvl2pPr>
            <a:lvl3pPr>
              <a:defRPr sz="216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95" y="1435063"/>
            <a:ext cx="4010652" cy="4691112"/>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87294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13E7-4075-43C9-893B-6E9A28ECCCF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225CA55-FE63-41E5-96D1-2BE905029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1708F20-82A7-4F51-8DA9-CC043BC5DACC}"/>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26A3FCBF-40B6-4E83-B951-0812F6AEB10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C97D2AD-6857-49FF-B861-3D8300DFCBBC}"/>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2786139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2202" y="5114689"/>
            <a:ext cx="7316343" cy="566021"/>
          </a:xfrm>
          <a:prstGeom prst="rect">
            <a:avLst/>
          </a:prstGeom>
        </p:spPr>
        <p:txBody>
          <a:bodyPr anchor="b"/>
          <a:lstStyle>
            <a:lvl1pPr algn="l">
              <a:defRPr sz="1801" b="1"/>
            </a:lvl1pPr>
          </a:lstStyle>
          <a:p>
            <a:r>
              <a:rPr lang="en-US"/>
              <a:t>Click to edit Master title style</a:t>
            </a:r>
            <a:endParaRPr lang="en-GB"/>
          </a:p>
        </p:txBody>
      </p:sp>
      <p:sp>
        <p:nvSpPr>
          <p:cNvPr id="3" name="Picture Placeholder 2"/>
          <p:cNvSpPr>
            <a:spLocks noGrp="1"/>
          </p:cNvSpPr>
          <p:nvPr>
            <p:ph type="pic" idx="1"/>
          </p:nvPr>
        </p:nvSpPr>
        <p:spPr>
          <a:xfrm>
            <a:off x="2389243" y="1159802"/>
            <a:ext cx="7316343" cy="4115085"/>
          </a:xfrm>
          <a:prstGeom prst="rect">
            <a:avLst/>
          </a:prstGeom>
        </p:spPr>
        <p:txBody>
          <a:bodyPr/>
          <a:lstStyle>
            <a:lvl1pPr marL="0" indent="0">
              <a:buNone/>
              <a:defRPr sz="2881"/>
            </a:lvl1pPr>
            <a:lvl2pPr marL="411663" indent="0">
              <a:buNone/>
              <a:defRPr sz="2521"/>
            </a:lvl2pPr>
            <a:lvl3pPr marL="823326" indent="0">
              <a:buNone/>
              <a:defRPr sz="2161"/>
            </a:lvl3pPr>
            <a:lvl4pPr marL="1234989" indent="0">
              <a:buNone/>
              <a:defRPr sz="1801"/>
            </a:lvl4pPr>
            <a:lvl5pPr marL="1646652" indent="0">
              <a:buNone/>
              <a:defRPr sz="1801"/>
            </a:lvl5pPr>
            <a:lvl6pPr marL="2058314" indent="0">
              <a:buNone/>
              <a:defRPr sz="1801"/>
            </a:lvl6pPr>
            <a:lvl7pPr marL="2469977" indent="0">
              <a:buNone/>
              <a:defRPr sz="1801"/>
            </a:lvl7pPr>
            <a:lvl8pPr marL="2881640" indent="0">
              <a:buNone/>
              <a:defRPr sz="1801"/>
            </a:lvl8pPr>
            <a:lvl9pPr marL="3293303" indent="0">
              <a:buNone/>
              <a:defRPr sz="1801"/>
            </a:lvl9pPr>
          </a:lstStyle>
          <a:p>
            <a:pPr lvl="0"/>
            <a:r>
              <a:rPr lang="en-US" noProof="0"/>
              <a:t>Drag picture to placeholder or click icon to add</a:t>
            </a:r>
            <a:endParaRPr lang="en-GB" noProof="0"/>
          </a:p>
        </p:txBody>
      </p:sp>
      <p:sp>
        <p:nvSpPr>
          <p:cNvPr id="4" name="Text Placeholder 3"/>
          <p:cNvSpPr>
            <a:spLocks noGrp="1"/>
          </p:cNvSpPr>
          <p:nvPr>
            <p:ph type="body" sz="half" idx="2"/>
          </p:nvPr>
        </p:nvSpPr>
        <p:spPr>
          <a:xfrm>
            <a:off x="2389243" y="5827866"/>
            <a:ext cx="7316343" cy="453839"/>
          </a:xfrm>
          <a:prstGeom prst="rect">
            <a:avLst/>
          </a:prstGeom>
        </p:spPr>
        <p:txBody>
          <a:bodyPr/>
          <a:lstStyle>
            <a:lvl1pPr marL="0" indent="0">
              <a:buNone/>
              <a:defRPr sz="1261"/>
            </a:lvl1pPr>
            <a:lvl2pPr marL="411663" indent="0">
              <a:buNone/>
              <a:defRPr sz="1080"/>
            </a:lvl2pPr>
            <a:lvl3pPr marL="823326" indent="0">
              <a:buNone/>
              <a:defRPr sz="900"/>
            </a:lvl3pPr>
            <a:lvl4pPr marL="1234989" indent="0">
              <a:buNone/>
              <a:defRPr sz="810"/>
            </a:lvl4pPr>
            <a:lvl5pPr marL="1646652" indent="0">
              <a:buNone/>
              <a:defRPr sz="810"/>
            </a:lvl5pPr>
            <a:lvl6pPr marL="2058314" indent="0">
              <a:buNone/>
              <a:defRPr sz="810"/>
            </a:lvl6pPr>
            <a:lvl7pPr marL="2469977" indent="0">
              <a:buNone/>
              <a:defRPr sz="810"/>
            </a:lvl7pPr>
            <a:lvl8pPr marL="2881640" indent="0">
              <a:buNone/>
              <a:defRPr sz="810"/>
            </a:lvl8pPr>
            <a:lvl9pPr marL="3293303" indent="0">
              <a:buNone/>
              <a:defRPr sz="810"/>
            </a:lvl9pPr>
          </a:lstStyle>
          <a:p>
            <a:pPr lvl="0"/>
            <a:r>
              <a:rPr lang="en-US"/>
              <a:t>Click to edit Master text styles</a:t>
            </a:r>
          </a:p>
        </p:txBody>
      </p:sp>
    </p:spTree>
    <p:extLst>
      <p:ext uri="{BB962C8B-B14F-4D97-AF65-F5344CB8AC3E}">
        <p14:creationId xmlns:p14="http://schemas.microsoft.com/office/powerpoint/2010/main" val="327954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C1C-C4BB-4189-B47E-705663503D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5F02E46A-D0BA-446D-BCFC-A397D4184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71EC8-6B06-4274-9342-519DB55B0897}"/>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9765A809-F5E1-4C7D-A983-070A7D48EC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49FAD7-C7BC-45D5-8A80-92857CE8688F}"/>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69296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0EA6-DF5F-4C4E-B885-B06B23240CD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7F8D656-D62D-456C-9240-B7B73B4E7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4C11008-BB63-4EB9-868B-C57E04FA3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C581D7C-17EC-4AA1-A3D4-66D42ACA4107}"/>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6" name="Footer Placeholder 5">
            <a:extLst>
              <a:ext uri="{FF2B5EF4-FFF2-40B4-BE49-F238E27FC236}">
                <a16:creationId xmlns:a16="http://schemas.microsoft.com/office/drawing/2014/main" id="{53CB2E2F-8F83-4577-8533-BDD92083B33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135905D-7433-46F4-8802-AF511CCEACBB}"/>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241139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1869-DE04-48AD-87B0-916814BBBD7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320B69E-3DF3-41E0-A9E8-1C686B74E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2693D-498F-483B-9D1E-E6511A4474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9BD064F-D361-46F5-ACE3-55FF49DC3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1B7729-34FA-42EB-A1A4-3ED01E46D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3A48A45-B2FE-4E06-A6B7-C0A8142B1B5B}"/>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8" name="Footer Placeholder 7">
            <a:extLst>
              <a:ext uri="{FF2B5EF4-FFF2-40B4-BE49-F238E27FC236}">
                <a16:creationId xmlns:a16="http://schemas.microsoft.com/office/drawing/2014/main" id="{5E22F455-F0C5-48EA-A1F1-7D8ABD4C4C2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DB54AA3-874B-4A03-BD8C-0BA75BEA7C58}"/>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244206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BFAA-5013-4750-A84B-9B133E2CCACB}"/>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F6B5816-5B33-4C59-8B11-02E1FD20E8C8}"/>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4" name="Footer Placeholder 3">
            <a:extLst>
              <a:ext uri="{FF2B5EF4-FFF2-40B4-BE49-F238E27FC236}">
                <a16:creationId xmlns:a16="http://schemas.microsoft.com/office/drawing/2014/main" id="{9D6395B2-F28C-45B5-9C1E-DFEF08DCD3AE}"/>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B38B124-EAA5-4BE7-8D24-D67969676928}"/>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269801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AF84F-9FB8-4A89-8731-5B8544C402BF}"/>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3" name="Footer Placeholder 2">
            <a:extLst>
              <a:ext uri="{FF2B5EF4-FFF2-40B4-BE49-F238E27FC236}">
                <a16:creationId xmlns:a16="http://schemas.microsoft.com/office/drawing/2014/main" id="{5CBC889F-C1E7-499C-AED6-B622F52C2FC4}"/>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62C23CEE-0933-420B-9C08-1B8A43E6854B}"/>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125135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49E5-CCD5-4894-8D60-6B4322A47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9F5AAB8-C883-4467-9AFC-D5937C939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3447FB20-71E7-494E-80D0-3EF15D4DB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1AEB9-52D6-4BA8-8E03-451A800D3B06}"/>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6" name="Footer Placeholder 5">
            <a:extLst>
              <a:ext uri="{FF2B5EF4-FFF2-40B4-BE49-F238E27FC236}">
                <a16:creationId xmlns:a16="http://schemas.microsoft.com/office/drawing/2014/main" id="{321C98EA-26E1-4263-89CA-99E96BAF1A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213D344-C7A3-4771-842C-7E563EF782EC}"/>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111737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483F-508F-4E4D-8CFE-598C2D2F8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9C5EDD14-4A0C-45E4-9492-A3633F017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D6217AF5-9B92-4374-B6C0-5E165833D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35BC5-E74C-44EA-8B1B-8A73F3C147B9}"/>
              </a:ext>
            </a:extLst>
          </p:cNvPr>
          <p:cNvSpPr>
            <a:spLocks noGrp="1"/>
          </p:cNvSpPr>
          <p:nvPr>
            <p:ph type="dt" sz="half" idx="10"/>
          </p:nvPr>
        </p:nvSpPr>
        <p:spPr/>
        <p:txBody>
          <a:bodyPr/>
          <a:lstStyle/>
          <a:p>
            <a:fld id="{B776E39F-1143-4F4B-822F-6314B33ED06A}" type="datetimeFigureOut">
              <a:rPr lang="fr-FR" smtClean="0"/>
              <a:t>19/09/2019</a:t>
            </a:fld>
            <a:endParaRPr lang="fr-FR"/>
          </a:p>
        </p:txBody>
      </p:sp>
      <p:sp>
        <p:nvSpPr>
          <p:cNvPr id="6" name="Footer Placeholder 5">
            <a:extLst>
              <a:ext uri="{FF2B5EF4-FFF2-40B4-BE49-F238E27FC236}">
                <a16:creationId xmlns:a16="http://schemas.microsoft.com/office/drawing/2014/main" id="{4FC77C66-10DF-42C4-8BB5-C80EC133761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E4594A0-EB6C-4619-ADF1-06D4581FC771}"/>
              </a:ext>
            </a:extLst>
          </p:cNvPr>
          <p:cNvSpPr>
            <a:spLocks noGrp="1"/>
          </p:cNvSpPr>
          <p:nvPr>
            <p:ph type="sldNum" sz="quarter" idx="12"/>
          </p:nvPr>
        </p:nvSpPr>
        <p:spPr/>
        <p:txBody>
          <a:bodyPr/>
          <a:lstStyle/>
          <a:p>
            <a:fld id="{07F14EA2-1C57-46D4-B3B2-513BBB456449}" type="slidenum">
              <a:rPr lang="fr-FR" smtClean="0"/>
              <a:t>‹#›</a:t>
            </a:fld>
            <a:endParaRPr lang="fr-FR"/>
          </a:p>
        </p:txBody>
      </p:sp>
    </p:spTree>
    <p:extLst>
      <p:ext uri="{BB962C8B-B14F-4D97-AF65-F5344CB8AC3E}">
        <p14:creationId xmlns:p14="http://schemas.microsoft.com/office/powerpoint/2010/main" val="274404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23756B-4857-4B9B-8AE1-B082EE268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63A6595-AA34-47F1-86F9-BC361F0CB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B617D9D-DC55-491D-997A-21BCDD296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E39F-1143-4F4B-822F-6314B33ED06A}" type="datetimeFigureOut">
              <a:rPr lang="fr-FR" smtClean="0"/>
              <a:t>19/09/2019</a:t>
            </a:fld>
            <a:endParaRPr lang="fr-FR"/>
          </a:p>
        </p:txBody>
      </p:sp>
      <p:sp>
        <p:nvSpPr>
          <p:cNvPr id="5" name="Footer Placeholder 4">
            <a:extLst>
              <a:ext uri="{FF2B5EF4-FFF2-40B4-BE49-F238E27FC236}">
                <a16:creationId xmlns:a16="http://schemas.microsoft.com/office/drawing/2014/main" id="{62FC983B-9C74-4267-BDED-CE35E6896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7A371791-89A2-496C-901D-B1006D803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14EA2-1C57-46D4-B3B2-513BBB456449}" type="slidenum">
              <a:rPr lang="fr-FR" smtClean="0"/>
              <a:t>‹#›</a:t>
            </a:fld>
            <a:endParaRPr lang="fr-FR"/>
          </a:p>
        </p:txBody>
      </p:sp>
    </p:spTree>
    <p:extLst>
      <p:ext uri="{BB962C8B-B14F-4D97-AF65-F5344CB8AC3E}">
        <p14:creationId xmlns:p14="http://schemas.microsoft.com/office/powerpoint/2010/main" val="1153302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67A8C3BC-027F-417D-A215-22DC456439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2192000" cy="68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Text Box 23">
            <a:extLst>
              <a:ext uri="{FF2B5EF4-FFF2-40B4-BE49-F238E27FC236}">
                <a16:creationId xmlns:a16="http://schemas.microsoft.com/office/drawing/2014/main" id="{6E7C9C79-7A45-4467-83E1-3D34A7A9F60E}"/>
              </a:ext>
            </a:extLst>
          </p:cNvPr>
          <p:cNvSpPr txBox="1">
            <a:spLocks noChangeArrowheads="1"/>
          </p:cNvSpPr>
          <p:nvPr/>
        </p:nvSpPr>
        <p:spPr bwMode="auto">
          <a:xfrm>
            <a:off x="150520" y="87191"/>
            <a:ext cx="9240693" cy="424860"/>
          </a:xfrm>
          <a:prstGeom prst="rect">
            <a:avLst/>
          </a:prstGeom>
          <a:noFill/>
          <a:ln w="9525">
            <a:noFill/>
            <a:miter lim="800000"/>
            <a:headEnd/>
            <a:tailEnd/>
          </a:ln>
          <a:effectLst/>
        </p:spPr>
        <p:txBody>
          <a:bodyPr>
            <a:spAutoFit/>
          </a:bodyPr>
          <a:lstStyle>
            <a:lvl1pPr>
              <a:defRPr sz="2400" b="1" i="1">
                <a:solidFill>
                  <a:srgbClr val="D82900"/>
                </a:solidFill>
                <a:latin typeface="Verdana" charset="0"/>
                <a:ea typeface="ヒラギノ角ゴ Pro W3" charset="-128"/>
              </a:defRPr>
            </a:lvl1pPr>
            <a:lvl2pPr marL="742950" indent="-285750">
              <a:defRPr sz="2400" b="1" i="1">
                <a:solidFill>
                  <a:srgbClr val="D82900"/>
                </a:solidFill>
                <a:latin typeface="Verdana" charset="0"/>
                <a:ea typeface="ヒラギノ角ゴ Pro W3" charset="-128"/>
              </a:defRPr>
            </a:lvl2pPr>
            <a:lvl3pPr marL="1143000" indent="-228600">
              <a:defRPr sz="2400" b="1" i="1">
                <a:solidFill>
                  <a:srgbClr val="D82900"/>
                </a:solidFill>
                <a:latin typeface="Verdana" charset="0"/>
                <a:ea typeface="ヒラギノ角ゴ Pro W3" charset="-128"/>
              </a:defRPr>
            </a:lvl3pPr>
            <a:lvl4pPr marL="1600200" indent="-228600">
              <a:defRPr sz="2400" b="1" i="1">
                <a:solidFill>
                  <a:srgbClr val="D82900"/>
                </a:solidFill>
                <a:latin typeface="Verdana" charset="0"/>
                <a:ea typeface="ヒラギノ角ゴ Pro W3" charset="-128"/>
              </a:defRPr>
            </a:lvl4pPr>
            <a:lvl5pPr marL="2057400" indent="-228600">
              <a:defRPr sz="2400" b="1" i="1">
                <a:solidFill>
                  <a:srgbClr val="D82900"/>
                </a:solidFill>
                <a:latin typeface="Verdana" charset="0"/>
                <a:ea typeface="ヒラギノ角ゴ Pro W3" charset="-128"/>
              </a:defRPr>
            </a:lvl5pPr>
            <a:lvl6pPr marL="2514600" indent="-228600" eaLnBrk="0" fontAlgn="base" hangingPunct="0">
              <a:spcBef>
                <a:spcPct val="0"/>
              </a:spcBef>
              <a:spcAft>
                <a:spcPct val="0"/>
              </a:spcAft>
              <a:defRPr sz="2400" b="1" i="1">
                <a:solidFill>
                  <a:srgbClr val="D82900"/>
                </a:solidFill>
                <a:latin typeface="Verdana" charset="0"/>
                <a:ea typeface="ヒラギノ角ゴ Pro W3" charset="-128"/>
              </a:defRPr>
            </a:lvl6pPr>
            <a:lvl7pPr marL="2971800" indent="-228600" eaLnBrk="0" fontAlgn="base" hangingPunct="0">
              <a:spcBef>
                <a:spcPct val="0"/>
              </a:spcBef>
              <a:spcAft>
                <a:spcPct val="0"/>
              </a:spcAft>
              <a:defRPr sz="2400" b="1" i="1">
                <a:solidFill>
                  <a:srgbClr val="D82900"/>
                </a:solidFill>
                <a:latin typeface="Verdana" charset="0"/>
                <a:ea typeface="ヒラギノ角ゴ Pro W3" charset="-128"/>
              </a:defRPr>
            </a:lvl7pPr>
            <a:lvl8pPr marL="3429000" indent="-228600" eaLnBrk="0" fontAlgn="base" hangingPunct="0">
              <a:spcBef>
                <a:spcPct val="0"/>
              </a:spcBef>
              <a:spcAft>
                <a:spcPct val="0"/>
              </a:spcAft>
              <a:defRPr sz="2400" b="1" i="1">
                <a:solidFill>
                  <a:srgbClr val="D82900"/>
                </a:solidFill>
                <a:latin typeface="Verdana" charset="0"/>
                <a:ea typeface="ヒラギノ角ゴ Pro W3" charset="-128"/>
              </a:defRPr>
            </a:lvl8pPr>
            <a:lvl9pPr marL="3886200" indent="-228600" eaLnBrk="0" fontAlgn="base" hangingPunct="0">
              <a:spcBef>
                <a:spcPct val="0"/>
              </a:spcBef>
              <a:spcAft>
                <a:spcPct val="0"/>
              </a:spcAft>
              <a:defRPr sz="2400" b="1" i="1">
                <a:solidFill>
                  <a:srgbClr val="D82900"/>
                </a:solidFill>
                <a:latin typeface="Verdana" charset="0"/>
                <a:ea typeface="ヒラギノ角ゴ Pro W3" charset="-128"/>
              </a:defRPr>
            </a:lvl9pPr>
          </a:lstStyle>
          <a:p>
            <a:pPr>
              <a:spcBef>
                <a:spcPct val="50000"/>
              </a:spcBef>
              <a:defRPr/>
            </a:pPr>
            <a:r>
              <a:rPr lang="en-GB" altLang="x-none" sz="2161" i="0" dirty="0">
                <a:solidFill>
                  <a:srgbClr val="000000"/>
                </a:solidFill>
                <a:cs typeface="+mn-cs"/>
              </a:rPr>
              <a:t>Page 77, Ex 5</a:t>
            </a:r>
          </a:p>
        </p:txBody>
      </p:sp>
    </p:spTree>
    <p:extLst>
      <p:ext uri="{BB962C8B-B14F-4D97-AF65-F5344CB8AC3E}">
        <p14:creationId xmlns:p14="http://schemas.microsoft.com/office/powerpoint/2010/main" val="1246692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806" rtl="0" eaLnBrk="0" fontAlgn="base" hangingPunct="0">
        <a:spcBef>
          <a:spcPct val="20000"/>
        </a:spcBef>
        <a:spcAft>
          <a:spcPct val="0"/>
        </a:spcAft>
        <a:defRPr sz="2521" b="1">
          <a:solidFill>
            <a:srgbClr val="038780"/>
          </a:solidFill>
          <a:latin typeface="+mj-lt"/>
          <a:ea typeface="+mj-ea"/>
          <a:cs typeface="ヒラギノ角ゴ Pro W3"/>
        </a:defRPr>
      </a:lvl1pPr>
      <a:lvl2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2pPr>
      <a:lvl3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3pPr>
      <a:lvl4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4pPr>
      <a:lvl5pPr algn="l" defTabSz="914806" rtl="0" eaLnBrk="0" fontAlgn="base" hangingPunct="0">
        <a:spcBef>
          <a:spcPct val="20000"/>
        </a:spcBef>
        <a:spcAft>
          <a:spcPct val="0"/>
        </a:spcAft>
        <a:defRPr sz="2521" b="1">
          <a:solidFill>
            <a:srgbClr val="038780"/>
          </a:solidFill>
          <a:latin typeface="Verdana" pitchFamily="34" charset="0"/>
          <a:ea typeface="ヒラギノ角ゴ Pro W3" pitchFamily="8" charset="-128"/>
          <a:cs typeface="ヒラギノ角ゴ Pro W3"/>
        </a:defRPr>
      </a:lvl5pPr>
      <a:lvl6pPr marL="411663"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6pPr>
      <a:lvl7pPr marL="823326"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7pPr>
      <a:lvl8pPr marL="1234989"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8pPr>
      <a:lvl9pPr marL="1646652" algn="l" defTabSz="914806" rtl="0" eaLnBrk="1" fontAlgn="base" hangingPunct="1">
        <a:spcBef>
          <a:spcPct val="20000"/>
        </a:spcBef>
        <a:spcAft>
          <a:spcPct val="0"/>
        </a:spcAft>
        <a:defRPr sz="2521" b="1">
          <a:solidFill>
            <a:srgbClr val="00AAFF"/>
          </a:solidFill>
          <a:latin typeface="Verdana" pitchFamily="34" charset="0"/>
          <a:ea typeface="ヒラギノ角ゴ Pro W3" pitchFamily="8" charset="-128"/>
        </a:defRPr>
      </a:lvl9pPr>
    </p:titleStyle>
    <p:bodyStyle>
      <a:lvl1pPr marL="308747" indent="-308747" algn="l" defTabSz="914806" rtl="0" eaLnBrk="0" fontAlgn="base" hangingPunct="0">
        <a:spcBef>
          <a:spcPct val="20000"/>
        </a:spcBef>
        <a:spcAft>
          <a:spcPct val="0"/>
        </a:spcAft>
        <a:defRPr sz="2521" b="1">
          <a:solidFill>
            <a:srgbClr val="000000"/>
          </a:solidFill>
          <a:latin typeface="+mn-lt"/>
          <a:ea typeface="+mn-ea"/>
          <a:cs typeface="+mn-cs"/>
        </a:defRPr>
      </a:lvl1pPr>
      <a:lvl2pPr marL="32447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2pPr>
      <a:lvl3pPr marL="648941"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3pPr>
      <a:lvl4pPr marL="966264" indent="-317323"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4pPr>
      <a:lvl5pPr marL="1290735" indent="-324471" algn="l" defTabSz="914806" rtl="0" eaLnBrk="0" fontAlgn="base" hangingPunct="0">
        <a:spcBef>
          <a:spcPct val="20000"/>
        </a:spcBef>
        <a:spcAft>
          <a:spcPct val="0"/>
        </a:spcAft>
        <a:buFont typeface="Verdana" panose="020B0604030504040204" pitchFamily="34" charset="0"/>
        <a:buChar char="●"/>
        <a:defRPr lang="en-GB" sz="2521" b="1" dirty="0">
          <a:solidFill>
            <a:srgbClr val="000000"/>
          </a:solidFill>
          <a:latin typeface="+mn-lt"/>
        </a:defRPr>
      </a:lvl5pPr>
      <a:lvl6pPr marL="1062034" algn="l" defTabSz="914806" rtl="0" eaLnBrk="1" fontAlgn="base" hangingPunct="1">
        <a:spcBef>
          <a:spcPct val="20000"/>
        </a:spcBef>
        <a:spcAft>
          <a:spcPct val="0"/>
        </a:spcAft>
        <a:defRPr sz="2521" b="1">
          <a:solidFill>
            <a:srgbClr val="000000"/>
          </a:solidFill>
          <a:latin typeface="+mn-lt"/>
        </a:defRPr>
      </a:lvl6pPr>
      <a:lvl7pPr marL="1473696" algn="l" defTabSz="914806" rtl="0" eaLnBrk="1" fontAlgn="base" hangingPunct="1">
        <a:spcBef>
          <a:spcPct val="20000"/>
        </a:spcBef>
        <a:spcAft>
          <a:spcPct val="0"/>
        </a:spcAft>
        <a:defRPr sz="2521" b="1">
          <a:solidFill>
            <a:srgbClr val="000000"/>
          </a:solidFill>
          <a:latin typeface="+mn-lt"/>
        </a:defRPr>
      </a:lvl7pPr>
      <a:lvl8pPr marL="1885359" algn="l" defTabSz="914806" rtl="0" eaLnBrk="1" fontAlgn="base" hangingPunct="1">
        <a:spcBef>
          <a:spcPct val="20000"/>
        </a:spcBef>
        <a:spcAft>
          <a:spcPct val="0"/>
        </a:spcAft>
        <a:defRPr sz="2521" b="1">
          <a:solidFill>
            <a:srgbClr val="000000"/>
          </a:solidFill>
          <a:latin typeface="+mn-lt"/>
        </a:defRPr>
      </a:lvl8pPr>
      <a:lvl9pPr marL="2297022" algn="l" defTabSz="914806" rtl="0" eaLnBrk="1" fontAlgn="base" hangingPunct="1">
        <a:spcBef>
          <a:spcPct val="20000"/>
        </a:spcBef>
        <a:spcAft>
          <a:spcPct val="0"/>
        </a:spcAft>
        <a:defRPr sz="2521" b="1">
          <a:solidFill>
            <a:srgbClr val="000000"/>
          </a:solidFill>
          <a:latin typeface="+mn-lt"/>
        </a:defRPr>
      </a:lvl9pPr>
    </p:bodyStyle>
    <p:otherStyle>
      <a:defPPr>
        <a:defRPr lang="en-US"/>
      </a:defPPr>
      <a:lvl1pPr marL="0" algn="l" defTabSz="823326" rtl="0" eaLnBrk="1" latinLnBrk="0" hangingPunct="1">
        <a:defRPr sz="1621" kern="1200">
          <a:solidFill>
            <a:schemeClr val="tx1"/>
          </a:solidFill>
          <a:latin typeface="+mn-lt"/>
          <a:ea typeface="+mn-ea"/>
          <a:cs typeface="+mn-cs"/>
        </a:defRPr>
      </a:lvl1pPr>
      <a:lvl2pPr marL="411663" algn="l" defTabSz="823326" rtl="0" eaLnBrk="1" latinLnBrk="0" hangingPunct="1">
        <a:defRPr sz="1621" kern="1200">
          <a:solidFill>
            <a:schemeClr val="tx1"/>
          </a:solidFill>
          <a:latin typeface="+mn-lt"/>
          <a:ea typeface="+mn-ea"/>
          <a:cs typeface="+mn-cs"/>
        </a:defRPr>
      </a:lvl2pPr>
      <a:lvl3pPr marL="823326" algn="l" defTabSz="823326" rtl="0" eaLnBrk="1" latinLnBrk="0" hangingPunct="1">
        <a:defRPr sz="1621" kern="1200">
          <a:solidFill>
            <a:schemeClr val="tx1"/>
          </a:solidFill>
          <a:latin typeface="+mn-lt"/>
          <a:ea typeface="+mn-ea"/>
          <a:cs typeface="+mn-cs"/>
        </a:defRPr>
      </a:lvl3pPr>
      <a:lvl4pPr marL="1234989" algn="l" defTabSz="823326" rtl="0" eaLnBrk="1" latinLnBrk="0" hangingPunct="1">
        <a:defRPr sz="1621" kern="1200">
          <a:solidFill>
            <a:schemeClr val="tx1"/>
          </a:solidFill>
          <a:latin typeface="+mn-lt"/>
          <a:ea typeface="+mn-ea"/>
          <a:cs typeface="+mn-cs"/>
        </a:defRPr>
      </a:lvl4pPr>
      <a:lvl5pPr marL="1646652" algn="l" defTabSz="823326" rtl="0" eaLnBrk="1" latinLnBrk="0" hangingPunct="1">
        <a:defRPr sz="1621" kern="1200">
          <a:solidFill>
            <a:schemeClr val="tx1"/>
          </a:solidFill>
          <a:latin typeface="+mn-lt"/>
          <a:ea typeface="+mn-ea"/>
          <a:cs typeface="+mn-cs"/>
        </a:defRPr>
      </a:lvl5pPr>
      <a:lvl6pPr marL="2058314" algn="l" defTabSz="823326" rtl="0" eaLnBrk="1" latinLnBrk="0" hangingPunct="1">
        <a:defRPr sz="1621" kern="1200">
          <a:solidFill>
            <a:schemeClr val="tx1"/>
          </a:solidFill>
          <a:latin typeface="+mn-lt"/>
          <a:ea typeface="+mn-ea"/>
          <a:cs typeface="+mn-cs"/>
        </a:defRPr>
      </a:lvl6pPr>
      <a:lvl7pPr marL="2469977" algn="l" defTabSz="823326" rtl="0" eaLnBrk="1" latinLnBrk="0" hangingPunct="1">
        <a:defRPr sz="1621" kern="1200">
          <a:solidFill>
            <a:schemeClr val="tx1"/>
          </a:solidFill>
          <a:latin typeface="+mn-lt"/>
          <a:ea typeface="+mn-ea"/>
          <a:cs typeface="+mn-cs"/>
        </a:defRPr>
      </a:lvl7pPr>
      <a:lvl8pPr marL="2881640" algn="l" defTabSz="823326" rtl="0" eaLnBrk="1" latinLnBrk="0" hangingPunct="1">
        <a:defRPr sz="1621" kern="1200">
          <a:solidFill>
            <a:schemeClr val="tx1"/>
          </a:solidFill>
          <a:latin typeface="+mn-lt"/>
          <a:ea typeface="+mn-ea"/>
          <a:cs typeface="+mn-cs"/>
        </a:defRPr>
      </a:lvl8pPr>
      <a:lvl9pPr marL="3293303" algn="l" defTabSz="823326" rtl="0" eaLnBrk="1" latinLnBrk="0" hangingPunct="1">
        <a:defRPr sz="16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0604AD-6FA9-4A80-A639-E1D4A5B590C7}"/>
              </a:ext>
            </a:extLst>
          </p:cNvPr>
          <p:cNvSpPr>
            <a:spLocks noGrp="1"/>
          </p:cNvSpPr>
          <p:nvPr>
            <p:ph type="ctrTitle"/>
          </p:nvPr>
        </p:nvSpPr>
        <p:spPr>
          <a:xfrm>
            <a:off x="3045368" y="2043663"/>
            <a:ext cx="6105194" cy="2031055"/>
          </a:xfrm>
        </p:spPr>
        <p:txBody>
          <a:bodyPr>
            <a:normAutofit/>
          </a:bodyPr>
          <a:lstStyle/>
          <a:p>
            <a:r>
              <a:rPr lang="fr-FR" dirty="0" err="1">
                <a:solidFill>
                  <a:srgbClr val="FFFFFF"/>
                </a:solidFill>
              </a:rPr>
              <a:t>Revision</a:t>
            </a:r>
            <a:r>
              <a:rPr lang="fr-FR" dirty="0">
                <a:solidFill>
                  <a:srgbClr val="FFFFFF"/>
                </a:solidFill>
              </a:rPr>
              <a:t> </a:t>
            </a:r>
            <a:r>
              <a:rPr lang="fr-FR" dirty="0" err="1">
                <a:solidFill>
                  <a:srgbClr val="FFFFFF"/>
                </a:solidFill>
              </a:rPr>
              <a:t>lesson</a:t>
            </a:r>
            <a:r>
              <a:rPr lang="fr-FR" dirty="0">
                <a:solidFill>
                  <a:srgbClr val="FFFFFF"/>
                </a:solidFill>
              </a:rPr>
              <a:t> 3</a:t>
            </a:r>
          </a:p>
        </p:txBody>
      </p:sp>
      <p:sp>
        <p:nvSpPr>
          <p:cNvPr id="3" name="Subtitle 2">
            <a:extLst>
              <a:ext uri="{FF2B5EF4-FFF2-40B4-BE49-F238E27FC236}">
                <a16:creationId xmlns:a16="http://schemas.microsoft.com/office/drawing/2014/main" id="{339D0CB5-662F-4E0D-A6BF-FAC08A872ED3}"/>
              </a:ext>
            </a:extLst>
          </p:cNvPr>
          <p:cNvSpPr>
            <a:spLocks noGrp="1"/>
          </p:cNvSpPr>
          <p:nvPr>
            <p:ph type="subTitle" idx="1"/>
          </p:nvPr>
        </p:nvSpPr>
        <p:spPr>
          <a:xfrm>
            <a:off x="3045368" y="4074718"/>
            <a:ext cx="6105194" cy="682079"/>
          </a:xfrm>
        </p:spPr>
        <p:txBody>
          <a:bodyPr>
            <a:normAutofit/>
          </a:bodyPr>
          <a:lstStyle/>
          <a:p>
            <a:endParaRPr lang="fr-FR">
              <a:solidFill>
                <a:srgbClr val="FFFFFF"/>
              </a:solidFill>
            </a:endParaRPr>
          </a:p>
        </p:txBody>
      </p:sp>
    </p:spTree>
    <p:extLst>
      <p:ext uri="{BB962C8B-B14F-4D97-AF65-F5344CB8AC3E}">
        <p14:creationId xmlns:p14="http://schemas.microsoft.com/office/powerpoint/2010/main" val="40678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0CCD-5C5B-4B2C-8C6C-E29461407FB9}"/>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21DC0C24-D276-4E72-AB4C-8B7E6576F66D}"/>
              </a:ext>
            </a:extLst>
          </p:cNvPr>
          <p:cNvPicPr>
            <a:picLocks noGrp="1" noChangeAspect="1"/>
          </p:cNvPicPr>
          <p:nvPr>
            <p:ph idx="1"/>
          </p:nvPr>
        </p:nvPicPr>
        <p:blipFill rotWithShape="1">
          <a:blip r:embed="rId2"/>
          <a:srcRect l="18479" t="10181" r="18528" b="22254"/>
          <a:stretch/>
        </p:blipFill>
        <p:spPr>
          <a:xfrm>
            <a:off x="694481" y="365125"/>
            <a:ext cx="8414795" cy="6000952"/>
          </a:xfrm>
          <a:prstGeom prst="rect">
            <a:avLst/>
          </a:prstGeom>
        </p:spPr>
      </p:pic>
      <p:pic>
        <p:nvPicPr>
          <p:cNvPr id="5" name="Picture 4">
            <a:extLst>
              <a:ext uri="{FF2B5EF4-FFF2-40B4-BE49-F238E27FC236}">
                <a16:creationId xmlns:a16="http://schemas.microsoft.com/office/drawing/2014/main" id="{CED2B6EC-4560-4CA1-9056-DDBA5BAA0CCC}"/>
              </a:ext>
            </a:extLst>
          </p:cNvPr>
          <p:cNvPicPr>
            <a:picLocks noChangeAspect="1"/>
          </p:cNvPicPr>
          <p:nvPr/>
        </p:nvPicPr>
        <p:blipFill rotWithShape="1">
          <a:blip r:embed="rId3"/>
          <a:srcRect l="31614" t="29367" r="32215" b="40254"/>
          <a:stretch/>
        </p:blipFill>
        <p:spPr>
          <a:xfrm>
            <a:off x="7087565" y="903216"/>
            <a:ext cx="4409954" cy="2083444"/>
          </a:xfrm>
          <a:prstGeom prst="rect">
            <a:avLst/>
          </a:prstGeom>
        </p:spPr>
      </p:pic>
      <p:sp>
        <p:nvSpPr>
          <p:cNvPr id="6" name="TextBox 5">
            <a:extLst>
              <a:ext uri="{FF2B5EF4-FFF2-40B4-BE49-F238E27FC236}">
                <a16:creationId xmlns:a16="http://schemas.microsoft.com/office/drawing/2014/main" id="{2DC030AD-86B9-4B2E-986A-B22673638571}"/>
              </a:ext>
            </a:extLst>
          </p:cNvPr>
          <p:cNvSpPr txBox="1"/>
          <p:nvPr/>
        </p:nvSpPr>
        <p:spPr>
          <a:xfrm>
            <a:off x="1555662" y="2362906"/>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a:t>fais</a:t>
            </a:r>
          </a:p>
        </p:txBody>
      </p:sp>
      <p:sp>
        <p:nvSpPr>
          <p:cNvPr id="7" name="TextBox 6">
            <a:extLst>
              <a:ext uri="{FF2B5EF4-FFF2-40B4-BE49-F238E27FC236}">
                <a16:creationId xmlns:a16="http://schemas.microsoft.com/office/drawing/2014/main" id="{B8EF5373-DF64-4B43-A6E5-249E108BAA4D}"/>
              </a:ext>
            </a:extLst>
          </p:cNvPr>
          <p:cNvSpPr txBox="1"/>
          <p:nvPr/>
        </p:nvSpPr>
        <p:spPr>
          <a:xfrm>
            <a:off x="2205873" y="3059668"/>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a:t>fait</a:t>
            </a:r>
          </a:p>
        </p:txBody>
      </p:sp>
      <p:sp>
        <p:nvSpPr>
          <p:cNvPr id="8" name="TextBox 7">
            <a:extLst>
              <a:ext uri="{FF2B5EF4-FFF2-40B4-BE49-F238E27FC236}">
                <a16:creationId xmlns:a16="http://schemas.microsoft.com/office/drawing/2014/main" id="{AAEC7BF7-B7E8-4010-8039-5779E437070F}"/>
              </a:ext>
            </a:extLst>
          </p:cNvPr>
          <p:cNvSpPr txBox="1"/>
          <p:nvPr/>
        </p:nvSpPr>
        <p:spPr>
          <a:xfrm>
            <a:off x="1302710" y="3659050"/>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a:t>vous</a:t>
            </a:r>
          </a:p>
        </p:txBody>
      </p:sp>
      <p:sp>
        <p:nvSpPr>
          <p:cNvPr id="9" name="TextBox 8">
            <a:extLst>
              <a:ext uri="{FF2B5EF4-FFF2-40B4-BE49-F238E27FC236}">
                <a16:creationId xmlns:a16="http://schemas.microsoft.com/office/drawing/2014/main" id="{0C7855B3-613D-443D-A9C5-2DA3B83A350F}"/>
              </a:ext>
            </a:extLst>
          </p:cNvPr>
          <p:cNvSpPr txBox="1"/>
          <p:nvPr/>
        </p:nvSpPr>
        <p:spPr>
          <a:xfrm>
            <a:off x="3829093" y="2732238"/>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err="1"/>
              <a:t>you</a:t>
            </a:r>
            <a:endParaRPr lang="fr-FR" i="1" dirty="0"/>
          </a:p>
        </p:txBody>
      </p:sp>
      <p:sp>
        <p:nvSpPr>
          <p:cNvPr id="10" name="TextBox 9">
            <a:extLst>
              <a:ext uri="{FF2B5EF4-FFF2-40B4-BE49-F238E27FC236}">
                <a16:creationId xmlns:a16="http://schemas.microsoft.com/office/drawing/2014/main" id="{114FD7CF-B54C-42C3-B396-EE9EC75BECC2}"/>
              </a:ext>
            </a:extLst>
          </p:cNvPr>
          <p:cNvSpPr txBox="1"/>
          <p:nvPr/>
        </p:nvSpPr>
        <p:spPr>
          <a:xfrm>
            <a:off x="4874733" y="2732238"/>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a:t>do</a:t>
            </a:r>
          </a:p>
        </p:txBody>
      </p:sp>
      <p:sp>
        <p:nvSpPr>
          <p:cNvPr id="11" name="TextBox 10">
            <a:extLst>
              <a:ext uri="{FF2B5EF4-FFF2-40B4-BE49-F238E27FC236}">
                <a16:creationId xmlns:a16="http://schemas.microsoft.com/office/drawing/2014/main" id="{45A8607C-92F1-4FF2-97C2-47396B9CA4C7}"/>
              </a:ext>
            </a:extLst>
          </p:cNvPr>
          <p:cNvSpPr txBox="1"/>
          <p:nvPr/>
        </p:nvSpPr>
        <p:spPr>
          <a:xfrm>
            <a:off x="4251667" y="4028382"/>
            <a:ext cx="650211" cy="369332"/>
          </a:xfrm>
          <a:prstGeom prst="rect">
            <a:avLst/>
          </a:prstGeom>
          <a:solidFill>
            <a:schemeClr val="accent1">
              <a:lumMod val="20000"/>
              <a:lumOff val="80000"/>
            </a:schemeClr>
          </a:solidFill>
          <a:ln>
            <a:solidFill>
              <a:schemeClr val="bg2"/>
            </a:solidFill>
          </a:ln>
        </p:spPr>
        <p:txBody>
          <a:bodyPr wrap="square" rtlCol="0">
            <a:spAutoFit/>
          </a:bodyPr>
          <a:lstStyle/>
          <a:p>
            <a:r>
              <a:rPr lang="fr-FR" i="1" dirty="0"/>
              <a:t>do</a:t>
            </a:r>
          </a:p>
        </p:txBody>
      </p:sp>
    </p:spTree>
    <p:extLst>
      <p:ext uri="{BB962C8B-B14F-4D97-AF65-F5344CB8AC3E}">
        <p14:creationId xmlns:p14="http://schemas.microsoft.com/office/powerpoint/2010/main" val="36070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32F0A8-1A15-41FE-8FC3-13D1A1E7CF3E}"/>
              </a:ext>
            </a:extLst>
          </p:cNvPr>
          <p:cNvPicPr>
            <a:picLocks noGrp="1" noChangeAspect="1"/>
          </p:cNvPicPr>
          <p:nvPr>
            <p:ph idx="1"/>
          </p:nvPr>
        </p:nvPicPr>
        <p:blipFill rotWithShape="1">
          <a:blip r:embed="rId2"/>
          <a:srcRect l="21771" t="10447" r="22868" b="22520"/>
          <a:stretch/>
        </p:blipFill>
        <p:spPr>
          <a:xfrm>
            <a:off x="370390" y="257877"/>
            <a:ext cx="7349924" cy="4213185"/>
          </a:xfrm>
          <a:prstGeom prst="rect">
            <a:avLst/>
          </a:prstGeom>
        </p:spPr>
      </p:pic>
      <p:pic>
        <p:nvPicPr>
          <p:cNvPr id="5" name="Picture 4">
            <a:extLst>
              <a:ext uri="{FF2B5EF4-FFF2-40B4-BE49-F238E27FC236}">
                <a16:creationId xmlns:a16="http://schemas.microsoft.com/office/drawing/2014/main" id="{8DBAF672-6683-4E30-88E9-722A2A7D4E60}"/>
              </a:ext>
            </a:extLst>
          </p:cNvPr>
          <p:cNvPicPr>
            <a:picLocks noChangeAspect="1"/>
          </p:cNvPicPr>
          <p:nvPr/>
        </p:nvPicPr>
        <p:blipFill rotWithShape="1">
          <a:blip r:embed="rId3"/>
          <a:srcRect l="31044" t="15865" r="30791" b="27089"/>
          <a:stretch/>
        </p:blipFill>
        <p:spPr>
          <a:xfrm>
            <a:off x="7349442" y="2829488"/>
            <a:ext cx="4653022" cy="3912243"/>
          </a:xfrm>
          <a:prstGeom prst="rect">
            <a:avLst/>
          </a:prstGeom>
        </p:spPr>
      </p:pic>
      <p:sp>
        <p:nvSpPr>
          <p:cNvPr id="6" name="TextBox 5">
            <a:extLst>
              <a:ext uri="{FF2B5EF4-FFF2-40B4-BE49-F238E27FC236}">
                <a16:creationId xmlns:a16="http://schemas.microsoft.com/office/drawing/2014/main" id="{01593430-EB64-4E37-B795-5F1E4929FF84}"/>
              </a:ext>
            </a:extLst>
          </p:cNvPr>
          <p:cNvSpPr txBox="1"/>
          <p:nvPr/>
        </p:nvSpPr>
        <p:spPr>
          <a:xfrm>
            <a:off x="2032849" y="1376552"/>
            <a:ext cx="521815" cy="369332"/>
          </a:xfrm>
          <a:prstGeom prst="rect">
            <a:avLst/>
          </a:prstGeom>
          <a:solidFill>
            <a:schemeClr val="tx2">
              <a:lumMod val="40000"/>
              <a:lumOff val="60000"/>
            </a:schemeClr>
          </a:solidFill>
        </p:spPr>
        <p:txBody>
          <a:bodyPr wrap="square" rtlCol="0">
            <a:spAutoFit/>
          </a:bodyPr>
          <a:lstStyle/>
          <a:p>
            <a:endParaRPr lang="fr-FR" dirty="0"/>
          </a:p>
        </p:txBody>
      </p:sp>
      <p:sp>
        <p:nvSpPr>
          <p:cNvPr id="7" name="TextBox 6">
            <a:extLst>
              <a:ext uri="{FF2B5EF4-FFF2-40B4-BE49-F238E27FC236}">
                <a16:creationId xmlns:a16="http://schemas.microsoft.com/office/drawing/2014/main" id="{C14F84B5-902A-48C5-AA86-694DEE35A49E}"/>
              </a:ext>
            </a:extLst>
          </p:cNvPr>
          <p:cNvSpPr txBox="1"/>
          <p:nvPr/>
        </p:nvSpPr>
        <p:spPr>
          <a:xfrm>
            <a:off x="3271101" y="1376552"/>
            <a:ext cx="1517715" cy="369332"/>
          </a:xfrm>
          <a:prstGeom prst="rect">
            <a:avLst/>
          </a:prstGeom>
          <a:solidFill>
            <a:schemeClr val="tx2">
              <a:lumMod val="40000"/>
              <a:lumOff val="60000"/>
            </a:schemeClr>
          </a:solidFill>
        </p:spPr>
        <p:txBody>
          <a:bodyPr wrap="square" rtlCol="0">
            <a:spAutoFit/>
          </a:bodyPr>
          <a:lstStyle/>
          <a:p>
            <a:endParaRPr lang="fr-FR" dirty="0"/>
          </a:p>
        </p:txBody>
      </p:sp>
      <p:sp>
        <p:nvSpPr>
          <p:cNvPr id="8" name="TextBox 7">
            <a:extLst>
              <a:ext uri="{FF2B5EF4-FFF2-40B4-BE49-F238E27FC236}">
                <a16:creationId xmlns:a16="http://schemas.microsoft.com/office/drawing/2014/main" id="{14D8A999-4EE5-4159-B287-73A4A2AF694D}"/>
              </a:ext>
            </a:extLst>
          </p:cNvPr>
          <p:cNvSpPr txBox="1"/>
          <p:nvPr/>
        </p:nvSpPr>
        <p:spPr>
          <a:xfrm>
            <a:off x="2032848" y="1900869"/>
            <a:ext cx="1425019" cy="369332"/>
          </a:xfrm>
          <a:prstGeom prst="rect">
            <a:avLst/>
          </a:prstGeom>
          <a:solidFill>
            <a:schemeClr val="tx2">
              <a:lumMod val="40000"/>
              <a:lumOff val="60000"/>
            </a:schemeClr>
          </a:solidFill>
        </p:spPr>
        <p:txBody>
          <a:bodyPr wrap="square" rtlCol="0">
            <a:spAutoFit/>
          </a:bodyPr>
          <a:lstStyle/>
          <a:p>
            <a:endParaRPr lang="fr-FR" dirty="0"/>
          </a:p>
        </p:txBody>
      </p:sp>
      <p:sp>
        <p:nvSpPr>
          <p:cNvPr id="9" name="TextBox 8">
            <a:extLst>
              <a:ext uri="{FF2B5EF4-FFF2-40B4-BE49-F238E27FC236}">
                <a16:creationId xmlns:a16="http://schemas.microsoft.com/office/drawing/2014/main" id="{771F9D5D-08BD-4F2C-B501-61D0367512E3}"/>
              </a:ext>
            </a:extLst>
          </p:cNvPr>
          <p:cNvSpPr txBox="1"/>
          <p:nvPr/>
        </p:nvSpPr>
        <p:spPr>
          <a:xfrm>
            <a:off x="4147794" y="1944372"/>
            <a:ext cx="641022" cy="369332"/>
          </a:xfrm>
          <a:prstGeom prst="rect">
            <a:avLst/>
          </a:prstGeom>
          <a:solidFill>
            <a:schemeClr val="tx2">
              <a:lumMod val="40000"/>
              <a:lumOff val="60000"/>
            </a:schemeClr>
          </a:solidFill>
        </p:spPr>
        <p:txBody>
          <a:bodyPr wrap="square" rtlCol="0">
            <a:spAutoFit/>
          </a:bodyPr>
          <a:lstStyle/>
          <a:p>
            <a:endParaRPr lang="fr-FR" dirty="0"/>
          </a:p>
        </p:txBody>
      </p:sp>
      <p:sp>
        <p:nvSpPr>
          <p:cNvPr id="10" name="TextBox 9">
            <a:extLst>
              <a:ext uri="{FF2B5EF4-FFF2-40B4-BE49-F238E27FC236}">
                <a16:creationId xmlns:a16="http://schemas.microsoft.com/office/drawing/2014/main" id="{4C25A622-54DF-4EEE-A960-77B81F19778C}"/>
              </a:ext>
            </a:extLst>
          </p:cNvPr>
          <p:cNvSpPr txBox="1"/>
          <p:nvPr/>
        </p:nvSpPr>
        <p:spPr>
          <a:xfrm>
            <a:off x="3544478" y="2511886"/>
            <a:ext cx="2328421" cy="369332"/>
          </a:xfrm>
          <a:prstGeom prst="rect">
            <a:avLst/>
          </a:prstGeom>
          <a:solidFill>
            <a:schemeClr val="tx2">
              <a:lumMod val="40000"/>
              <a:lumOff val="60000"/>
            </a:schemeClr>
          </a:solidFill>
        </p:spPr>
        <p:txBody>
          <a:bodyPr wrap="square" rtlCol="0">
            <a:spAutoFit/>
          </a:bodyPr>
          <a:lstStyle/>
          <a:p>
            <a:endParaRPr lang="fr-FR" dirty="0"/>
          </a:p>
        </p:txBody>
      </p:sp>
      <p:sp>
        <p:nvSpPr>
          <p:cNvPr id="11" name="TextBox 10">
            <a:extLst>
              <a:ext uri="{FF2B5EF4-FFF2-40B4-BE49-F238E27FC236}">
                <a16:creationId xmlns:a16="http://schemas.microsoft.com/office/drawing/2014/main" id="{D4FDB577-9590-4991-9A45-FF28D883A036}"/>
              </a:ext>
            </a:extLst>
          </p:cNvPr>
          <p:cNvSpPr txBox="1"/>
          <p:nvPr/>
        </p:nvSpPr>
        <p:spPr>
          <a:xfrm>
            <a:off x="3544478" y="3133379"/>
            <a:ext cx="2328421" cy="369332"/>
          </a:xfrm>
          <a:prstGeom prst="rect">
            <a:avLst/>
          </a:prstGeom>
          <a:solidFill>
            <a:schemeClr val="tx2">
              <a:lumMod val="40000"/>
              <a:lumOff val="60000"/>
            </a:schemeClr>
          </a:solidFill>
        </p:spPr>
        <p:txBody>
          <a:bodyPr wrap="square" rtlCol="0">
            <a:spAutoFit/>
          </a:bodyPr>
          <a:lstStyle/>
          <a:p>
            <a:endParaRPr lang="fr-FR" dirty="0"/>
          </a:p>
        </p:txBody>
      </p:sp>
      <p:sp>
        <p:nvSpPr>
          <p:cNvPr id="12" name="TextBox 11">
            <a:extLst>
              <a:ext uri="{FF2B5EF4-FFF2-40B4-BE49-F238E27FC236}">
                <a16:creationId xmlns:a16="http://schemas.microsoft.com/office/drawing/2014/main" id="{389B33AA-A5C3-4594-AB93-C50A9E49A9E1}"/>
              </a:ext>
            </a:extLst>
          </p:cNvPr>
          <p:cNvSpPr txBox="1"/>
          <p:nvPr/>
        </p:nvSpPr>
        <p:spPr>
          <a:xfrm>
            <a:off x="4221439" y="3464364"/>
            <a:ext cx="2221327" cy="369332"/>
          </a:xfrm>
          <a:prstGeom prst="rect">
            <a:avLst/>
          </a:prstGeom>
          <a:solidFill>
            <a:schemeClr val="tx2">
              <a:lumMod val="40000"/>
              <a:lumOff val="60000"/>
            </a:schemeClr>
          </a:solidFill>
        </p:spPr>
        <p:txBody>
          <a:bodyPr wrap="square" rtlCol="0">
            <a:spAutoFit/>
          </a:bodyPr>
          <a:lstStyle/>
          <a:p>
            <a:endParaRPr lang="fr-FR" dirty="0"/>
          </a:p>
        </p:txBody>
      </p:sp>
      <p:sp>
        <p:nvSpPr>
          <p:cNvPr id="13" name="TextBox 12">
            <a:extLst>
              <a:ext uri="{FF2B5EF4-FFF2-40B4-BE49-F238E27FC236}">
                <a16:creationId xmlns:a16="http://schemas.microsoft.com/office/drawing/2014/main" id="{538528CB-0EF7-450B-ACEE-29A88C3D4A10}"/>
              </a:ext>
            </a:extLst>
          </p:cNvPr>
          <p:cNvSpPr txBox="1"/>
          <p:nvPr/>
        </p:nvSpPr>
        <p:spPr>
          <a:xfrm>
            <a:off x="2858947" y="4027056"/>
            <a:ext cx="845787" cy="369332"/>
          </a:xfrm>
          <a:prstGeom prst="rect">
            <a:avLst/>
          </a:prstGeom>
          <a:solidFill>
            <a:schemeClr val="tx2">
              <a:lumMod val="40000"/>
              <a:lumOff val="60000"/>
            </a:schemeClr>
          </a:solidFill>
        </p:spPr>
        <p:txBody>
          <a:bodyPr wrap="square" rtlCol="0">
            <a:spAutoFit/>
          </a:bodyPr>
          <a:lstStyle/>
          <a:p>
            <a:endParaRPr lang="fr-FR" dirty="0"/>
          </a:p>
        </p:txBody>
      </p:sp>
    </p:spTree>
    <p:extLst>
      <p:ext uri="{BB962C8B-B14F-4D97-AF65-F5344CB8AC3E}">
        <p14:creationId xmlns:p14="http://schemas.microsoft.com/office/powerpoint/2010/main" val="17181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2235-8164-4286-9EA7-BD48DDC771ED}"/>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3154BF0B-EA4D-4ACC-94C4-5B03D698CA77}"/>
              </a:ext>
            </a:extLst>
          </p:cNvPr>
          <p:cNvPicPr>
            <a:picLocks noGrp="1" noChangeAspect="1"/>
          </p:cNvPicPr>
          <p:nvPr>
            <p:ph idx="1"/>
          </p:nvPr>
        </p:nvPicPr>
        <p:blipFill rotWithShape="1">
          <a:blip r:embed="rId2"/>
          <a:srcRect l="21022" t="18693" r="21371" b="29702"/>
          <a:stretch/>
        </p:blipFill>
        <p:spPr>
          <a:xfrm>
            <a:off x="150472" y="398658"/>
            <a:ext cx="8194876" cy="6127750"/>
          </a:xfrm>
          <a:prstGeom prst="rect">
            <a:avLst/>
          </a:prstGeom>
        </p:spPr>
      </p:pic>
      <p:pic>
        <p:nvPicPr>
          <p:cNvPr id="5" name="Picture 4">
            <a:extLst>
              <a:ext uri="{FF2B5EF4-FFF2-40B4-BE49-F238E27FC236}">
                <a16:creationId xmlns:a16="http://schemas.microsoft.com/office/drawing/2014/main" id="{3C6A6D17-961E-4860-B22B-BDC26F91DF0E}"/>
              </a:ext>
            </a:extLst>
          </p:cNvPr>
          <p:cNvPicPr>
            <a:picLocks noChangeAspect="1"/>
          </p:cNvPicPr>
          <p:nvPr/>
        </p:nvPicPr>
        <p:blipFill rotWithShape="1">
          <a:blip r:embed="rId3"/>
          <a:srcRect l="30950" t="15021" r="30412" b="25232"/>
          <a:stretch/>
        </p:blipFill>
        <p:spPr>
          <a:xfrm>
            <a:off x="8146485" y="127322"/>
            <a:ext cx="4045515" cy="5116010"/>
          </a:xfrm>
          <a:prstGeom prst="rect">
            <a:avLst/>
          </a:prstGeom>
        </p:spPr>
      </p:pic>
      <p:sp>
        <p:nvSpPr>
          <p:cNvPr id="6" name="TextBox 5">
            <a:extLst>
              <a:ext uri="{FF2B5EF4-FFF2-40B4-BE49-F238E27FC236}">
                <a16:creationId xmlns:a16="http://schemas.microsoft.com/office/drawing/2014/main" id="{E958449C-1E5F-4D9D-946D-10BABFA00F9E}"/>
              </a:ext>
            </a:extLst>
          </p:cNvPr>
          <p:cNvSpPr txBox="1"/>
          <p:nvPr/>
        </p:nvSpPr>
        <p:spPr>
          <a:xfrm>
            <a:off x="4074289" y="2939970"/>
            <a:ext cx="937549" cy="370389"/>
          </a:xfrm>
          <a:prstGeom prst="rect">
            <a:avLst/>
          </a:prstGeom>
          <a:solidFill>
            <a:schemeClr val="accent1">
              <a:lumMod val="40000"/>
              <a:lumOff val="60000"/>
            </a:schemeClr>
          </a:solidFill>
        </p:spPr>
        <p:txBody>
          <a:bodyPr wrap="square" rtlCol="0">
            <a:spAutoFit/>
          </a:bodyPr>
          <a:lstStyle/>
          <a:p>
            <a:r>
              <a:rPr lang="fr-FR" dirty="0"/>
              <a:t>prendre</a:t>
            </a:r>
          </a:p>
        </p:txBody>
      </p:sp>
      <p:sp>
        <p:nvSpPr>
          <p:cNvPr id="7" name="TextBox 6">
            <a:extLst>
              <a:ext uri="{FF2B5EF4-FFF2-40B4-BE49-F238E27FC236}">
                <a16:creationId xmlns:a16="http://schemas.microsoft.com/office/drawing/2014/main" id="{F939095C-6497-4BA2-9909-00587FCF6D52}"/>
              </a:ext>
            </a:extLst>
          </p:cNvPr>
          <p:cNvSpPr txBox="1"/>
          <p:nvPr/>
        </p:nvSpPr>
        <p:spPr>
          <a:xfrm>
            <a:off x="949069" y="3448347"/>
            <a:ext cx="1077694" cy="369332"/>
          </a:xfrm>
          <a:prstGeom prst="rect">
            <a:avLst/>
          </a:prstGeom>
          <a:solidFill>
            <a:schemeClr val="accent1">
              <a:lumMod val="40000"/>
              <a:lumOff val="60000"/>
            </a:schemeClr>
          </a:solidFill>
        </p:spPr>
        <p:txBody>
          <a:bodyPr wrap="square" rtlCol="0">
            <a:spAutoFit/>
          </a:bodyPr>
          <a:lstStyle/>
          <a:p>
            <a:r>
              <a:rPr lang="fr-FR" dirty="0"/>
              <a:t>regarder</a:t>
            </a:r>
          </a:p>
        </p:txBody>
      </p:sp>
      <p:sp>
        <p:nvSpPr>
          <p:cNvPr id="8" name="TextBox 7">
            <a:extLst>
              <a:ext uri="{FF2B5EF4-FFF2-40B4-BE49-F238E27FC236}">
                <a16:creationId xmlns:a16="http://schemas.microsoft.com/office/drawing/2014/main" id="{34C86123-509C-4D16-8EAD-39AFFF2F811D}"/>
              </a:ext>
            </a:extLst>
          </p:cNvPr>
          <p:cNvSpPr txBox="1"/>
          <p:nvPr/>
        </p:nvSpPr>
        <p:spPr>
          <a:xfrm>
            <a:off x="3380481" y="3462533"/>
            <a:ext cx="937549" cy="370389"/>
          </a:xfrm>
          <a:prstGeom prst="rect">
            <a:avLst/>
          </a:prstGeom>
          <a:solidFill>
            <a:schemeClr val="accent1">
              <a:lumMod val="40000"/>
              <a:lumOff val="60000"/>
            </a:schemeClr>
          </a:solidFill>
        </p:spPr>
        <p:txBody>
          <a:bodyPr wrap="square" rtlCol="0">
            <a:spAutoFit/>
          </a:bodyPr>
          <a:lstStyle/>
          <a:p>
            <a:r>
              <a:rPr lang="fr-FR" dirty="0"/>
              <a:t>écouter</a:t>
            </a:r>
          </a:p>
        </p:txBody>
      </p:sp>
      <p:sp>
        <p:nvSpPr>
          <p:cNvPr id="9" name="TextBox 8">
            <a:extLst>
              <a:ext uri="{FF2B5EF4-FFF2-40B4-BE49-F238E27FC236}">
                <a16:creationId xmlns:a16="http://schemas.microsoft.com/office/drawing/2014/main" id="{52043BF2-E81A-4A08-9735-51951EFA5534}"/>
              </a:ext>
            </a:extLst>
          </p:cNvPr>
          <p:cNvSpPr txBox="1"/>
          <p:nvPr/>
        </p:nvSpPr>
        <p:spPr>
          <a:xfrm>
            <a:off x="1089214" y="3949053"/>
            <a:ext cx="937549" cy="370389"/>
          </a:xfrm>
          <a:prstGeom prst="rect">
            <a:avLst/>
          </a:prstGeom>
          <a:solidFill>
            <a:schemeClr val="accent1">
              <a:lumMod val="40000"/>
              <a:lumOff val="60000"/>
            </a:schemeClr>
          </a:solidFill>
        </p:spPr>
        <p:txBody>
          <a:bodyPr wrap="square" rtlCol="0">
            <a:spAutoFit/>
          </a:bodyPr>
          <a:lstStyle/>
          <a:p>
            <a:r>
              <a:rPr lang="fr-FR" dirty="0" err="1"/>
              <a:t>bloguer</a:t>
            </a:r>
            <a:endParaRPr lang="fr-FR" dirty="0"/>
          </a:p>
        </p:txBody>
      </p:sp>
      <p:sp>
        <p:nvSpPr>
          <p:cNvPr id="10" name="TextBox 9">
            <a:extLst>
              <a:ext uri="{FF2B5EF4-FFF2-40B4-BE49-F238E27FC236}">
                <a16:creationId xmlns:a16="http://schemas.microsoft.com/office/drawing/2014/main" id="{D940D14C-9662-4D61-B466-84C508604428}"/>
              </a:ext>
            </a:extLst>
          </p:cNvPr>
          <p:cNvSpPr txBox="1"/>
          <p:nvPr/>
        </p:nvSpPr>
        <p:spPr>
          <a:xfrm>
            <a:off x="3527791" y="4006622"/>
            <a:ext cx="937549" cy="370389"/>
          </a:xfrm>
          <a:prstGeom prst="rect">
            <a:avLst/>
          </a:prstGeom>
          <a:solidFill>
            <a:schemeClr val="accent1">
              <a:lumMod val="40000"/>
              <a:lumOff val="60000"/>
            </a:schemeClr>
          </a:solidFill>
        </p:spPr>
        <p:txBody>
          <a:bodyPr wrap="square" rtlCol="0">
            <a:spAutoFit/>
          </a:bodyPr>
          <a:lstStyle/>
          <a:p>
            <a:r>
              <a:rPr lang="fr-FR" dirty="0"/>
              <a:t>envoyer</a:t>
            </a:r>
          </a:p>
        </p:txBody>
      </p:sp>
    </p:spTree>
    <p:extLst>
      <p:ext uri="{BB962C8B-B14F-4D97-AF65-F5344CB8AC3E}">
        <p14:creationId xmlns:p14="http://schemas.microsoft.com/office/powerpoint/2010/main" val="31149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20E2-5E90-476C-ADFF-02FF32966C38}"/>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0CAD7910-DFF7-4A6D-81D3-45888C571A55}"/>
              </a:ext>
            </a:extLst>
          </p:cNvPr>
          <p:cNvPicPr>
            <a:picLocks noGrp="1" noChangeAspect="1"/>
          </p:cNvPicPr>
          <p:nvPr>
            <p:ph idx="1"/>
          </p:nvPr>
        </p:nvPicPr>
        <p:blipFill rotWithShape="1">
          <a:blip r:embed="rId2"/>
          <a:srcRect l="23267" t="14969" r="22419" b="26244"/>
          <a:stretch/>
        </p:blipFill>
        <p:spPr>
          <a:xfrm>
            <a:off x="316857" y="172838"/>
            <a:ext cx="8684390" cy="6564933"/>
          </a:xfrm>
          <a:prstGeom prst="rect">
            <a:avLst/>
          </a:prstGeom>
        </p:spPr>
      </p:pic>
      <p:pic>
        <p:nvPicPr>
          <p:cNvPr id="5" name="Picture 4">
            <a:extLst>
              <a:ext uri="{FF2B5EF4-FFF2-40B4-BE49-F238E27FC236}">
                <a16:creationId xmlns:a16="http://schemas.microsoft.com/office/drawing/2014/main" id="{067CD205-178C-4B75-BAC5-5C2338B40B1E}"/>
              </a:ext>
            </a:extLst>
          </p:cNvPr>
          <p:cNvPicPr>
            <a:picLocks noChangeAspect="1"/>
          </p:cNvPicPr>
          <p:nvPr/>
        </p:nvPicPr>
        <p:blipFill rotWithShape="1">
          <a:blip r:embed="rId3"/>
          <a:srcRect l="27816" t="26095" r="28038" b="37538"/>
          <a:stretch/>
        </p:blipFill>
        <p:spPr>
          <a:xfrm>
            <a:off x="7789762" y="4360402"/>
            <a:ext cx="4313500" cy="1998842"/>
          </a:xfrm>
          <a:prstGeom prst="rect">
            <a:avLst/>
          </a:prstGeom>
        </p:spPr>
      </p:pic>
    </p:spTree>
    <p:extLst>
      <p:ext uri="{BB962C8B-B14F-4D97-AF65-F5344CB8AC3E}">
        <p14:creationId xmlns:p14="http://schemas.microsoft.com/office/powerpoint/2010/main" val="59510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B883CE9D-7B02-4D53-BDF3-7DE9768FAA35}"/>
              </a:ext>
            </a:extLst>
          </p:cNvPr>
          <p:cNvSpPr txBox="1">
            <a:spLocks noChangeArrowheads="1"/>
          </p:cNvSpPr>
          <p:nvPr/>
        </p:nvSpPr>
        <p:spPr bwMode="auto">
          <a:xfrm>
            <a:off x="1948754" y="1237814"/>
            <a:ext cx="8361672" cy="7573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i="1">
                <a:solidFill>
                  <a:srgbClr val="D82900"/>
                </a:solidFill>
                <a:latin typeface="Verdana" pitchFamily="34" charset="0"/>
                <a:ea typeface="ヒラギノ角ゴ Pro W3"/>
                <a:cs typeface="ヒラギノ角ゴ Pro W3"/>
              </a:defRPr>
            </a:lvl1pPr>
            <a:lvl2pPr marL="742950" indent="-285750">
              <a:defRPr sz="2400" b="1" i="1">
                <a:solidFill>
                  <a:srgbClr val="D82900"/>
                </a:solidFill>
                <a:latin typeface="Verdana" pitchFamily="34" charset="0"/>
                <a:ea typeface="ヒラギノ角ゴ Pro W3"/>
                <a:cs typeface="ヒラギノ角ゴ Pro W3"/>
              </a:defRPr>
            </a:lvl2pPr>
            <a:lvl3pPr marL="1143000" indent="-228600">
              <a:defRPr sz="2400" b="1" i="1">
                <a:solidFill>
                  <a:srgbClr val="D82900"/>
                </a:solidFill>
                <a:latin typeface="Verdana" pitchFamily="34" charset="0"/>
                <a:ea typeface="ヒラギノ角ゴ Pro W3"/>
                <a:cs typeface="ヒラギノ角ゴ Pro W3"/>
              </a:defRPr>
            </a:lvl3pPr>
            <a:lvl4pPr marL="1600200" indent="-228600">
              <a:defRPr sz="2400" b="1" i="1">
                <a:solidFill>
                  <a:srgbClr val="D82900"/>
                </a:solidFill>
                <a:latin typeface="Verdana" pitchFamily="34" charset="0"/>
                <a:ea typeface="ヒラギノ角ゴ Pro W3"/>
                <a:cs typeface="ヒラギノ角ゴ Pro W3"/>
              </a:defRPr>
            </a:lvl4pPr>
            <a:lvl5pPr marL="2057400" indent="-228600">
              <a:defRPr sz="2400" b="1" i="1">
                <a:solidFill>
                  <a:srgbClr val="D82900"/>
                </a:solidFill>
                <a:latin typeface="Verdana"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itchFamily="34" charset="0"/>
                <a:ea typeface="ヒラギノ角ゴ Pro W3"/>
                <a:cs typeface="ヒラギノ角ゴ Pro W3"/>
              </a:defRPr>
            </a:lvl9pPr>
          </a:lstStyle>
          <a:p>
            <a:pPr marL="308747" indent="-308747" defTabSz="914806" fontAlgn="base">
              <a:spcBef>
                <a:spcPct val="20000"/>
              </a:spcBef>
              <a:spcAft>
                <a:spcPct val="0"/>
              </a:spcAft>
              <a:defRPr/>
            </a:pPr>
            <a:r>
              <a:rPr lang="fr-FR" sz="2161" i="0" dirty="0">
                <a:solidFill>
                  <a:srgbClr val="000000"/>
                </a:solidFill>
                <a:latin typeface="Verdana"/>
                <a:cs typeface="+mn-cs"/>
              </a:rPr>
              <a:t>	</a:t>
            </a:r>
            <a:r>
              <a:rPr lang="en-GB" sz="2161" i="0" dirty="0">
                <a:solidFill>
                  <a:srgbClr val="000000"/>
                </a:solidFill>
                <a:latin typeface="Verdana"/>
                <a:cs typeface="+mn-cs"/>
              </a:rPr>
              <a:t>Write out the questions in French, putting the words into the correct order.</a:t>
            </a:r>
            <a:endParaRPr lang="fr-FR" sz="2161" b="0" dirty="0">
              <a:solidFill>
                <a:srgbClr val="000000"/>
              </a:solidFill>
              <a:latin typeface="Verdana"/>
              <a:cs typeface="+mn-cs"/>
            </a:endParaRPr>
          </a:p>
        </p:txBody>
      </p:sp>
      <p:sp>
        <p:nvSpPr>
          <p:cNvPr id="2051" name="Rectangle 1">
            <a:extLst>
              <a:ext uri="{FF2B5EF4-FFF2-40B4-BE49-F238E27FC236}">
                <a16:creationId xmlns:a16="http://schemas.microsoft.com/office/drawing/2014/main" id="{0B034B9E-0272-461B-84A7-506A60E46D38}"/>
              </a:ext>
            </a:extLst>
          </p:cNvPr>
          <p:cNvSpPr>
            <a:spLocks noChangeArrowheads="1"/>
          </p:cNvSpPr>
          <p:nvPr/>
        </p:nvSpPr>
        <p:spPr bwMode="auto">
          <a:xfrm>
            <a:off x="2659140" y="1985362"/>
            <a:ext cx="7715607" cy="23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fr-FR" altLang="en-US" sz="2521" b="0" i="0" dirty="0">
                <a:solidFill>
                  <a:srgbClr val="000000"/>
                </a:solidFill>
              </a:rPr>
              <a:t>Est-ce que tu aimes faire de la gymnastique?</a:t>
            </a:r>
            <a:endParaRPr lang="en-GB" altLang="en-US" sz="2521" b="0" i="0" dirty="0">
              <a:solidFill>
                <a:srgbClr val="000000"/>
              </a:solidFill>
            </a:endParaRPr>
          </a:p>
          <a:p>
            <a:pPr defTabSz="823326" eaLnBrk="0" fontAlgn="base" hangingPunct="0">
              <a:lnSpc>
                <a:spcPct val="150000"/>
              </a:lnSpc>
              <a:spcBef>
                <a:spcPct val="0"/>
              </a:spcBef>
              <a:spcAft>
                <a:spcPct val="0"/>
              </a:spcAft>
            </a:pPr>
            <a:r>
              <a:rPr lang="fr-FR" altLang="en-US" sz="2521" b="0" i="0" dirty="0">
                <a:solidFill>
                  <a:srgbClr val="000000"/>
                </a:solidFill>
              </a:rPr>
              <a:t>Est-ce que tu aimes regarder des vidéos?</a:t>
            </a:r>
            <a:endParaRPr lang="en-GB" altLang="en-US" sz="2521" b="0" i="0" dirty="0">
              <a:solidFill>
                <a:srgbClr val="000000"/>
              </a:solidFill>
            </a:endParaRPr>
          </a:p>
          <a:p>
            <a:pPr defTabSz="823326" eaLnBrk="0" fontAlgn="base" hangingPunct="0">
              <a:lnSpc>
                <a:spcPct val="150000"/>
              </a:lnSpc>
              <a:spcBef>
                <a:spcPct val="0"/>
              </a:spcBef>
              <a:spcAft>
                <a:spcPct val="0"/>
              </a:spcAft>
            </a:pPr>
            <a:r>
              <a:rPr lang="fr-FR" altLang="en-US" sz="2521" b="0" i="0" dirty="0">
                <a:solidFill>
                  <a:srgbClr val="000000"/>
                </a:solidFill>
              </a:rPr>
              <a:t>Qu’est-ce que tu aimes faire le weekend?</a:t>
            </a:r>
            <a:endParaRPr lang="en-GB" altLang="en-US" sz="2521" b="0" i="0" dirty="0">
              <a:solidFill>
                <a:srgbClr val="000000"/>
              </a:solidFill>
            </a:endParaRPr>
          </a:p>
          <a:p>
            <a:pPr defTabSz="823326" eaLnBrk="0" fontAlgn="base" hangingPunct="0">
              <a:lnSpc>
                <a:spcPct val="150000"/>
              </a:lnSpc>
              <a:spcBef>
                <a:spcPct val="0"/>
              </a:spcBef>
              <a:spcAft>
                <a:spcPct val="0"/>
              </a:spcAft>
            </a:pPr>
            <a:r>
              <a:rPr lang="fr-FR" altLang="en-US" sz="2521" b="0" i="0" dirty="0">
                <a:solidFill>
                  <a:srgbClr val="000000"/>
                </a:solidFill>
              </a:rPr>
              <a:t>Qu’est-ce que aimes faire quand il pleut?</a:t>
            </a:r>
            <a:endParaRPr lang="en-GB" altLang="en-US" sz="2521" b="0" i="0" dirty="0">
              <a:solidFill>
                <a:srgbClr val="000000"/>
              </a:solidFill>
            </a:endParaRPr>
          </a:p>
        </p:txBody>
      </p:sp>
      <p:sp>
        <p:nvSpPr>
          <p:cNvPr id="2052" name="Rectangle 1">
            <a:extLst>
              <a:ext uri="{FF2B5EF4-FFF2-40B4-BE49-F238E27FC236}">
                <a16:creationId xmlns:a16="http://schemas.microsoft.com/office/drawing/2014/main" id="{ADC91047-3DDA-4F4A-A27A-B6FDDECED816}"/>
              </a:ext>
            </a:extLst>
          </p:cNvPr>
          <p:cNvSpPr>
            <a:spLocks noChangeArrowheads="1"/>
          </p:cNvSpPr>
          <p:nvPr/>
        </p:nvSpPr>
        <p:spPr bwMode="auto">
          <a:xfrm>
            <a:off x="2270358" y="1985362"/>
            <a:ext cx="454532" cy="23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D82900"/>
                </a:solidFill>
                <a:latin typeface="Verdana" panose="020B0604030504040204" pitchFamily="34" charset="0"/>
                <a:ea typeface="ヒラギノ角ゴ Pro W3"/>
                <a:cs typeface="ヒラギノ角ゴ Pro W3"/>
              </a:defRPr>
            </a:lvl1pPr>
            <a:lvl2pPr marL="742950" indent="-285750">
              <a:defRPr sz="2400" b="1" i="1">
                <a:solidFill>
                  <a:srgbClr val="D82900"/>
                </a:solidFill>
                <a:latin typeface="Verdana" panose="020B0604030504040204" pitchFamily="34" charset="0"/>
                <a:ea typeface="ヒラギノ角ゴ Pro W3"/>
                <a:cs typeface="ヒラギノ角ゴ Pro W3"/>
              </a:defRPr>
            </a:lvl2pPr>
            <a:lvl3pPr marL="1143000" indent="-228600">
              <a:defRPr sz="2400" b="1" i="1">
                <a:solidFill>
                  <a:srgbClr val="D82900"/>
                </a:solidFill>
                <a:latin typeface="Verdana" panose="020B0604030504040204" pitchFamily="34" charset="0"/>
                <a:ea typeface="ヒラギノ角ゴ Pro W3"/>
                <a:cs typeface="ヒラギノ角ゴ Pro W3"/>
              </a:defRPr>
            </a:lvl3pPr>
            <a:lvl4pPr marL="1600200" indent="-228600">
              <a:defRPr sz="2400" b="1" i="1">
                <a:solidFill>
                  <a:srgbClr val="D82900"/>
                </a:solidFill>
                <a:latin typeface="Verdana" panose="020B0604030504040204" pitchFamily="34" charset="0"/>
                <a:ea typeface="ヒラギノ角ゴ Pro W3"/>
                <a:cs typeface="ヒラギノ角ゴ Pro W3"/>
              </a:defRPr>
            </a:lvl4pPr>
            <a:lvl5pPr marL="2057400" indent="-228600">
              <a:defRPr sz="2400" b="1" i="1">
                <a:solidFill>
                  <a:srgbClr val="D82900"/>
                </a:solidFill>
                <a:latin typeface="Verdana" panose="020B0604030504040204" pitchFamily="34" charset="0"/>
                <a:ea typeface="ヒラギノ角ゴ Pro W3"/>
                <a:cs typeface="ヒラギノ角ゴ Pro W3"/>
              </a:defRPr>
            </a:lvl5pPr>
            <a:lvl6pPr marL="25146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6pPr>
            <a:lvl7pPr marL="29718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7pPr>
            <a:lvl8pPr marL="34290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8pPr>
            <a:lvl9pPr marL="3886200" indent="-228600" eaLnBrk="0" fontAlgn="base" hangingPunct="0">
              <a:spcBef>
                <a:spcPct val="0"/>
              </a:spcBef>
              <a:spcAft>
                <a:spcPct val="0"/>
              </a:spcAft>
              <a:defRPr sz="2400" b="1" i="1">
                <a:solidFill>
                  <a:srgbClr val="D82900"/>
                </a:solidFill>
                <a:latin typeface="Verdana" panose="020B0604030504040204" pitchFamily="34" charset="0"/>
                <a:ea typeface="ヒラギノ角ゴ Pro W3"/>
                <a:cs typeface="ヒラギノ角ゴ Pro W3"/>
              </a:defRPr>
            </a:lvl9pPr>
          </a:lstStyle>
          <a:p>
            <a:pPr defTabSz="823326" eaLnBrk="0" fontAlgn="base" hangingPunct="0">
              <a:lnSpc>
                <a:spcPct val="150000"/>
              </a:lnSpc>
              <a:spcBef>
                <a:spcPct val="0"/>
              </a:spcBef>
              <a:spcAft>
                <a:spcPct val="0"/>
              </a:spcAft>
            </a:pPr>
            <a:r>
              <a:rPr lang="en-GB" altLang="en-US" sz="2521" i="0">
                <a:solidFill>
                  <a:srgbClr val="000000"/>
                </a:solidFill>
              </a:rPr>
              <a:t>1</a:t>
            </a:r>
          </a:p>
          <a:p>
            <a:pPr defTabSz="823326" eaLnBrk="0" fontAlgn="base" hangingPunct="0">
              <a:lnSpc>
                <a:spcPct val="150000"/>
              </a:lnSpc>
              <a:spcBef>
                <a:spcPct val="0"/>
              </a:spcBef>
              <a:spcAft>
                <a:spcPct val="0"/>
              </a:spcAft>
            </a:pPr>
            <a:r>
              <a:rPr lang="en-GB" altLang="en-US" sz="2521" i="0">
                <a:solidFill>
                  <a:srgbClr val="000000"/>
                </a:solidFill>
              </a:rPr>
              <a:t>2</a:t>
            </a:r>
          </a:p>
          <a:p>
            <a:pPr defTabSz="823326" eaLnBrk="0" fontAlgn="base" hangingPunct="0">
              <a:lnSpc>
                <a:spcPct val="150000"/>
              </a:lnSpc>
              <a:spcBef>
                <a:spcPct val="0"/>
              </a:spcBef>
              <a:spcAft>
                <a:spcPct val="0"/>
              </a:spcAft>
            </a:pPr>
            <a:r>
              <a:rPr lang="en-GB" altLang="en-US" sz="2521" i="0">
                <a:solidFill>
                  <a:srgbClr val="000000"/>
                </a:solidFill>
              </a:rPr>
              <a:t>3</a:t>
            </a:r>
          </a:p>
          <a:p>
            <a:pPr defTabSz="823326" eaLnBrk="0" fontAlgn="base" hangingPunct="0">
              <a:lnSpc>
                <a:spcPct val="150000"/>
              </a:lnSpc>
              <a:spcBef>
                <a:spcPct val="0"/>
              </a:spcBef>
              <a:spcAft>
                <a:spcPct val="0"/>
              </a:spcAft>
            </a:pPr>
            <a:r>
              <a:rPr lang="en-GB" altLang="en-US" sz="2521" i="0">
                <a:solidFill>
                  <a:srgbClr val="0000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EB90-923F-499A-AD30-1342D546A151}"/>
              </a:ext>
            </a:extLst>
          </p:cNvPr>
          <p:cNvSpPr>
            <a:spLocks noGrp="1"/>
          </p:cNvSpPr>
          <p:nvPr>
            <p:ph type="title"/>
          </p:nvPr>
        </p:nvSpPr>
        <p:spPr>
          <a:xfrm>
            <a:off x="838200" y="365125"/>
            <a:ext cx="10515600" cy="989113"/>
          </a:xfrm>
          <a:ln w="38100">
            <a:solidFill>
              <a:schemeClr val="tx1"/>
            </a:solidFill>
          </a:ln>
        </p:spPr>
        <p:txBody>
          <a:bodyPr/>
          <a:lstStyle/>
          <a:p>
            <a:r>
              <a:rPr lang="fr-FR" dirty="0"/>
              <a:t>Jeu –p.63 exercice 4</a:t>
            </a:r>
          </a:p>
        </p:txBody>
      </p:sp>
      <p:pic>
        <p:nvPicPr>
          <p:cNvPr id="4" name="Content Placeholder 3">
            <a:extLst>
              <a:ext uri="{FF2B5EF4-FFF2-40B4-BE49-F238E27FC236}">
                <a16:creationId xmlns:a16="http://schemas.microsoft.com/office/drawing/2014/main" id="{1EA47464-0B95-410B-95F5-9598FA478ABE}"/>
              </a:ext>
            </a:extLst>
          </p:cNvPr>
          <p:cNvPicPr>
            <a:picLocks noGrp="1" noChangeAspect="1"/>
          </p:cNvPicPr>
          <p:nvPr>
            <p:ph idx="1"/>
          </p:nvPr>
        </p:nvPicPr>
        <p:blipFill rotWithShape="1">
          <a:blip r:embed="rId2"/>
          <a:srcRect t="9117" b="22254"/>
          <a:stretch/>
        </p:blipFill>
        <p:spPr>
          <a:xfrm>
            <a:off x="1869329" y="1666754"/>
            <a:ext cx="7735712" cy="49650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3926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D52D-CD86-4CBF-8F01-CDC72ED06585}"/>
              </a:ext>
            </a:extLst>
          </p:cNvPr>
          <p:cNvSpPr>
            <a:spLocks noGrp="1"/>
          </p:cNvSpPr>
          <p:nvPr>
            <p:ph type="title"/>
          </p:nvPr>
        </p:nvSpPr>
        <p:spPr>
          <a:xfrm>
            <a:off x="1514292" y="513612"/>
            <a:ext cx="9894133" cy="1031216"/>
          </a:xfrm>
        </p:spPr>
        <p:txBody>
          <a:bodyPr anchor="b">
            <a:normAutofit/>
          </a:bodyPr>
          <a:lstStyle/>
          <a:p>
            <a:r>
              <a:rPr lang="fr-FR" dirty="0" err="1"/>
              <a:t>Speaking</a:t>
            </a:r>
            <a:r>
              <a:rPr lang="fr-FR" dirty="0"/>
              <a:t> test</a:t>
            </a:r>
          </a:p>
        </p:txBody>
      </p:sp>
      <p:pic>
        <p:nvPicPr>
          <p:cNvPr id="4" name="Picture 3">
            <a:extLst>
              <a:ext uri="{FF2B5EF4-FFF2-40B4-BE49-F238E27FC236}">
                <a16:creationId xmlns:a16="http://schemas.microsoft.com/office/drawing/2014/main" id="{F9D3763A-CC9A-48B2-8C0D-12F3772EF8D0}"/>
              </a:ext>
            </a:extLst>
          </p:cNvPr>
          <p:cNvPicPr>
            <a:picLocks noChangeAspect="1"/>
          </p:cNvPicPr>
          <p:nvPr/>
        </p:nvPicPr>
        <p:blipFill>
          <a:blip r:embed="rId2"/>
          <a:stretch>
            <a:fillRect/>
          </a:stretch>
        </p:blipFill>
        <p:spPr>
          <a:xfrm>
            <a:off x="2209631" y="2589086"/>
            <a:ext cx="3678705"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F78E81-6212-4087-8078-30D6476741D0}"/>
              </a:ext>
            </a:extLst>
          </p:cNvPr>
          <p:cNvSpPr>
            <a:spLocks noGrp="1"/>
          </p:cNvSpPr>
          <p:nvPr>
            <p:ph idx="1"/>
          </p:nvPr>
        </p:nvSpPr>
        <p:spPr>
          <a:xfrm>
            <a:off x="7781373" y="513613"/>
            <a:ext cx="3627063" cy="5933486"/>
          </a:xfrm>
          <a:ln w="38100">
            <a:solidFill>
              <a:schemeClr val="tx1"/>
            </a:solidFill>
          </a:ln>
        </p:spPr>
        <p:txBody>
          <a:bodyPr anchor="ctr">
            <a:normAutofit/>
          </a:bodyPr>
          <a:lstStyle/>
          <a:p>
            <a:r>
              <a:rPr lang="fr-FR" sz="3200" dirty="0"/>
              <a:t>For </a:t>
            </a:r>
            <a:r>
              <a:rPr lang="fr-FR" sz="3200" dirty="0" err="1"/>
              <a:t>your</a:t>
            </a:r>
            <a:r>
              <a:rPr lang="fr-FR" sz="3200" dirty="0"/>
              <a:t> </a:t>
            </a:r>
            <a:r>
              <a:rPr lang="fr-FR" sz="3200" dirty="0" err="1"/>
              <a:t>speaking</a:t>
            </a:r>
            <a:r>
              <a:rPr lang="fr-FR" sz="3200" dirty="0"/>
              <a:t> test, </a:t>
            </a:r>
            <a:r>
              <a:rPr lang="fr-FR" sz="3200" dirty="0" err="1"/>
              <a:t>you</a:t>
            </a:r>
            <a:r>
              <a:rPr lang="fr-FR" sz="3200" dirty="0"/>
              <a:t> </a:t>
            </a:r>
            <a:r>
              <a:rPr lang="fr-FR" sz="3200" dirty="0" err="1"/>
              <a:t>will</a:t>
            </a:r>
            <a:r>
              <a:rPr lang="fr-FR" sz="3200" dirty="0"/>
              <a:t> </a:t>
            </a:r>
            <a:r>
              <a:rPr lang="fr-FR" sz="3200" dirty="0" err="1"/>
              <a:t>need</a:t>
            </a:r>
            <a:r>
              <a:rPr lang="fr-FR" sz="3200" dirty="0"/>
              <a:t> to </a:t>
            </a:r>
            <a:r>
              <a:rPr lang="fr-FR" sz="3200" dirty="0" err="1"/>
              <a:t>describe</a:t>
            </a:r>
            <a:r>
              <a:rPr lang="fr-FR" sz="3200" dirty="0"/>
              <a:t> a photo and </a:t>
            </a:r>
            <a:r>
              <a:rPr lang="fr-FR" sz="3200" dirty="0" err="1"/>
              <a:t>then</a:t>
            </a:r>
            <a:r>
              <a:rPr lang="fr-FR" sz="3200" dirty="0"/>
              <a:t> </a:t>
            </a:r>
            <a:r>
              <a:rPr lang="fr-FR" sz="3200" dirty="0" err="1"/>
              <a:t>answer</a:t>
            </a:r>
            <a:r>
              <a:rPr lang="fr-FR" sz="3200" dirty="0"/>
              <a:t> 2 follow up questions and one surprise question.</a:t>
            </a:r>
          </a:p>
          <a:p>
            <a:endParaRPr lang="fr-FR" sz="3200" dirty="0"/>
          </a:p>
          <a:p>
            <a:r>
              <a:rPr lang="fr-FR" sz="3200" dirty="0" err="1"/>
              <a:t>We</a:t>
            </a:r>
            <a:r>
              <a:rPr lang="fr-FR" sz="3200" dirty="0"/>
              <a:t> are </a:t>
            </a:r>
            <a:r>
              <a:rPr lang="fr-FR" sz="3200" dirty="0" err="1"/>
              <a:t>going</a:t>
            </a:r>
            <a:r>
              <a:rPr lang="fr-FR" sz="3200" dirty="0"/>
              <a:t> to do a practice photo </a:t>
            </a:r>
            <a:r>
              <a:rPr lang="fr-FR" sz="3200" dirty="0" err="1"/>
              <a:t>card</a:t>
            </a:r>
            <a:r>
              <a:rPr lang="fr-FR" sz="3200" dirty="0"/>
              <a:t>.</a:t>
            </a:r>
          </a:p>
        </p:txBody>
      </p:sp>
    </p:spTree>
    <p:extLst>
      <p:ext uri="{BB962C8B-B14F-4D97-AF65-F5344CB8AC3E}">
        <p14:creationId xmlns:p14="http://schemas.microsoft.com/office/powerpoint/2010/main" val="16445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B254-7211-4D5E-AEB0-D7DA460EF7C9}"/>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C673CC43-D206-48E8-8743-2A8CC2E8EB35}"/>
              </a:ext>
            </a:extLst>
          </p:cNvPr>
          <p:cNvPicPr>
            <a:picLocks noGrp="1" noChangeAspect="1"/>
          </p:cNvPicPr>
          <p:nvPr>
            <p:ph idx="1"/>
          </p:nvPr>
        </p:nvPicPr>
        <p:blipFill rotWithShape="1">
          <a:blip r:embed="rId2"/>
          <a:srcRect t="10713" b="22520"/>
          <a:stretch/>
        </p:blipFill>
        <p:spPr>
          <a:xfrm>
            <a:off x="838200" y="625032"/>
            <a:ext cx="10817506" cy="55789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5973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2E7A-6BCA-4D54-9DDD-2980C092FABB}"/>
              </a:ext>
            </a:extLst>
          </p:cNvPr>
          <p:cNvSpPr>
            <a:spLocks noGrp="1"/>
          </p:cNvSpPr>
          <p:nvPr>
            <p:ph type="title"/>
          </p:nvPr>
        </p:nvSpPr>
        <p:spPr>
          <a:ln w="28575">
            <a:solidFill>
              <a:schemeClr val="tx1"/>
            </a:solidFill>
          </a:ln>
        </p:spPr>
        <p:txBody>
          <a:bodyPr/>
          <a:lstStyle/>
          <a:p>
            <a:r>
              <a:rPr lang="fr-FR" dirty="0"/>
              <a:t>Key </a:t>
            </a:r>
            <a:r>
              <a:rPr lang="fr-FR" dirty="0" err="1"/>
              <a:t>vocab</a:t>
            </a:r>
            <a:r>
              <a:rPr lang="fr-FR" dirty="0"/>
              <a:t> (to </a:t>
            </a:r>
            <a:r>
              <a:rPr lang="fr-FR" dirty="0" err="1"/>
              <a:t>revise</a:t>
            </a:r>
            <a:r>
              <a:rPr lang="fr-FR" dirty="0"/>
              <a:t> for the test)</a:t>
            </a:r>
          </a:p>
        </p:txBody>
      </p:sp>
      <p:sp>
        <p:nvSpPr>
          <p:cNvPr id="4" name="Content Placeholder 3">
            <a:extLst>
              <a:ext uri="{FF2B5EF4-FFF2-40B4-BE49-F238E27FC236}">
                <a16:creationId xmlns:a16="http://schemas.microsoft.com/office/drawing/2014/main" id="{8913DCFA-A948-44DB-8C38-AD1E3182DBBC}"/>
              </a:ext>
            </a:extLst>
          </p:cNvPr>
          <p:cNvSpPr>
            <a:spLocks noGrp="1"/>
          </p:cNvSpPr>
          <p:nvPr>
            <p:ph sz="half" idx="1"/>
          </p:nvPr>
        </p:nvSpPr>
        <p:spPr>
          <a:ln w="28575">
            <a:solidFill>
              <a:schemeClr val="tx1"/>
            </a:solidFill>
          </a:ln>
        </p:spPr>
        <p:txBody>
          <a:bodyPr>
            <a:normAutofit fontScale="92500" lnSpcReduction="20000"/>
          </a:bodyPr>
          <a:lstStyle/>
          <a:p>
            <a:r>
              <a:rPr lang="fr-FR" dirty="0"/>
              <a:t>Sur la photo il y a…</a:t>
            </a:r>
          </a:p>
          <a:p>
            <a:r>
              <a:rPr lang="fr-FR" dirty="0"/>
              <a:t>Une fille</a:t>
            </a:r>
          </a:p>
          <a:p>
            <a:r>
              <a:rPr lang="fr-FR" dirty="0"/>
              <a:t>Un garçon</a:t>
            </a:r>
          </a:p>
          <a:p>
            <a:r>
              <a:rPr lang="fr-FR" dirty="0"/>
              <a:t>Au centre</a:t>
            </a:r>
          </a:p>
          <a:p>
            <a:r>
              <a:rPr lang="fr-FR" dirty="0"/>
              <a:t>A  droite</a:t>
            </a:r>
          </a:p>
          <a:p>
            <a:r>
              <a:rPr lang="fr-FR" dirty="0"/>
              <a:t>A gauche</a:t>
            </a:r>
          </a:p>
          <a:p>
            <a:r>
              <a:rPr lang="fr-FR" dirty="0"/>
              <a:t>Il/ elle porte…</a:t>
            </a:r>
          </a:p>
          <a:p>
            <a:r>
              <a:rPr lang="fr-FR" dirty="0"/>
              <a:t>Je pense qu’il / elle est…</a:t>
            </a:r>
          </a:p>
          <a:p>
            <a:r>
              <a:rPr lang="fr-FR" dirty="0"/>
              <a:t>Car</a:t>
            </a:r>
          </a:p>
          <a:p>
            <a:r>
              <a:rPr lang="fr-FR" dirty="0"/>
              <a:t>Il / elle aime…</a:t>
            </a:r>
          </a:p>
        </p:txBody>
      </p:sp>
      <p:sp>
        <p:nvSpPr>
          <p:cNvPr id="5" name="Content Placeholder 4">
            <a:extLst>
              <a:ext uri="{FF2B5EF4-FFF2-40B4-BE49-F238E27FC236}">
                <a16:creationId xmlns:a16="http://schemas.microsoft.com/office/drawing/2014/main" id="{A949005D-CA8A-45CB-9BB8-2F570951BE25}"/>
              </a:ext>
            </a:extLst>
          </p:cNvPr>
          <p:cNvSpPr>
            <a:spLocks noGrp="1"/>
          </p:cNvSpPr>
          <p:nvPr>
            <p:ph sz="half" idx="2"/>
          </p:nvPr>
        </p:nvSpPr>
        <p:spPr>
          <a:ln w="38100">
            <a:solidFill>
              <a:schemeClr val="tx1"/>
            </a:solidFill>
          </a:ln>
        </p:spPr>
        <p:txBody>
          <a:bodyPr>
            <a:normAutofit fontScale="92500" lnSpcReduction="20000"/>
          </a:bodyPr>
          <a:lstStyle/>
          <a:p>
            <a:r>
              <a:rPr lang="fr-FR" dirty="0"/>
              <a:t>On the photo </a:t>
            </a:r>
            <a:r>
              <a:rPr lang="fr-FR" dirty="0" err="1"/>
              <a:t>there</a:t>
            </a:r>
            <a:r>
              <a:rPr lang="fr-FR" dirty="0"/>
              <a:t> </a:t>
            </a:r>
            <a:r>
              <a:rPr lang="fr-FR" dirty="0" err="1"/>
              <a:t>is</a:t>
            </a:r>
            <a:r>
              <a:rPr lang="fr-FR" dirty="0"/>
              <a:t>…</a:t>
            </a:r>
          </a:p>
          <a:p>
            <a:r>
              <a:rPr lang="fr-FR" dirty="0"/>
              <a:t>A girl</a:t>
            </a:r>
          </a:p>
          <a:p>
            <a:r>
              <a:rPr lang="fr-FR" dirty="0"/>
              <a:t>A boy</a:t>
            </a:r>
          </a:p>
          <a:p>
            <a:r>
              <a:rPr lang="fr-FR" dirty="0"/>
              <a:t>In the centre</a:t>
            </a:r>
          </a:p>
          <a:p>
            <a:r>
              <a:rPr lang="fr-FR" dirty="0"/>
              <a:t>On the right</a:t>
            </a:r>
          </a:p>
          <a:p>
            <a:r>
              <a:rPr lang="fr-FR" dirty="0"/>
              <a:t>On the </a:t>
            </a:r>
            <a:r>
              <a:rPr lang="fr-FR" dirty="0" err="1"/>
              <a:t>left</a:t>
            </a:r>
            <a:endParaRPr lang="fr-FR" dirty="0"/>
          </a:p>
          <a:p>
            <a:r>
              <a:rPr lang="fr-FR" dirty="0"/>
              <a:t>He / </a:t>
            </a:r>
            <a:r>
              <a:rPr lang="fr-FR" dirty="0" err="1"/>
              <a:t>she</a:t>
            </a:r>
            <a:r>
              <a:rPr lang="fr-FR" dirty="0"/>
              <a:t> </a:t>
            </a:r>
            <a:r>
              <a:rPr lang="fr-FR" dirty="0" err="1"/>
              <a:t>is</a:t>
            </a:r>
            <a:r>
              <a:rPr lang="fr-FR" dirty="0"/>
              <a:t> </a:t>
            </a:r>
            <a:r>
              <a:rPr lang="fr-FR" dirty="0" err="1"/>
              <a:t>wearing</a:t>
            </a:r>
            <a:r>
              <a:rPr lang="fr-FR" dirty="0"/>
              <a:t>…</a:t>
            </a:r>
          </a:p>
          <a:p>
            <a:r>
              <a:rPr lang="fr-FR" dirty="0"/>
              <a:t>I </a:t>
            </a:r>
            <a:r>
              <a:rPr lang="fr-FR" dirty="0" err="1"/>
              <a:t>think</a:t>
            </a:r>
            <a:r>
              <a:rPr lang="fr-FR" dirty="0"/>
              <a:t> </a:t>
            </a:r>
            <a:r>
              <a:rPr lang="fr-FR" dirty="0" err="1"/>
              <a:t>he</a:t>
            </a:r>
            <a:r>
              <a:rPr lang="fr-FR" dirty="0"/>
              <a:t>/ </a:t>
            </a:r>
            <a:r>
              <a:rPr lang="fr-FR" dirty="0" err="1"/>
              <a:t>she</a:t>
            </a:r>
            <a:r>
              <a:rPr lang="fr-FR" dirty="0"/>
              <a:t> </a:t>
            </a:r>
            <a:r>
              <a:rPr lang="fr-FR" dirty="0" err="1"/>
              <a:t>is</a:t>
            </a:r>
            <a:r>
              <a:rPr lang="fr-FR" dirty="0"/>
              <a:t>…</a:t>
            </a:r>
          </a:p>
          <a:p>
            <a:r>
              <a:rPr lang="fr-FR" dirty="0" err="1"/>
              <a:t>Because</a:t>
            </a:r>
            <a:endParaRPr lang="fr-FR" dirty="0"/>
          </a:p>
          <a:p>
            <a:r>
              <a:rPr lang="fr-FR" dirty="0"/>
              <a:t>He / </a:t>
            </a:r>
            <a:r>
              <a:rPr lang="fr-FR" dirty="0" err="1"/>
              <a:t>she</a:t>
            </a:r>
            <a:r>
              <a:rPr lang="fr-FR" dirty="0"/>
              <a:t> likes…</a:t>
            </a:r>
          </a:p>
        </p:txBody>
      </p:sp>
      <p:pic>
        <p:nvPicPr>
          <p:cNvPr id="6" name="Picture 5">
            <a:extLst>
              <a:ext uri="{FF2B5EF4-FFF2-40B4-BE49-F238E27FC236}">
                <a16:creationId xmlns:a16="http://schemas.microsoft.com/office/drawing/2014/main" id="{1911BCFC-14D4-4BF3-8EA2-6A02994BA69E}"/>
              </a:ext>
            </a:extLst>
          </p:cNvPr>
          <p:cNvPicPr>
            <a:picLocks noChangeAspect="1"/>
          </p:cNvPicPr>
          <p:nvPr/>
        </p:nvPicPr>
        <p:blipFill>
          <a:blip r:embed="rId2"/>
          <a:stretch>
            <a:fillRect/>
          </a:stretch>
        </p:blipFill>
        <p:spPr>
          <a:xfrm>
            <a:off x="9840798" y="545151"/>
            <a:ext cx="965510" cy="965510"/>
          </a:xfrm>
          <a:prstGeom prst="rect">
            <a:avLst/>
          </a:prstGeom>
        </p:spPr>
      </p:pic>
    </p:spTree>
    <p:extLst>
      <p:ext uri="{BB962C8B-B14F-4D97-AF65-F5344CB8AC3E}">
        <p14:creationId xmlns:p14="http://schemas.microsoft.com/office/powerpoint/2010/main" val="19058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B254-7211-4D5E-AEB0-D7DA460EF7C9}"/>
              </a:ext>
            </a:extLst>
          </p:cNvPr>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C673CC43-D206-48E8-8743-2A8CC2E8EB35}"/>
              </a:ext>
            </a:extLst>
          </p:cNvPr>
          <p:cNvPicPr>
            <a:picLocks noGrp="1" noChangeAspect="1"/>
          </p:cNvPicPr>
          <p:nvPr>
            <p:ph idx="1"/>
          </p:nvPr>
        </p:nvPicPr>
        <p:blipFill rotWithShape="1">
          <a:blip r:embed="rId2"/>
          <a:srcRect t="10713" b="22520"/>
          <a:stretch/>
        </p:blipFill>
        <p:spPr>
          <a:xfrm>
            <a:off x="838200" y="625032"/>
            <a:ext cx="10817506" cy="55789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8062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B100-4412-4C56-8F86-15873239661C}"/>
              </a:ext>
            </a:extLst>
          </p:cNvPr>
          <p:cNvSpPr>
            <a:spLocks noGrp="1"/>
          </p:cNvSpPr>
          <p:nvPr>
            <p:ph type="title"/>
          </p:nvPr>
        </p:nvSpPr>
        <p:spPr>
          <a:xfrm>
            <a:off x="838200" y="0"/>
            <a:ext cx="10515600" cy="1325563"/>
          </a:xfrm>
        </p:spPr>
        <p:txBody>
          <a:bodyPr/>
          <a:lstStyle/>
          <a:p>
            <a:r>
              <a:rPr lang="fr-FR" dirty="0"/>
              <a:t>Example </a:t>
            </a:r>
            <a:r>
              <a:rPr lang="fr-FR" dirty="0" err="1"/>
              <a:t>answers</a:t>
            </a:r>
            <a:endParaRPr lang="fr-FR" dirty="0"/>
          </a:p>
        </p:txBody>
      </p:sp>
      <p:sp>
        <p:nvSpPr>
          <p:cNvPr id="3" name="Content Placeholder 2">
            <a:extLst>
              <a:ext uri="{FF2B5EF4-FFF2-40B4-BE49-F238E27FC236}">
                <a16:creationId xmlns:a16="http://schemas.microsoft.com/office/drawing/2014/main" id="{F0164930-FADE-4A01-B86E-FA3B39AD3C81}"/>
              </a:ext>
            </a:extLst>
          </p:cNvPr>
          <p:cNvSpPr>
            <a:spLocks noGrp="1"/>
          </p:cNvSpPr>
          <p:nvPr>
            <p:ph idx="1"/>
          </p:nvPr>
        </p:nvSpPr>
        <p:spPr>
          <a:xfrm>
            <a:off x="838200" y="1105899"/>
            <a:ext cx="10515600" cy="2109767"/>
          </a:xfrm>
          <a:ln w="38100">
            <a:solidFill>
              <a:schemeClr val="tx1"/>
            </a:solidFill>
          </a:ln>
        </p:spPr>
        <p:txBody>
          <a:bodyPr/>
          <a:lstStyle/>
          <a:p>
            <a:pPr marL="0" indent="0">
              <a:buNone/>
            </a:pPr>
            <a:r>
              <a:rPr lang="fr-FR" dirty="0"/>
              <a:t>Sur la photo il y a une fille au centre.  Elle porte un T-shirt </a:t>
            </a:r>
            <a:r>
              <a:rPr lang="fr-FR" dirty="0">
                <a:solidFill>
                  <a:srgbClr val="FF0000"/>
                </a:solidFill>
              </a:rPr>
              <a:t>noir et rouge </a:t>
            </a:r>
            <a:r>
              <a:rPr lang="fr-FR" dirty="0"/>
              <a:t>et un short </a:t>
            </a:r>
            <a:r>
              <a:rPr lang="fr-FR" dirty="0">
                <a:solidFill>
                  <a:srgbClr val="FF0000"/>
                </a:solidFill>
              </a:rPr>
              <a:t>noir. Elle porte aussi des gants.</a:t>
            </a:r>
          </a:p>
          <a:p>
            <a:pPr marL="0" indent="0">
              <a:buNone/>
            </a:pPr>
            <a:r>
              <a:rPr lang="fr-FR" dirty="0"/>
              <a:t>Elle joue au rugby. </a:t>
            </a:r>
          </a:p>
          <a:p>
            <a:pPr marL="0" indent="0">
              <a:buNone/>
            </a:pPr>
            <a:r>
              <a:rPr lang="fr-FR" dirty="0">
                <a:solidFill>
                  <a:srgbClr val="FF0000"/>
                </a:solidFill>
              </a:rPr>
              <a:t>Je pense qu</a:t>
            </a:r>
            <a:r>
              <a:rPr lang="fr-FR" dirty="0"/>
              <a:t>’elle est sportive car elle aime jouer au rugby. </a:t>
            </a:r>
          </a:p>
          <a:p>
            <a:pPr marL="0" indent="0">
              <a:buNone/>
            </a:pPr>
            <a:endParaRPr lang="fr-FR" dirty="0"/>
          </a:p>
          <a:p>
            <a:endParaRPr lang="fr-FR" dirty="0"/>
          </a:p>
        </p:txBody>
      </p:sp>
      <p:sp>
        <p:nvSpPr>
          <p:cNvPr id="5" name="TextBox 4">
            <a:extLst>
              <a:ext uri="{FF2B5EF4-FFF2-40B4-BE49-F238E27FC236}">
                <a16:creationId xmlns:a16="http://schemas.microsoft.com/office/drawing/2014/main" id="{996761D8-9FC6-41CC-A41C-270D8A021E0D}"/>
              </a:ext>
            </a:extLst>
          </p:cNvPr>
          <p:cNvSpPr txBox="1"/>
          <p:nvPr/>
        </p:nvSpPr>
        <p:spPr>
          <a:xfrm>
            <a:off x="838200" y="3429000"/>
            <a:ext cx="10515600" cy="1569660"/>
          </a:xfrm>
          <a:prstGeom prst="rect">
            <a:avLst/>
          </a:prstGeom>
          <a:noFill/>
          <a:ln w="28575">
            <a:solidFill>
              <a:schemeClr val="tx1"/>
            </a:solidFill>
          </a:ln>
        </p:spPr>
        <p:txBody>
          <a:bodyPr wrap="square" rtlCol="0">
            <a:spAutoFit/>
          </a:bodyPr>
          <a:lstStyle/>
          <a:p>
            <a:r>
              <a:rPr lang="fr-FR" sz="3200" dirty="0"/>
              <a:t>Oui, j’adore jouer au rugby, car je pense que c’est très amusant </a:t>
            </a:r>
            <a:r>
              <a:rPr lang="fr-FR" sz="3200" dirty="0">
                <a:solidFill>
                  <a:srgbClr val="FF0000"/>
                </a:solidFill>
              </a:rPr>
              <a:t>mais je déteste jouer au basket car je trouve que c’est nul</a:t>
            </a:r>
          </a:p>
        </p:txBody>
      </p:sp>
      <p:sp>
        <p:nvSpPr>
          <p:cNvPr id="7" name="TextBox 6">
            <a:extLst>
              <a:ext uri="{FF2B5EF4-FFF2-40B4-BE49-F238E27FC236}">
                <a16:creationId xmlns:a16="http://schemas.microsoft.com/office/drawing/2014/main" id="{10F4DD9D-64AF-49CE-A69A-61D949AB6BEB}"/>
              </a:ext>
            </a:extLst>
          </p:cNvPr>
          <p:cNvSpPr txBox="1"/>
          <p:nvPr/>
        </p:nvSpPr>
        <p:spPr>
          <a:xfrm>
            <a:off x="838200" y="5135526"/>
            <a:ext cx="10515600" cy="1384995"/>
          </a:xfrm>
          <a:prstGeom prst="rect">
            <a:avLst/>
          </a:prstGeom>
          <a:noFill/>
          <a:ln w="28575">
            <a:solidFill>
              <a:schemeClr val="tx1"/>
            </a:solidFill>
          </a:ln>
        </p:spPr>
        <p:txBody>
          <a:bodyPr wrap="square" rtlCol="0">
            <a:spAutoFit/>
          </a:bodyPr>
          <a:lstStyle/>
          <a:p>
            <a:r>
              <a:rPr lang="fr-FR" sz="2800" dirty="0"/>
              <a:t>Quand il pleut, je regarde des vidéos avec mes copains car je pense que c’est amusant </a:t>
            </a:r>
            <a:r>
              <a:rPr lang="fr-FR" sz="2800" dirty="0">
                <a:solidFill>
                  <a:srgbClr val="FF0000"/>
                </a:solidFill>
              </a:rPr>
              <a:t>cependant quand il fait chaud, je fais du vélo avec mon frère </a:t>
            </a:r>
          </a:p>
        </p:txBody>
      </p:sp>
    </p:spTree>
    <p:extLst>
      <p:ext uri="{BB962C8B-B14F-4D97-AF65-F5344CB8AC3E}">
        <p14:creationId xmlns:p14="http://schemas.microsoft.com/office/powerpoint/2010/main" val="138530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671A2A-13B5-4F4D-9939-0F5F3B5B6F7D}"/>
              </a:ext>
            </a:extLst>
          </p:cNvPr>
          <p:cNvGraphicFramePr>
            <a:graphicFrameLocks noGrp="1"/>
          </p:cNvGraphicFramePr>
          <p:nvPr>
            <p:ph idx="1"/>
            <p:extLst>
              <p:ext uri="{D42A27DB-BD31-4B8C-83A1-F6EECF244321}">
                <p14:modId xmlns:p14="http://schemas.microsoft.com/office/powerpoint/2010/main" val="332282514"/>
              </p:ext>
            </p:extLst>
          </p:nvPr>
        </p:nvGraphicFramePr>
        <p:xfrm>
          <a:off x="964379" y="1565275"/>
          <a:ext cx="9433683" cy="4498347"/>
        </p:xfrm>
        <a:graphic>
          <a:graphicData uri="http://schemas.openxmlformats.org/drawingml/2006/table">
            <a:tbl>
              <a:tblPr firstRow="1" firstCol="1" bandRow="1"/>
              <a:tblGrid>
                <a:gridCol w="581617">
                  <a:extLst>
                    <a:ext uri="{9D8B030D-6E8A-4147-A177-3AD203B41FA5}">
                      <a16:colId xmlns:a16="http://schemas.microsoft.com/office/drawing/2014/main" val="3205132967"/>
                    </a:ext>
                  </a:extLst>
                </a:gridCol>
                <a:gridCol w="4421521">
                  <a:extLst>
                    <a:ext uri="{9D8B030D-6E8A-4147-A177-3AD203B41FA5}">
                      <a16:colId xmlns:a16="http://schemas.microsoft.com/office/drawing/2014/main" val="4078754027"/>
                    </a:ext>
                  </a:extLst>
                </a:gridCol>
                <a:gridCol w="4430545">
                  <a:extLst>
                    <a:ext uri="{9D8B030D-6E8A-4147-A177-3AD203B41FA5}">
                      <a16:colId xmlns:a16="http://schemas.microsoft.com/office/drawing/2014/main" val="265156696"/>
                    </a:ext>
                  </a:extLst>
                </a:gridCol>
              </a:tblGrid>
              <a:tr h="244609">
                <a:tc>
                  <a:txBody>
                    <a:bodyPr/>
                    <a:lstStyle/>
                    <a:p>
                      <a:pPr fontAlgn="base">
                        <a:lnSpc>
                          <a:spcPts val="1800"/>
                        </a:lnSpc>
                        <a:spcAft>
                          <a:spcPts val="1200"/>
                        </a:spcAft>
                      </a:pPr>
                      <a:r>
                        <a:rPr lang="en-GB" sz="1400" b="1">
                          <a:effectLst/>
                          <a:latin typeface="Calibri" panose="020F0502020204030204" pitchFamily="34" charset="0"/>
                          <a:ea typeface="Times New Roman" panose="02020603050405020304" pitchFamily="18" charset="0"/>
                          <a:cs typeface="Calibri" panose="020F0502020204030204" pitchFamily="34" charset="0"/>
                        </a:rPr>
                        <a:t>Mark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fontAlgn="base">
                        <a:lnSpc>
                          <a:spcPts val="1800"/>
                        </a:lnSpc>
                        <a:spcAft>
                          <a:spcPts val="12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fontAlgn="base">
                        <a:lnSpc>
                          <a:spcPts val="1800"/>
                        </a:lnSpc>
                        <a:spcAft>
                          <a:spcPts val="12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I do that?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09724419"/>
                  </a:ext>
                </a:extLst>
              </a:tr>
              <a:tr h="936379">
                <a:tc>
                  <a:txBody>
                    <a:bodyPr/>
                    <a:lstStyle/>
                    <a:p>
                      <a:pPr fontAlgn="base">
                        <a:lnSpc>
                          <a:spcPts val="18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13–15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You reply to all questions clearly, and most answers are developed. You give and explain an opinion.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Answer all questions – clearly!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 connective in most answers to develop 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at least one opinion phrase.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After you use the opinion phrase, explain it with </a:t>
                      </a:r>
                      <a:r>
                        <a:rPr lang="en-GB" sz="1200" i="1">
                          <a:effectLst/>
                          <a:latin typeface="Calibri" panose="020F0502020204030204" pitchFamily="34" charset="0"/>
                          <a:ea typeface="Calibri" panose="020F0502020204030204" pitchFamily="34" charset="0"/>
                          <a:cs typeface="Calibri" panose="020F0502020204030204" pitchFamily="34" charset="0"/>
                        </a:rPr>
                        <a:t>parce 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051206"/>
                  </a:ext>
                </a:extLst>
              </a:tr>
              <a:tr h="936379">
                <a:tc>
                  <a:txBody>
                    <a:bodyPr/>
                    <a:lstStyle/>
                    <a:p>
                      <a:pPr fontAlgn="base">
                        <a:lnSpc>
                          <a:spcPts val="1800"/>
                        </a:lnSpc>
                        <a:spcAft>
                          <a:spcPts val="1200"/>
                        </a:spcAft>
                      </a:pPr>
                      <a:r>
                        <a:rPr lang="en-GB" sz="1200" dirty="0">
                          <a:effectLst/>
                          <a:latin typeface="Calibri" panose="020F0502020204030204" pitchFamily="34" charset="0"/>
                          <a:ea typeface="Calibri" panose="020F0502020204030204" pitchFamily="34" charset="0"/>
                          <a:cs typeface="Calibri" panose="020F0502020204030204" pitchFamily="34" charset="0"/>
                        </a:rPr>
                        <a:t>10–12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You reply to all or nearly all questions clearly, and some answers are developed. You give and explain an opinion.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Answer all questions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 connective in more than one answer to develop 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at least one opinion phrase.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After you use the opinion phrase, explain it with </a:t>
                      </a:r>
                      <a:r>
                        <a:rPr lang="en-GB" sz="1200" i="1">
                          <a:effectLst/>
                          <a:latin typeface="Calibri" panose="020F0502020204030204" pitchFamily="34" charset="0"/>
                          <a:ea typeface="Calibri" panose="020F0502020204030204" pitchFamily="34" charset="0"/>
                          <a:cs typeface="Calibri" panose="020F0502020204030204" pitchFamily="34" charset="0"/>
                        </a:rPr>
                        <a:t>parce 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07183"/>
                  </a:ext>
                </a:extLst>
              </a:tr>
              <a:tr h="1125323">
                <a:tc>
                  <a:txBody>
                    <a:bodyPr/>
                    <a:lstStyle/>
                    <a:p>
                      <a:pPr fontAlgn="base">
                        <a:lnSpc>
                          <a:spcPts val="1800"/>
                        </a:lnSpc>
                        <a:spcAft>
                          <a:spcPts val="1200"/>
                        </a:spcAft>
                      </a:pPr>
                      <a:r>
                        <a:rPr lang="en-GB" sz="1200">
                          <a:effectLst/>
                          <a:latin typeface="Calibri" panose="020F0502020204030204" pitchFamily="34" charset="0"/>
                          <a:ea typeface="Calibri" panose="020F0502020204030204" pitchFamily="34" charset="0"/>
                          <a:cs typeface="Calibri" panose="020F0502020204030204" pitchFamily="34" charset="0"/>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We understand your replies to most questions, and at least one answer is developed. You give an opinion.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Answer all questions.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at least one connective e.g. </a:t>
                      </a:r>
                      <a:r>
                        <a:rPr lang="en-GB" sz="1200" i="1">
                          <a:effectLst/>
                          <a:latin typeface="Calibri" panose="020F0502020204030204" pitchFamily="34" charset="0"/>
                          <a:ea typeface="Calibri" panose="020F0502020204030204" pitchFamily="34" charset="0"/>
                          <a:cs typeface="Calibri" panose="020F0502020204030204" pitchFamily="34" charset="0"/>
                        </a:rPr>
                        <a:t>et, mais, cependant, et, puisque, par contre, donc, etc</a:t>
                      </a:r>
                      <a:r>
                        <a:rPr lang="en-GB" sz="1200">
                          <a:effectLst/>
                          <a:latin typeface="Calibri" panose="020F0502020204030204" pitchFamily="34" charset="0"/>
                          <a:ea typeface="Calibri" panose="020F0502020204030204" pitchFamily="34" charset="0"/>
                          <a:cs typeface="Calibri" panose="020F0502020204030204" pitchFamily="34" charset="0"/>
                        </a:rPr>
                        <a:t> to develop an answer.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a:effectLst/>
                          <a:latin typeface="Calibri" panose="020F0502020204030204" pitchFamily="34" charset="0"/>
                          <a:ea typeface="Calibri" panose="020F0502020204030204" pitchFamily="34" charset="0"/>
                          <a:cs typeface="Calibri" panose="020F0502020204030204" pitchFamily="34" charset="0"/>
                        </a:rPr>
                        <a:t>Use at least one opinion phrase e.g. </a:t>
                      </a:r>
                      <a:r>
                        <a:rPr lang="en-GB" sz="1200" i="1">
                          <a:effectLst/>
                          <a:latin typeface="Calibri" panose="020F0502020204030204" pitchFamily="34" charset="0"/>
                          <a:ea typeface="Calibri" panose="020F0502020204030204" pitchFamily="34" charset="0"/>
                          <a:cs typeface="Calibri" panose="020F0502020204030204" pitchFamily="34" charset="0"/>
                        </a:rPr>
                        <a:t>j’aime, j’adore, je n’aime pas, je trouve que, je pense que, je crois que, selon moi, etc.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644094"/>
                  </a:ext>
                </a:extLst>
              </a:tr>
              <a:tr h="369549">
                <a:tc>
                  <a:txBody>
                    <a:bodyPr/>
                    <a:lstStyle/>
                    <a:p>
                      <a:pPr fontAlgn="base">
                        <a:lnSpc>
                          <a:spcPts val="1800"/>
                        </a:lnSpc>
                        <a:spcAft>
                          <a:spcPts val="1200"/>
                        </a:spcAft>
                      </a:pPr>
                      <a:r>
                        <a:rPr lang="en-GB" sz="1200">
                          <a:effectLst/>
                          <a:latin typeface="Calibri" panose="020F0502020204030204" pitchFamily="34" charset="0"/>
                          <a:ea typeface="Calibri" panose="020F0502020204030204" pitchFamily="34" charset="0"/>
                          <a:cs typeface="Calibri" panose="020F0502020204030204" pitchFamily="34" charset="0"/>
                        </a:rPr>
                        <a:t>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We understand your replies to most questions, but they might be short and/or repetitive.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It should go without saying, but don’t do this at all! </a:t>
                      </a:r>
                      <a:r>
                        <a:rPr lang="en-GB" sz="1200">
                          <a:solidFill>
                            <a:srgbClr val="000000"/>
                          </a:solidFill>
                          <a:effectLst/>
                          <a:latin typeface="Segoe UI Emoji" panose="020B0502040204020203" pitchFamily="34" charset="0"/>
                          <a:ea typeface="Calibri" panose="020F0502020204030204" pitchFamily="34" charset="0"/>
                          <a:cs typeface="Calibri" panose="020F0502020204030204" pitchFamily="34" charset="0"/>
                          <a:sym typeface="Segoe UI Emoji" panose="020B0502040204020203" pitchFamily="34" charset="0"/>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549826452"/>
                  </a:ext>
                </a:extLst>
              </a:tr>
              <a:tr h="369549">
                <a:tc>
                  <a:txBody>
                    <a:bodyPr/>
                    <a:lstStyle/>
                    <a:p>
                      <a:pPr fontAlgn="base">
                        <a:lnSpc>
                          <a:spcPts val="1800"/>
                        </a:lnSpc>
                        <a:spcAft>
                          <a:spcPts val="1200"/>
                        </a:spcAft>
                      </a:pPr>
                      <a:r>
                        <a:rPr lang="en-GB" sz="1200">
                          <a:effectLst/>
                          <a:latin typeface="Calibri" panose="020F0502020204030204" pitchFamily="34" charset="0"/>
                          <a:ea typeface="Calibri" panose="020F0502020204030204" pitchFamily="34" charset="0"/>
                          <a:cs typeface="Calibri" panose="020F0502020204030204" pitchFamily="34" charset="0"/>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You reply to some questions, but the answers are likely to be short and/or repetitive.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940309753"/>
                  </a:ext>
                </a:extLst>
              </a:tr>
              <a:tr h="369549">
                <a:tc>
                  <a:txBody>
                    <a:bodyPr/>
                    <a:lstStyle/>
                    <a:p>
                      <a:pPr fontAlgn="base">
                        <a:lnSpc>
                          <a:spcPts val="1800"/>
                        </a:lnSpc>
                        <a:spcAft>
                          <a:spcPts val="1200"/>
                        </a:spcAft>
                      </a:pPr>
                      <a:r>
                        <a:rPr lang="en-GB" sz="1200">
                          <a:effectLst/>
                          <a:latin typeface="Calibri" panose="020F0502020204030204" pitchFamily="34" charset="0"/>
                          <a:ea typeface="Calibri" panose="020F0502020204030204" pitchFamily="34" charset="0"/>
                          <a:cs typeface="Calibri" panose="020F0502020204030204" pitchFamily="34"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You don’t reply to any questions, and what you do say is difficult to understand and/or single-words.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0" marR="66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623338155"/>
                  </a:ext>
                </a:extLst>
              </a:tr>
            </a:tbl>
          </a:graphicData>
        </a:graphic>
      </p:graphicFrame>
      <p:sp>
        <p:nvSpPr>
          <p:cNvPr id="5" name="Rectangle 2">
            <a:extLst>
              <a:ext uri="{FF2B5EF4-FFF2-40B4-BE49-F238E27FC236}">
                <a16:creationId xmlns:a16="http://schemas.microsoft.com/office/drawing/2014/main" id="{2C9524EF-3224-47B8-B83E-03BEDF269B48}"/>
              </a:ext>
            </a:extLst>
          </p:cNvPr>
          <p:cNvSpPr>
            <a:spLocks noChangeArrowheads="1"/>
          </p:cNvSpPr>
          <p:nvPr/>
        </p:nvSpPr>
        <p:spPr bwMode="auto">
          <a:xfrm>
            <a:off x="827088" y="197247"/>
            <a:ext cx="103647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Photocard mark scheme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only marks in this section are for </a:t>
            </a:r>
            <a:r>
              <a:rPr kumimoji="0" lang="en-GB" altLang="en-US" sz="1400" b="0" i="0" u="none" strike="noStrike" cap="none" normalizeH="0" baseline="0" dirty="0">
                <a:ln>
                  <a:noFill/>
                </a:ln>
                <a:solidFill>
                  <a:srgbClr val="385623"/>
                </a:solidFill>
                <a:effectLst/>
                <a:latin typeface="Calibri" panose="020F0502020204030204" pitchFamily="34" charset="0"/>
                <a:ea typeface="Calibri" panose="020F0502020204030204" pitchFamily="34" charset="0"/>
                <a:cs typeface="Calibri" panose="020F0502020204030204" pitchFamily="34" charset="0"/>
              </a:rPr>
              <a:t>Communication </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can we understand what you’re getting at?</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big thing here is clarity. Remember you can use simple language in this one, because you don’t get any marks for trying to use complicated language. Simple language often helps us make points very clearly, so stick with the language you know really well.</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L-Shape 5">
            <a:extLst>
              <a:ext uri="{FF2B5EF4-FFF2-40B4-BE49-F238E27FC236}">
                <a16:creationId xmlns:a16="http://schemas.microsoft.com/office/drawing/2014/main" id="{12CD66FA-E56B-4434-BD71-4803A42ABE45}"/>
              </a:ext>
            </a:extLst>
          </p:cNvPr>
          <p:cNvSpPr/>
          <p:nvPr/>
        </p:nvSpPr>
        <p:spPr>
          <a:xfrm rot="18196503">
            <a:off x="2027238" y="8220075"/>
            <a:ext cx="414337" cy="176213"/>
          </a:xfrm>
          <a:prstGeom prst="corne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3">
            <a:extLst>
              <a:ext uri="{FF2B5EF4-FFF2-40B4-BE49-F238E27FC236}">
                <a16:creationId xmlns:a16="http://schemas.microsoft.com/office/drawing/2014/main" id="{E6513301-0289-4E91-B131-AF2FEBF19BA2}"/>
              </a:ext>
            </a:extLst>
          </p:cNvPr>
          <p:cNvSpPr>
            <a:spLocks noChangeArrowheads="1"/>
          </p:cNvSpPr>
          <p:nvPr/>
        </p:nvSpPr>
        <p:spPr bwMode="auto">
          <a:xfrm>
            <a:off x="198438" y="110807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You can ask for clarification </a:t>
            </a:r>
            <a:r>
              <a:rPr kumimoji="0" lang="en-GB" altLang="en-US" sz="12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long as you ask in French.</a:t>
            </a:r>
            <a:r>
              <a:rPr kumimoji="0" lang="en-GB"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you respond to the question successfully afterwards, you can get the full marks.</a:t>
            </a:r>
            <a:endParaRPr kumimoji="0" lang="en-GB"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362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BADA9-865D-4F31-A838-DC4AF120D5D6}"/>
              </a:ext>
            </a:extLst>
          </p:cNvPr>
          <p:cNvSpPr>
            <a:spLocks noGrp="1"/>
          </p:cNvSpPr>
          <p:nvPr>
            <p:ph type="ctrTitle"/>
          </p:nvPr>
        </p:nvSpPr>
        <p:spPr>
          <a:xfrm>
            <a:off x="650449" y="4255598"/>
            <a:ext cx="10901471" cy="1350712"/>
          </a:xfrm>
          <a:noFill/>
        </p:spPr>
        <p:txBody>
          <a:bodyPr>
            <a:normAutofit/>
          </a:bodyPr>
          <a:lstStyle/>
          <a:p>
            <a:r>
              <a:rPr lang="fr-FR" dirty="0" err="1"/>
              <a:t>Grammar</a:t>
            </a:r>
            <a:r>
              <a:rPr lang="fr-FR" dirty="0"/>
              <a:t> practice</a:t>
            </a:r>
          </a:p>
        </p:txBody>
      </p:sp>
      <p:sp>
        <p:nvSpPr>
          <p:cNvPr id="5" name="Subtitle 4">
            <a:extLst>
              <a:ext uri="{FF2B5EF4-FFF2-40B4-BE49-F238E27FC236}">
                <a16:creationId xmlns:a16="http://schemas.microsoft.com/office/drawing/2014/main" id="{64FCC053-77D2-417D-BE23-4E4FEBB5B2F3}"/>
              </a:ext>
            </a:extLst>
          </p:cNvPr>
          <p:cNvSpPr>
            <a:spLocks noGrp="1"/>
          </p:cNvSpPr>
          <p:nvPr>
            <p:ph type="subTitle" idx="1"/>
          </p:nvPr>
        </p:nvSpPr>
        <p:spPr>
          <a:xfrm>
            <a:off x="650449" y="5606310"/>
            <a:ext cx="10901471" cy="560388"/>
          </a:xfrm>
          <a:noFill/>
        </p:spPr>
        <p:txBody>
          <a:bodyPr>
            <a:normAutofit/>
          </a:bodyPr>
          <a:lstStyle/>
          <a:p>
            <a:endParaRPr lang="fr-FR"/>
          </a:p>
        </p:txBody>
      </p:sp>
      <p:pic>
        <p:nvPicPr>
          <p:cNvPr id="6" name="Picture 5">
            <a:extLst>
              <a:ext uri="{FF2B5EF4-FFF2-40B4-BE49-F238E27FC236}">
                <a16:creationId xmlns:a16="http://schemas.microsoft.com/office/drawing/2014/main" id="{BC3EC3E9-8224-47DA-9022-2DA208BE9E4C}"/>
              </a:ext>
            </a:extLst>
          </p:cNvPr>
          <p:cNvPicPr>
            <a:picLocks noChangeAspect="1"/>
          </p:cNvPicPr>
          <p:nvPr/>
        </p:nvPicPr>
        <p:blipFill rotWithShape="1">
          <a:blip r:embed="rId2"/>
          <a:srcRect t="17418" r="-1" b="2025"/>
          <a:stretch/>
        </p:blipFill>
        <p:spPr>
          <a:xfrm>
            <a:off x="2880360" y="815159"/>
            <a:ext cx="6431280" cy="2975436"/>
          </a:xfrm>
          <a:prstGeom prst="rect">
            <a:avLst/>
          </a:prstGeom>
          <a:effectLst/>
        </p:spPr>
      </p:pic>
    </p:spTree>
    <p:extLst>
      <p:ext uri="{BB962C8B-B14F-4D97-AF65-F5344CB8AC3E}">
        <p14:creationId xmlns:p14="http://schemas.microsoft.com/office/powerpoint/2010/main" val="161794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A6AE34-1E13-4D53-8FB4-25773FDFA573}"/>
              </a:ext>
            </a:extLst>
          </p:cNvPr>
          <p:cNvPicPr>
            <a:picLocks noChangeAspect="1"/>
          </p:cNvPicPr>
          <p:nvPr/>
        </p:nvPicPr>
        <p:blipFill rotWithShape="1">
          <a:blip r:embed="rId2">
            <a:extLst>
              <a:ext uri="{28A0092B-C50C-407E-A947-70E740481C1C}">
                <a14:useLocalDpi xmlns:a14="http://schemas.microsoft.com/office/drawing/2010/main" val="0"/>
              </a:ext>
            </a:extLst>
          </a:blip>
          <a:srcRect l="32790" t="9612" r="31454" b="23411"/>
          <a:stretch/>
        </p:blipFill>
        <p:spPr>
          <a:xfrm>
            <a:off x="7389628" y="1132367"/>
            <a:ext cx="4359349" cy="4593265"/>
          </a:xfrm>
          <a:prstGeom prst="rect">
            <a:avLst/>
          </a:prstGeom>
        </p:spPr>
      </p:pic>
      <p:sp>
        <p:nvSpPr>
          <p:cNvPr id="2" name="Title 1">
            <a:extLst>
              <a:ext uri="{FF2B5EF4-FFF2-40B4-BE49-F238E27FC236}">
                <a16:creationId xmlns:a16="http://schemas.microsoft.com/office/drawing/2014/main" id="{1BE814A9-DCE8-4776-93D6-6EE75E1FC138}"/>
              </a:ext>
            </a:extLst>
          </p:cNvPr>
          <p:cNvSpPr>
            <a:spLocks noGrp="1"/>
          </p:cNvSpPr>
          <p:nvPr>
            <p:ph type="title"/>
          </p:nvPr>
        </p:nvSpPr>
        <p:spPr/>
        <p:txBody>
          <a:bodyPr/>
          <a:lstStyle/>
          <a:p>
            <a:endParaRPr lang="fr-FR" dirty="0"/>
          </a:p>
        </p:txBody>
      </p:sp>
      <p:pic>
        <p:nvPicPr>
          <p:cNvPr id="4" name="Content Placeholder 3">
            <a:extLst>
              <a:ext uri="{FF2B5EF4-FFF2-40B4-BE49-F238E27FC236}">
                <a16:creationId xmlns:a16="http://schemas.microsoft.com/office/drawing/2014/main" id="{87401F96-9007-4D79-BC07-7D715692912B}"/>
              </a:ext>
            </a:extLst>
          </p:cNvPr>
          <p:cNvPicPr>
            <a:picLocks noGrp="1" noChangeAspect="1"/>
          </p:cNvPicPr>
          <p:nvPr>
            <p:ph idx="1"/>
          </p:nvPr>
        </p:nvPicPr>
        <p:blipFill rotWithShape="1">
          <a:blip r:embed="rId3"/>
          <a:srcRect l="19077" t="10713" r="19725" b="22254"/>
          <a:stretch/>
        </p:blipFill>
        <p:spPr>
          <a:xfrm>
            <a:off x="315858" y="343860"/>
            <a:ext cx="6678593" cy="5867581"/>
          </a:xfrm>
          <a:prstGeom prst="rect">
            <a:avLst/>
          </a:prstGeom>
        </p:spPr>
      </p:pic>
      <p:sp>
        <p:nvSpPr>
          <p:cNvPr id="6" name="TextBox 5">
            <a:extLst>
              <a:ext uri="{FF2B5EF4-FFF2-40B4-BE49-F238E27FC236}">
                <a16:creationId xmlns:a16="http://schemas.microsoft.com/office/drawing/2014/main" id="{0AF61951-3D32-4BA8-8571-C93E6E2CF280}"/>
              </a:ext>
            </a:extLst>
          </p:cNvPr>
          <p:cNvSpPr txBox="1"/>
          <p:nvPr/>
        </p:nvSpPr>
        <p:spPr>
          <a:xfrm>
            <a:off x="4189228" y="2137144"/>
            <a:ext cx="1531087" cy="461665"/>
          </a:xfrm>
          <a:prstGeom prst="rect">
            <a:avLst/>
          </a:prstGeom>
          <a:noFill/>
          <a:ln w="38100">
            <a:solidFill>
              <a:schemeClr val="tx1"/>
            </a:solidFill>
          </a:ln>
        </p:spPr>
        <p:txBody>
          <a:bodyPr wrap="square" rtlCol="0">
            <a:spAutoFit/>
          </a:bodyPr>
          <a:lstStyle/>
          <a:p>
            <a:r>
              <a:rPr lang="fr-FR" sz="2400" dirty="0"/>
              <a:t>au rugby</a:t>
            </a:r>
          </a:p>
        </p:txBody>
      </p:sp>
      <p:sp>
        <p:nvSpPr>
          <p:cNvPr id="7" name="TextBox 6">
            <a:extLst>
              <a:ext uri="{FF2B5EF4-FFF2-40B4-BE49-F238E27FC236}">
                <a16:creationId xmlns:a16="http://schemas.microsoft.com/office/drawing/2014/main" id="{510CC1F4-76A0-4E63-8014-F63389C74007}"/>
              </a:ext>
            </a:extLst>
          </p:cNvPr>
          <p:cNvSpPr txBox="1"/>
          <p:nvPr/>
        </p:nvSpPr>
        <p:spPr>
          <a:xfrm>
            <a:off x="3655153" y="2693581"/>
            <a:ext cx="1852511" cy="461665"/>
          </a:xfrm>
          <a:prstGeom prst="rect">
            <a:avLst/>
          </a:prstGeom>
          <a:noFill/>
          <a:ln w="38100">
            <a:solidFill>
              <a:schemeClr val="tx1"/>
            </a:solidFill>
          </a:ln>
        </p:spPr>
        <p:txBody>
          <a:bodyPr wrap="square" rtlCol="0">
            <a:spAutoFit/>
          </a:bodyPr>
          <a:lstStyle/>
          <a:p>
            <a:r>
              <a:rPr lang="fr-FR" sz="2400" dirty="0"/>
              <a:t>au tennis</a:t>
            </a:r>
          </a:p>
        </p:txBody>
      </p:sp>
      <p:sp>
        <p:nvSpPr>
          <p:cNvPr id="8" name="TextBox 7">
            <a:extLst>
              <a:ext uri="{FF2B5EF4-FFF2-40B4-BE49-F238E27FC236}">
                <a16:creationId xmlns:a16="http://schemas.microsoft.com/office/drawing/2014/main" id="{D0C10B44-2772-405F-B676-A81BF255DB08}"/>
              </a:ext>
            </a:extLst>
          </p:cNvPr>
          <p:cNvSpPr txBox="1"/>
          <p:nvPr/>
        </p:nvSpPr>
        <p:spPr>
          <a:xfrm>
            <a:off x="3150782" y="3298915"/>
            <a:ext cx="1852511" cy="461665"/>
          </a:xfrm>
          <a:prstGeom prst="rect">
            <a:avLst/>
          </a:prstGeom>
          <a:noFill/>
          <a:ln w="38100">
            <a:solidFill>
              <a:schemeClr val="tx1"/>
            </a:solidFill>
          </a:ln>
        </p:spPr>
        <p:txBody>
          <a:bodyPr wrap="square" rtlCol="0">
            <a:spAutoFit/>
          </a:bodyPr>
          <a:lstStyle/>
          <a:p>
            <a:r>
              <a:rPr lang="fr-FR" sz="2400" dirty="0"/>
              <a:t>aux cartes</a:t>
            </a:r>
          </a:p>
        </p:txBody>
      </p:sp>
      <p:sp>
        <p:nvSpPr>
          <p:cNvPr id="9" name="TextBox 8">
            <a:extLst>
              <a:ext uri="{FF2B5EF4-FFF2-40B4-BE49-F238E27FC236}">
                <a16:creationId xmlns:a16="http://schemas.microsoft.com/office/drawing/2014/main" id="{5621B155-7090-4298-A9F0-91782089FEAA}"/>
              </a:ext>
            </a:extLst>
          </p:cNvPr>
          <p:cNvSpPr txBox="1"/>
          <p:nvPr/>
        </p:nvSpPr>
        <p:spPr>
          <a:xfrm>
            <a:off x="4097079" y="3906706"/>
            <a:ext cx="1998921" cy="461665"/>
          </a:xfrm>
          <a:prstGeom prst="rect">
            <a:avLst/>
          </a:prstGeom>
          <a:noFill/>
          <a:ln w="38100">
            <a:solidFill>
              <a:schemeClr val="tx1"/>
            </a:solidFill>
          </a:ln>
        </p:spPr>
        <p:txBody>
          <a:bodyPr wrap="square" rtlCol="0">
            <a:spAutoFit/>
          </a:bodyPr>
          <a:lstStyle/>
          <a:p>
            <a:r>
              <a:rPr lang="fr-FR" sz="2400" dirty="0"/>
              <a:t>à la pétanque</a:t>
            </a:r>
          </a:p>
        </p:txBody>
      </p:sp>
      <p:sp>
        <p:nvSpPr>
          <p:cNvPr id="10" name="TextBox 9">
            <a:extLst>
              <a:ext uri="{FF2B5EF4-FFF2-40B4-BE49-F238E27FC236}">
                <a16:creationId xmlns:a16="http://schemas.microsoft.com/office/drawing/2014/main" id="{A8B62F9F-F90A-4F2C-913E-9F716C8211C0}"/>
              </a:ext>
            </a:extLst>
          </p:cNvPr>
          <p:cNvSpPr txBox="1"/>
          <p:nvPr/>
        </p:nvSpPr>
        <p:spPr>
          <a:xfrm>
            <a:off x="4595036" y="4583994"/>
            <a:ext cx="1752601" cy="461665"/>
          </a:xfrm>
          <a:prstGeom prst="rect">
            <a:avLst/>
          </a:prstGeom>
          <a:noFill/>
          <a:ln w="38100">
            <a:solidFill>
              <a:schemeClr val="tx1"/>
            </a:solidFill>
          </a:ln>
        </p:spPr>
        <p:txBody>
          <a:bodyPr wrap="square" rtlCol="0">
            <a:spAutoFit/>
          </a:bodyPr>
          <a:lstStyle/>
          <a:p>
            <a:r>
              <a:rPr lang="fr-FR" sz="2400" dirty="0"/>
              <a:t>au billards</a:t>
            </a:r>
          </a:p>
        </p:txBody>
      </p:sp>
      <p:sp>
        <p:nvSpPr>
          <p:cNvPr id="11" name="TextBox 10">
            <a:extLst>
              <a:ext uri="{FF2B5EF4-FFF2-40B4-BE49-F238E27FC236}">
                <a16:creationId xmlns:a16="http://schemas.microsoft.com/office/drawing/2014/main" id="{120E0A65-E20D-4C13-8569-CE1B202DB6F6}"/>
              </a:ext>
            </a:extLst>
          </p:cNvPr>
          <p:cNvSpPr txBox="1"/>
          <p:nvPr/>
        </p:nvSpPr>
        <p:spPr>
          <a:xfrm>
            <a:off x="3470981" y="5137974"/>
            <a:ext cx="1752601" cy="461665"/>
          </a:xfrm>
          <a:prstGeom prst="rect">
            <a:avLst/>
          </a:prstGeom>
          <a:noFill/>
          <a:ln w="38100">
            <a:solidFill>
              <a:schemeClr val="tx1"/>
            </a:solidFill>
          </a:ln>
        </p:spPr>
        <p:txBody>
          <a:bodyPr wrap="square" rtlCol="0">
            <a:spAutoFit/>
          </a:bodyPr>
          <a:lstStyle/>
          <a:p>
            <a:r>
              <a:rPr lang="fr-FR" sz="2400" dirty="0"/>
              <a:t>aux échecs</a:t>
            </a:r>
          </a:p>
        </p:txBody>
      </p:sp>
    </p:spTree>
    <p:extLst>
      <p:ext uri="{BB962C8B-B14F-4D97-AF65-F5344CB8AC3E}">
        <p14:creationId xmlns:p14="http://schemas.microsoft.com/office/powerpoint/2010/main" val="19982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Custom 1">
      <a:dk1>
        <a:srgbClr val="000000"/>
      </a:dk1>
      <a:lt1>
        <a:srgbClr val="FFFFFF"/>
      </a:lt1>
      <a:dk2>
        <a:srgbClr val="B34229"/>
      </a:dk2>
      <a:lt2>
        <a:srgbClr val="808080"/>
      </a:lt2>
      <a:accent1>
        <a:srgbClr val="B34229"/>
      </a:accent1>
      <a:accent2>
        <a:srgbClr val="8CBD46"/>
      </a:accent2>
      <a:accent3>
        <a:srgbClr val="FFFFFF"/>
      </a:accent3>
      <a:accent4>
        <a:srgbClr val="E08D7A"/>
      </a:accent4>
      <a:accent5>
        <a:srgbClr val="C6DEA2"/>
      </a:accent5>
      <a:accent6>
        <a:srgbClr val="672617"/>
      </a:accent6>
      <a:hlink>
        <a:srgbClr val="8CBD46"/>
      </a:hlink>
      <a:folHlink>
        <a:srgbClr val="E08D7A"/>
      </a:folHlink>
    </a:clrScheme>
    <a:fontScheme name="Blank Presentation">
      <a:majorFont>
        <a:latin typeface="Verdana"/>
        <a:ea typeface="ヒラギノ角ゴ Pro W3"/>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D82900"/>
            </a:solidFill>
            <a:effectLst/>
            <a:latin typeface="Verdana" pitchFamily="34"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A0734A29-BAF4-DA4E-B284-F6CEDDFDB510}" vid="{5DE069D8-C74E-6F46-A207-56C182C12E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C632BDE224194DA1811033098C156B" ma:contentTypeVersion="9" ma:contentTypeDescription="Create a new document." ma:contentTypeScope="" ma:versionID="612dad0ef6efa32975afed89623a8c05">
  <xsd:schema xmlns:xsd="http://www.w3.org/2001/XMLSchema" xmlns:xs="http://www.w3.org/2001/XMLSchema" xmlns:p="http://schemas.microsoft.com/office/2006/metadata/properties" xmlns:ns2="37bb6d48-7c88-44a9-a0ca-754bfa7f794b" xmlns:ns3="bb63e111-dce5-4a45-8def-dc0a7d76a260" targetNamespace="http://schemas.microsoft.com/office/2006/metadata/properties" ma:root="true" ma:fieldsID="056250aecca195e9015f982982034623" ns2:_="" ns3:_="">
    <xsd:import namespace="37bb6d48-7c88-44a9-a0ca-754bfa7f794b"/>
    <xsd:import namespace="bb63e111-dce5-4a45-8def-dc0a7d76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b6d48-7c88-44a9-a0ca-754bfa7f79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63e111-dce5-4a45-8def-dc0a7d76a2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09DFE-C44F-4312-95EE-BA768FA97891}"/>
</file>

<file path=customXml/itemProps2.xml><?xml version="1.0" encoding="utf-8"?>
<ds:datastoreItem xmlns:ds="http://schemas.openxmlformats.org/officeDocument/2006/customXml" ds:itemID="{E584C13D-F784-4620-8CA8-74F8D61D8669}"/>
</file>

<file path=customXml/itemProps3.xml><?xml version="1.0" encoding="utf-8"?>
<ds:datastoreItem xmlns:ds="http://schemas.openxmlformats.org/officeDocument/2006/customXml" ds:itemID="{F04F922D-95C1-4D07-8C7F-25A71ED639FD}"/>
</file>

<file path=docProps/app.xml><?xml version="1.0" encoding="utf-8"?>
<Properties xmlns="http://schemas.openxmlformats.org/officeDocument/2006/extended-properties" xmlns:vt="http://schemas.openxmlformats.org/officeDocument/2006/docPropsVTypes">
  <TotalTime>448</TotalTime>
  <Words>671</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Segoe UI Emoji</vt:lpstr>
      <vt:lpstr>Symbol</vt:lpstr>
      <vt:lpstr>Verdana</vt:lpstr>
      <vt:lpstr>ヒラギノ角ゴ Pro W3</vt:lpstr>
      <vt:lpstr>Office Theme</vt:lpstr>
      <vt:lpstr>1_Blank Presentation</vt:lpstr>
      <vt:lpstr>Revision lesson 3</vt:lpstr>
      <vt:lpstr>Speaking test</vt:lpstr>
      <vt:lpstr>PowerPoint Presentation</vt:lpstr>
      <vt:lpstr>Key vocab (to revise for the test)</vt:lpstr>
      <vt:lpstr>PowerPoint Presentation</vt:lpstr>
      <vt:lpstr>Example answers</vt:lpstr>
      <vt:lpstr>PowerPoint Presentation</vt:lpstr>
      <vt:lpstr>Grammar practice</vt:lpstr>
      <vt:lpstr>PowerPoint Presentation</vt:lpstr>
      <vt:lpstr>PowerPoint Presentation</vt:lpstr>
      <vt:lpstr>PowerPoint Presentation</vt:lpstr>
      <vt:lpstr>PowerPoint Presentation</vt:lpstr>
      <vt:lpstr>PowerPoint Presentation</vt:lpstr>
      <vt:lpstr>PowerPoint Presentation</vt:lpstr>
      <vt:lpstr>Jeu –p.63 exercice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lesson 3</dc:title>
  <dc:creator>Graham Crockford</dc:creator>
  <cp:lastModifiedBy>Graham Crockford</cp:lastModifiedBy>
  <cp:revision>2</cp:revision>
  <dcterms:created xsi:type="dcterms:W3CDTF">2019-09-19T10:38:31Z</dcterms:created>
  <dcterms:modified xsi:type="dcterms:W3CDTF">2019-09-19T18:06:50Z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0x0101002BC632BDE224194DA1811033098C156B</vt:lpwstr>
  </property>
</Properties>
</file>