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84" r:id="rId5"/>
    <p:sldId id="444" r:id="rId6"/>
    <p:sldId id="364" r:id="rId7"/>
    <p:sldId id="365" r:id="rId8"/>
    <p:sldId id="366" r:id="rId9"/>
    <p:sldId id="370" r:id="rId10"/>
    <p:sldId id="470" r:id="rId11"/>
    <p:sldId id="371" r:id="rId12"/>
    <p:sldId id="373" r:id="rId13"/>
    <p:sldId id="374" r:id="rId14"/>
    <p:sldId id="375" r:id="rId15"/>
    <p:sldId id="481" r:id="rId16"/>
    <p:sldId id="482" r:id="rId17"/>
    <p:sldId id="483" r:id="rId18"/>
    <p:sldId id="399" r:id="rId19"/>
    <p:sldId id="376" r:id="rId20"/>
    <p:sldId id="378" r:id="rId21"/>
    <p:sldId id="379" r:id="rId22"/>
    <p:sldId id="380" r:id="rId2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Rason" initials="VR" lastIdx="23" clrIdx="0">
    <p:extLst>
      <p:ext uri="{19B8F6BF-5375-455C-9EA6-DF929625EA0E}">
        <p15:presenceInfo xmlns:p15="http://schemas.microsoft.com/office/powerpoint/2012/main" userId="7040d55bb8d7d6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50A4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5964" autoAdjust="0"/>
  </p:normalViewPr>
  <p:slideViewPr>
    <p:cSldViewPr snapToGrid="0">
      <p:cViewPr varScale="1">
        <p:scale>
          <a:sx n="80" d="100"/>
          <a:sy n="80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05989F7E-8EB7-4AF9-9F26-D3E855708F02}"/>
    <pc:docChg chg="addSld delSld modSld sldOrd">
      <pc:chgData name="D Callanan" userId="951668ec-da26-491a-9b8a-af24bfeff26b" providerId="ADAL" clId="{05989F7E-8EB7-4AF9-9F26-D3E855708F02}" dt="2022-07-07T14:30:36.109" v="169" actId="2696"/>
      <pc:docMkLst>
        <pc:docMk/>
      </pc:docMkLst>
      <pc:sldChg chg="del">
        <pc:chgData name="D Callanan" userId="951668ec-da26-491a-9b8a-af24bfeff26b" providerId="ADAL" clId="{05989F7E-8EB7-4AF9-9F26-D3E855708F02}" dt="2022-07-07T14:25:42.728" v="1" actId="2696"/>
        <pc:sldMkLst>
          <pc:docMk/>
          <pc:sldMk cId="109857222" sldId="256"/>
        </pc:sldMkLst>
      </pc:sldChg>
      <pc:sldChg chg="del">
        <pc:chgData name="D Callanan" userId="951668ec-da26-491a-9b8a-af24bfeff26b" providerId="ADAL" clId="{05989F7E-8EB7-4AF9-9F26-D3E855708F02}" dt="2022-07-07T14:30:36.109" v="169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05989F7E-8EB7-4AF9-9F26-D3E855708F02}" dt="2022-07-07T14:25:43.040" v="24" actId="2696"/>
        <pc:sldMkLst>
          <pc:docMk/>
          <pc:sldMk cId="426490360" sldId="258"/>
        </pc:sldMkLst>
      </pc:sldChg>
      <pc:sldChg chg="del">
        <pc:chgData name="D Callanan" userId="951668ec-da26-491a-9b8a-af24bfeff26b" providerId="ADAL" clId="{05989F7E-8EB7-4AF9-9F26-D3E855708F02}" dt="2022-07-07T14:25:43.009" v="21" actId="2696"/>
        <pc:sldMkLst>
          <pc:docMk/>
          <pc:sldMk cId="3089763992" sldId="259"/>
        </pc:sldMkLst>
      </pc:sldChg>
      <pc:sldChg chg="del">
        <pc:chgData name="D Callanan" userId="951668ec-da26-491a-9b8a-af24bfeff26b" providerId="ADAL" clId="{05989F7E-8EB7-4AF9-9F26-D3E855708F02}" dt="2022-07-07T14:25:42.853" v="12" actId="2696"/>
        <pc:sldMkLst>
          <pc:docMk/>
          <pc:sldMk cId="22002296" sldId="260"/>
        </pc:sldMkLst>
      </pc:sldChg>
      <pc:sldChg chg="del">
        <pc:chgData name="D Callanan" userId="951668ec-da26-491a-9b8a-af24bfeff26b" providerId="ADAL" clId="{05989F7E-8EB7-4AF9-9F26-D3E855708F02}" dt="2022-07-07T14:25:42.853" v="13" actId="2696"/>
        <pc:sldMkLst>
          <pc:docMk/>
          <pc:sldMk cId="3418744811" sldId="261"/>
        </pc:sldMkLst>
      </pc:sldChg>
      <pc:sldChg chg="del">
        <pc:chgData name="D Callanan" userId="951668ec-da26-491a-9b8a-af24bfeff26b" providerId="ADAL" clId="{05989F7E-8EB7-4AF9-9F26-D3E855708F02}" dt="2022-07-07T14:25:42.884" v="14" actId="2696"/>
        <pc:sldMkLst>
          <pc:docMk/>
          <pc:sldMk cId="756817451" sldId="262"/>
        </pc:sldMkLst>
      </pc:sldChg>
      <pc:sldChg chg="del">
        <pc:chgData name="D Callanan" userId="951668ec-da26-491a-9b8a-af24bfeff26b" providerId="ADAL" clId="{05989F7E-8EB7-4AF9-9F26-D3E855708F02}" dt="2022-07-07T14:25:42.712" v="0" actId="2696"/>
        <pc:sldMkLst>
          <pc:docMk/>
          <pc:sldMk cId="3869838364" sldId="263"/>
        </pc:sldMkLst>
      </pc:sldChg>
      <pc:sldChg chg="del">
        <pc:chgData name="D Callanan" userId="951668ec-da26-491a-9b8a-af24bfeff26b" providerId="ADAL" clId="{05989F7E-8EB7-4AF9-9F26-D3E855708F02}" dt="2022-07-07T14:25:42.993" v="20" actId="2696"/>
        <pc:sldMkLst>
          <pc:docMk/>
          <pc:sldMk cId="944978275" sldId="264"/>
        </pc:sldMkLst>
      </pc:sldChg>
      <pc:sldChg chg="del">
        <pc:chgData name="D Callanan" userId="951668ec-da26-491a-9b8a-af24bfeff26b" providerId="ADAL" clId="{05989F7E-8EB7-4AF9-9F26-D3E855708F02}" dt="2022-07-07T14:25:43.009" v="22" actId="2696"/>
        <pc:sldMkLst>
          <pc:docMk/>
          <pc:sldMk cId="1208396479" sldId="265"/>
        </pc:sldMkLst>
      </pc:sldChg>
      <pc:sldChg chg="del">
        <pc:chgData name="D Callanan" userId="951668ec-da26-491a-9b8a-af24bfeff26b" providerId="ADAL" clId="{05989F7E-8EB7-4AF9-9F26-D3E855708F02}" dt="2022-07-07T14:25:43.025" v="23" actId="2696"/>
        <pc:sldMkLst>
          <pc:docMk/>
          <pc:sldMk cId="51874011" sldId="266"/>
        </pc:sldMkLst>
      </pc:sldChg>
      <pc:sldChg chg="del">
        <pc:chgData name="D Callanan" userId="951668ec-da26-491a-9b8a-af24bfeff26b" providerId="ADAL" clId="{05989F7E-8EB7-4AF9-9F26-D3E855708F02}" dt="2022-07-07T14:25:42.743" v="2" actId="2696"/>
        <pc:sldMkLst>
          <pc:docMk/>
          <pc:sldMk cId="3739250690" sldId="267"/>
        </pc:sldMkLst>
      </pc:sldChg>
      <pc:sldChg chg="del">
        <pc:chgData name="D Callanan" userId="951668ec-da26-491a-9b8a-af24bfeff26b" providerId="ADAL" clId="{05989F7E-8EB7-4AF9-9F26-D3E855708F02}" dt="2022-07-07T14:25:42.759" v="3" actId="2696"/>
        <pc:sldMkLst>
          <pc:docMk/>
          <pc:sldMk cId="127418820" sldId="268"/>
        </pc:sldMkLst>
      </pc:sldChg>
      <pc:sldChg chg="del">
        <pc:chgData name="D Callanan" userId="951668ec-da26-491a-9b8a-af24bfeff26b" providerId="ADAL" clId="{05989F7E-8EB7-4AF9-9F26-D3E855708F02}" dt="2022-07-07T14:25:42.759" v="4" actId="2696"/>
        <pc:sldMkLst>
          <pc:docMk/>
          <pc:sldMk cId="324747354" sldId="269"/>
        </pc:sldMkLst>
      </pc:sldChg>
      <pc:sldChg chg="del">
        <pc:chgData name="D Callanan" userId="951668ec-da26-491a-9b8a-af24bfeff26b" providerId="ADAL" clId="{05989F7E-8EB7-4AF9-9F26-D3E855708F02}" dt="2022-07-07T14:25:42.775" v="5" actId="2696"/>
        <pc:sldMkLst>
          <pc:docMk/>
          <pc:sldMk cId="411713166" sldId="270"/>
        </pc:sldMkLst>
      </pc:sldChg>
      <pc:sldChg chg="del">
        <pc:chgData name="D Callanan" userId="951668ec-da26-491a-9b8a-af24bfeff26b" providerId="ADAL" clId="{05989F7E-8EB7-4AF9-9F26-D3E855708F02}" dt="2022-07-07T14:25:42.790" v="6" actId="2696"/>
        <pc:sldMkLst>
          <pc:docMk/>
          <pc:sldMk cId="707031494" sldId="271"/>
        </pc:sldMkLst>
      </pc:sldChg>
      <pc:sldChg chg="del">
        <pc:chgData name="D Callanan" userId="951668ec-da26-491a-9b8a-af24bfeff26b" providerId="ADAL" clId="{05989F7E-8EB7-4AF9-9F26-D3E855708F02}" dt="2022-07-07T14:25:42.790" v="7" actId="2696"/>
        <pc:sldMkLst>
          <pc:docMk/>
          <pc:sldMk cId="3810379475" sldId="272"/>
        </pc:sldMkLst>
      </pc:sldChg>
      <pc:sldChg chg="del">
        <pc:chgData name="D Callanan" userId="951668ec-da26-491a-9b8a-af24bfeff26b" providerId="ADAL" clId="{05989F7E-8EB7-4AF9-9F26-D3E855708F02}" dt="2022-07-07T14:25:42.806" v="8" actId="2696"/>
        <pc:sldMkLst>
          <pc:docMk/>
          <pc:sldMk cId="3875047350" sldId="273"/>
        </pc:sldMkLst>
      </pc:sldChg>
      <pc:sldChg chg="del">
        <pc:chgData name="D Callanan" userId="951668ec-da26-491a-9b8a-af24bfeff26b" providerId="ADAL" clId="{05989F7E-8EB7-4AF9-9F26-D3E855708F02}" dt="2022-07-07T14:25:42.821" v="9" actId="2696"/>
        <pc:sldMkLst>
          <pc:docMk/>
          <pc:sldMk cId="1861426152" sldId="274"/>
        </pc:sldMkLst>
      </pc:sldChg>
      <pc:sldChg chg="del">
        <pc:chgData name="D Callanan" userId="951668ec-da26-491a-9b8a-af24bfeff26b" providerId="ADAL" clId="{05989F7E-8EB7-4AF9-9F26-D3E855708F02}" dt="2022-07-07T14:25:42.821" v="10" actId="2696"/>
        <pc:sldMkLst>
          <pc:docMk/>
          <pc:sldMk cId="898903584" sldId="275"/>
        </pc:sldMkLst>
      </pc:sldChg>
      <pc:sldChg chg="del">
        <pc:chgData name="D Callanan" userId="951668ec-da26-491a-9b8a-af24bfeff26b" providerId="ADAL" clId="{05989F7E-8EB7-4AF9-9F26-D3E855708F02}" dt="2022-07-07T14:25:42.837" v="11" actId="2696"/>
        <pc:sldMkLst>
          <pc:docMk/>
          <pc:sldMk cId="3749967270" sldId="276"/>
        </pc:sldMkLst>
      </pc:sldChg>
      <pc:sldChg chg="del">
        <pc:chgData name="D Callanan" userId="951668ec-da26-491a-9b8a-af24bfeff26b" providerId="ADAL" clId="{05989F7E-8EB7-4AF9-9F26-D3E855708F02}" dt="2022-07-07T14:25:42.946" v="17" actId="2696"/>
        <pc:sldMkLst>
          <pc:docMk/>
          <pc:sldMk cId="1958184484" sldId="277"/>
        </pc:sldMkLst>
      </pc:sldChg>
      <pc:sldChg chg="del">
        <pc:chgData name="D Callanan" userId="951668ec-da26-491a-9b8a-af24bfeff26b" providerId="ADAL" clId="{05989F7E-8EB7-4AF9-9F26-D3E855708F02}" dt="2022-07-07T14:25:42.946" v="18" actId="2696"/>
        <pc:sldMkLst>
          <pc:docMk/>
          <pc:sldMk cId="4155334338" sldId="278"/>
        </pc:sldMkLst>
      </pc:sldChg>
      <pc:sldChg chg="del">
        <pc:chgData name="D Callanan" userId="951668ec-da26-491a-9b8a-af24bfeff26b" providerId="ADAL" clId="{05989F7E-8EB7-4AF9-9F26-D3E855708F02}" dt="2022-07-07T14:25:42.962" v="19" actId="2696"/>
        <pc:sldMkLst>
          <pc:docMk/>
          <pc:sldMk cId="93181773" sldId="279"/>
        </pc:sldMkLst>
      </pc:sldChg>
      <pc:sldChg chg="del">
        <pc:chgData name="D Callanan" userId="951668ec-da26-491a-9b8a-af24bfeff26b" providerId="ADAL" clId="{05989F7E-8EB7-4AF9-9F26-D3E855708F02}" dt="2022-07-07T14:25:43.056" v="25" actId="2696"/>
        <pc:sldMkLst>
          <pc:docMk/>
          <pc:sldMk cId="3676728813" sldId="280"/>
        </pc:sldMkLst>
      </pc:sldChg>
      <pc:sldChg chg="del">
        <pc:chgData name="D Callanan" userId="951668ec-da26-491a-9b8a-af24bfeff26b" providerId="ADAL" clId="{05989F7E-8EB7-4AF9-9F26-D3E855708F02}" dt="2022-07-07T14:25:43.118" v="30" actId="2696"/>
        <pc:sldMkLst>
          <pc:docMk/>
          <pc:sldMk cId="253416213" sldId="281"/>
        </pc:sldMkLst>
      </pc:sldChg>
      <pc:sldChg chg="del">
        <pc:chgData name="D Callanan" userId="951668ec-da26-491a-9b8a-af24bfeff26b" providerId="ADAL" clId="{05989F7E-8EB7-4AF9-9F26-D3E855708F02}" dt="2022-07-07T14:25:43.071" v="26" actId="2696"/>
        <pc:sldMkLst>
          <pc:docMk/>
          <pc:sldMk cId="1031127123" sldId="283"/>
        </pc:sldMkLst>
      </pc:sldChg>
      <pc:sldChg chg="del">
        <pc:chgData name="D Callanan" userId="951668ec-da26-491a-9b8a-af24bfeff26b" providerId="ADAL" clId="{05989F7E-8EB7-4AF9-9F26-D3E855708F02}" dt="2022-07-07T14:25:43.087" v="27" actId="2696"/>
        <pc:sldMkLst>
          <pc:docMk/>
          <pc:sldMk cId="3367772433" sldId="284"/>
        </pc:sldMkLst>
      </pc:sldChg>
      <pc:sldChg chg="del">
        <pc:chgData name="D Callanan" userId="951668ec-da26-491a-9b8a-af24bfeff26b" providerId="ADAL" clId="{05989F7E-8EB7-4AF9-9F26-D3E855708F02}" dt="2022-07-07T14:25:43.118" v="29" actId="2696"/>
        <pc:sldMkLst>
          <pc:docMk/>
          <pc:sldMk cId="2951364279" sldId="285"/>
        </pc:sldMkLst>
      </pc:sldChg>
      <pc:sldChg chg="del">
        <pc:chgData name="D Callanan" userId="951668ec-da26-491a-9b8a-af24bfeff26b" providerId="ADAL" clId="{05989F7E-8EB7-4AF9-9F26-D3E855708F02}" dt="2022-07-07T14:25:43.150" v="32" actId="2696"/>
        <pc:sldMkLst>
          <pc:docMk/>
          <pc:sldMk cId="3175070501" sldId="286"/>
        </pc:sldMkLst>
      </pc:sldChg>
      <pc:sldChg chg="del">
        <pc:chgData name="D Callanan" userId="951668ec-da26-491a-9b8a-af24bfeff26b" providerId="ADAL" clId="{05989F7E-8EB7-4AF9-9F26-D3E855708F02}" dt="2022-07-07T14:25:43.134" v="31" actId="2696"/>
        <pc:sldMkLst>
          <pc:docMk/>
          <pc:sldMk cId="3808710259" sldId="290"/>
        </pc:sldMkLst>
      </pc:sldChg>
      <pc:sldChg chg="del">
        <pc:chgData name="D Callanan" userId="951668ec-da26-491a-9b8a-af24bfeff26b" providerId="ADAL" clId="{05989F7E-8EB7-4AF9-9F26-D3E855708F02}" dt="2022-07-07T14:25:43.181" v="33" actId="2696"/>
        <pc:sldMkLst>
          <pc:docMk/>
          <pc:sldMk cId="4292660735" sldId="291"/>
        </pc:sldMkLst>
      </pc:sldChg>
      <pc:sldChg chg="del">
        <pc:chgData name="D Callanan" userId="951668ec-da26-491a-9b8a-af24bfeff26b" providerId="ADAL" clId="{05989F7E-8EB7-4AF9-9F26-D3E855708F02}" dt="2022-07-07T14:25:43.196" v="34" actId="2696"/>
        <pc:sldMkLst>
          <pc:docMk/>
          <pc:sldMk cId="3776951334" sldId="292"/>
        </pc:sldMkLst>
      </pc:sldChg>
      <pc:sldChg chg="del">
        <pc:chgData name="D Callanan" userId="951668ec-da26-491a-9b8a-af24bfeff26b" providerId="ADAL" clId="{05989F7E-8EB7-4AF9-9F26-D3E855708F02}" dt="2022-07-07T14:25:43.196" v="35" actId="2696"/>
        <pc:sldMkLst>
          <pc:docMk/>
          <pc:sldMk cId="2303126149" sldId="293"/>
        </pc:sldMkLst>
      </pc:sldChg>
      <pc:sldChg chg="del">
        <pc:chgData name="D Callanan" userId="951668ec-da26-491a-9b8a-af24bfeff26b" providerId="ADAL" clId="{05989F7E-8EB7-4AF9-9F26-D3E855708F02}" dt="2022-07-07T14:25:43.212" v="36" actId="2696"/>
        <pc:sldMkLst>
          <pc:docMk/>
          <pc:sldMk cId="783275587" sldId="294"/>
        </pc:sldMkLst>
      </pc:sldChg>
      <pc:sldChg chg="del">
        <pc:chgData name="D Callanan" userId="951668ec-da26-491a-9b8a-af24bfeff26b" providerId="ADAL" clId="{05989F7E-8EB7-4AF9-9F26-D3E855708F02}" dt="2022-07-07T14:25:43.212" v="37" actId="2696"/>
        <pc:sldMkLst>
          <pc:docMk/>
          <pc:sldMk cId="532338992" sldId="295"/>
        </pc:sldMkLst>
      </pc:sldChg>
      <pc:sldChg chg="del">
        <pc:chgData name="D Callanan" userId="951668ec-da26-491a-9b8a-af24bfeff26b" providerId="ADAL" clId="{05989F7E-8EB7-4AF9-9F26-D3E855708F02}" dt="2022-07-07T14:25:43.228" v="38" actId="2696"/>
        <pc:sldMkLst>
          <pc:docMk/>
          <pc:sldMk cId="3817457682" sldId="296"/>
        </pc:sldMkLst>
      </pc:sldChg>
      <pc:sldChg chg="del">
        <pc:chgData name="D Callanan" userId="951668ec-da26-491a-9b8a-af24bfeff26b" providerId="ADAL" clId="{05989F7E-8EB7-4AF9-9F26-D3E855708F02}" dt="2022-07-07T14:25:43.243" v="39" actId="2696"/>
        <pc:sldMkLst>
          <pc:docMk/>
          <pc:sldMk cId="271010156" sldId="297"/>
        </pc:sldMkLst>
      </pc:sldChg>
      <pc:sldChg chg="del">
        <pc:chgData name="D Callanan" userId="951668ec-da26-491a-9b8a-af24bfeff26b" providerId="ADAL" clId="{05989F7E-8EB7-4AF9-9F26-D3E855708F02}" dt="2022-07-07T14:25:43.243" v="40" actId="2696"/>
        <pc:sldMkLst>
          <pc:docMk/>
          <pc:sldMk cId="2961734079" sldId="298"/>
        </pc:sldMkLst>
      </pc:sldChg>
      <pc:sldChg chg="del">
        <pc:chgData name="D Callanan" userId="951668ec-da26-491a-9b8a-af24bfeff26b" providerId="ADAL" clId="{05989F7E-8EB7-4AF9-9F26-D3E855708F02}" dt="2022-07-07T14:25:43.259" v="41" actId="2696"/>
        <pc:sldMkLst>
          <pc:docMk/>
          <pc:sldMk cId="3540147499" sldId="299"/>
        </pc:sldMkLst>
      </pc:sldChg>
      <pc:sldChg chg="del">
        <pc:chgData name="D Callanan" userId="951668ec-da26-491a-9b8a-af24bfeff26b" providerId="ADAL" clId="{05989F7E-8EB7-4AF9-9F26-D3E855708F02}" dt="2022-07-07T14:25:43.275" v="42" actId="2696"/>
        <pc:sldMkLst>
          <pc:docMk/>
          <pc:sldMk cId="2910454642" sldId="300"/>
        </pc:sldMkLst>
      </pc:sldChg>
      <pc:sldChg chg="del">
        <pc:chgData name="D Callanan" userId="951668ec-da26-491a-9b8a-af24bfeff26b" providerId="ADAL" clId="{05989F7E-8EB7-4AF9-9F26-D3E855708F02}" dt="2022-07-07T14:25:43.103" v="28" actId="2696"/>
        <pc:sldMkLst>
          <pc:docMk/>
          <pc:sldMk cId="2262434621" sldId="301"/>
        </pc:sldMkLst>
      </pc:sldChg>
      <pc:sldChg chg="del">
        <pc:chgData name="D Callanan" userId="951668ec-da26-491a-9b8a-af24bfeff26b" providerId="ADAL" clId="{05989F7E-8EB7-4AF9-9F26-D3E855708F02}" dt="2022-07-07T14:25:43.306" v="43" actId="2696"/>
        <pc:sldMkLst>
          <pc:docMk/>
          <pc:sldMk cId="3016016766" sldId="303"/>
        </pc:sldMkLst>
      </pc:sldChg>
      <pc:sldChg chg="del">
        <pc:chgData name="D Callanan" userId="951668ec-da26-491a-9b8a-af24bfeff26b" providerId="ADAL" clId="{05989F7E-8EB7-4AF9-9F26-D3E855708F02}" dt="2022-07-07T14:25:43.415" v="44" actId="2696"/>
        <pc:sldMkLst>
          <pc:docMk/>
          <pc:sldMk cId="1644586181" sldId="304"/>
        </pc:sldMkLst>
      </pc:sldChg>
      <pc:sldChg chg="del">
        <pc:chgData name="D Callanan" userId="951668ec-da26-491a-9b8a-af24bfeff26b" providerId="ADAL" clId="{05989F7E-8EB7-4AF9-9F26-D3E855708F02}" dt="2022-07-07T14:25:43.446" v="46" actId="2696"/>
        <pc:sldMkLst>
          <pc:docMk/>
          <pc:sldMk cId="2038580554" sldId="305"/>
        </pc:sldMkLst>
      </pc:sldChg>
      <pc:sldChg chg="del">
        <pc:chgData name="D Callanan" userId="951668ec-da26-491a-9b8a-af24bfeff26b" providerId="ADAL" clId="{05989F7E-8EB7-4AF9-9F26-D3E855708F02}" dt="2022-07-07T14:25:43.509" v="49" actId="2696"/>
        <pc:sldMkLst>
          <pc:docMk/>
          <pc:sldMk cId="3149505972" sldId="306"/>
        </pc:sldMkLst>
      </pc:sldChg>
      <pc:sldChg chg="del">
        <pc:chgData name="D Callanan" userId="951668ec-da26-491a-9b8a-af24bfeff26b" providerId="ADAL" clId="{05989F7E-8EB7-4AF9-9F26-D3E855708F02}" dt="2022-07-07T14:25:43.556" v="52" actId="2696"/>
        <pc:sldMkLst>
          <pc:docMk/>
          <pc:sldMk cId="2460102983" sldId="307"/>
        </pc:sldMkLst>
      </pc:sldChg>
      <pc:sldChg chg="del">
        <pc:chgData name="D Callanan" userId="951668ec-da26-491a-9b8a-af24bfeff26b" providerId="ADAL" clId="{05989F7E-8EB7-4AF9-9F26-D3E855708F02}" dt="2022-07-07T14:25:43.431" v="45" actId="2696"/>
        <pc:sldMkLst>
          <pc:docMk/>
          <pc:sldMk cId="1432616656" sldId="308"/>
        </pc:sldMkLst>
      </pc:sldChg>
      <pc:sldChg chg="del">
        <pc:chgData name="D Callanan" userId="951668ec-da26-491a-9b8a-af24bfeff26b" providerId="ADAL" clId="{05989F7E-8EB7-4AF9-9F26-D3E855708F02}" dt="2022-07-07T14:25:43.540" v="51" actId="2696"/>
        <pc:sldMkLst>
          <pc:docMk/>
          <pc:sldMk cId="2283645312" sldId="309"/>
        </pc:sldMkLst>
      </pc:sldChg>
      <pc:sldChg chg="del">
        <pc:chgData name="D Callanan" userId="951668ec-da26-491a-9b8a-af24bfeff26b" providerId="ADAL" clId="{05989F7E-8EB7-4AF9-9F26-D3E855708F02}" dt="2022-07-07T14:25:43.493" v="48" actId="2696"/>
        <pc:sldMkLst>
          <pc:docMk/>
          <pc:sldMk cId="265740825" sldId="310"/>
        </pc:sldMkLst>
      </pc:sldChg>
      <pc:sldChg chg="del">
        <pc:chgData name="D Callanan" userId="951668ec-da26-491a-9b8a-af24bfeff26b" providerId="ADAL" clId="{05989F7E-8EB7-4AF9-9F26-D3E855708F02}" dt="2022-07-07T14:25:43.478" v="47" actId="2696"/>
        <pc:sldMkLst>
          <pc:docMk/>
          <pc:sldMk cId="2257479764" sldId="311"/>
        </pc:sldMkLst>
      </pc:sldChg>
      <pc:sldChg chg="del">
        <pc:chgData name="D Callanan" userId="951668ec-da26-491a-9b8a-af24bfeff26b" providerId="ADAL" clId="{05989F7E-8EB7-4AF9-9F26-D3E855708F02}" dt="2022-07-07T14:25:43.931" v="79" actId="2696"/>
        <pc:sldMkLst>
          <pc:docMk/>
          <pc:sldMk cId="3202591311" sldId="314"/>
        </pc:sldMkLst>
      </pc:sldChg>
      <pc:sldChg chg="del">
        <pc:chgData name="D Callanan" userId="951668ec-da26-491a-9b8a-af24bfeff26b" providerId="ADAL" clId="{05989F7E-8EB7-4AF9-9F26-D3E855708F02}" dt="2022-07-07T14:25:43.571" v="53" actId="2696"/>
        <pc:sldMkLst>
          <pc:docMk/>
          <pc:sldMk cId="3439659539" sldId="315"/>
        </pc:sldMkLst>
      </pc:sldChg>
      <pc:sldChg chg="del">
        <pc:chgData name="D Callanan" userId="951668ec-da26-491a-9b8a-af24bfeff26b" providerId="ADAL" clId="{05989F7E-8EB7-4AF9-9F26-D3E855708F02}" dt="2022-07-07T14:25:43.900" v="76" actId="2696"/>
        <pc:sldMkLst>
          <pc:docMk/>
          <pc:sldMk cId="3867893957" sldId="318"/>
        </pc:sldMkLst>
      </pc:sldChg>
      <pc:sldChg chg="del">
        <pc:chgData name="D Callanan" userId="951668ec-da26-491a-9b8a-af24bfeff26b" providerId="ADAL" clId="{05989F7E-8EB7-4AF9-9F26-D3E855708F02}" dt="2022-07-07T14:25:43.900" v="77" actId="2696"/>
        <pc:sldMkLst>
          <pc:docMk/>
          <pc:sldMk cId="992961153" sldId="319"/>
        </pc:sldMkLst>
      </pc:sldChg>
      <pc:sldChg chg="del">
        <pc:chgData name="D Callanan" userId="951668ec-da26-491a-9b8a-af24bfeff26b" providerId="ADAL" clId="{05989F7E-8EB7-4AF9-9F26-D3E855708F02}" dt="2022-07-07T14:25:43.915" v="78" actId="2696"/>
        <pc:sldMkLst>
          <pc:docMk/>
          <pc:sldMk cId="625470652" sldId="320"/>
        </pc:sldMkLst>
      </pc:sldChg>
      <pc:sldChg chg="del">
        <pc:chgData name="D Callanan" userId="951668ec-da26-491a-9b8a-af24bfeff26b" providerId="ADAL" clId="{05989F7E-8EB7-4AF9-9F26-D3E855708F02}" dt="2022-07-07T14:25:44.009" v="87" actId="2696"/>
        <pc:sldMkLst>
          <pc:docMk/>
          <pc:sldMk cId="3206758958" sldId="321"/>
        </pc:sldMkLst>
      </pc:sldChg>
      <pc:sldChg chg="del">
        <pc:chgData name="D Callanan" userId="951668ec-da26-491a-9b8a-af24bfeff26b" providerId="ADAL" clId="{05989F7E-8EB7-4AF9-9F26-D3E855708F02}" dt="2022-07-07T14:25:44.071" v="92" actId="2696"/>
        <pc:sldMkLst>
          <pc:docMk/>
          <pc:sldMk cId="1376499579" sldId="328"/>
        </pc:sldMkLst>
      </pc:sldChg>
      <pc:sldChg chg="del">
        <pc:chgData name="D Callanan" userId="951668ec-da26-491a-9b8a-af24bfeff26b" providerId="ADAL" clId="{05989F7E-8EB7-4AF9-9F26-D3E855708F02}" dt="2022-07-07T14:25:43.728" v="62" actId="2696"/>
        <pc:sldMkLst>
          <pc:docMk/>
          <pc:sldMk cId="1483833345" sldId="337"/>
        </pc:sldMkLst>
      </pc:sldChg>
      <pc:sldChg chg="del">
        <pc:chgData name="D Callanan" userId="951668ec-da26-491a-9b8a-af24bfeff26b" providerId="ADAL" clId="{05989F7E-8EB7-4AF9-9F26-D3E855708F02}" dt="2022-07-07T14:25:44.150" v="100" actId="2696"/>
        <pc:sldMkLst>
          <pc:docMk/>
          <pc:sldMk cId="1523432701" sldId="338"/>
        </pc:sldMkLst>
      </pc:sldChg>
      <pc:sldChg chg="del">
        <pc:chgData name="D Callanan" userId="951668ec-da26-491a-9b8a-af24bfeff26b" providerId="ADAL" clId="{05989F7E-8EB7-4AF9-9F26-D3E855708F02}" dt="2022-07-07T14:25:44.150" v="101" actId="2696"/>
        <pc:sldMkLst>
          <pc:docMk/>
          <pc:sldMk cId="1853136405" sldId="339"/>
        </pc:sldMkLst>
      </pc:sldChg>
      <pc:sldChg chg="del">
        <pc:chgData name="D Callanan" userId="951668ec-da26-491a-9b8a-af24bfeff26b" providerId="ADAL" clId="{05989F7E-8EB7-4AF9-9F26-D3E855708F02}" dt="2022-07-07T14:25:44.165" v="102" actId="2696"/>
        <pc:sldMkLst>
          <pc:docMk/>
          <pc:sldMk cId="1014036434" sldId="340"/>
        </pc:sldMkLst>
      </pc:sldChg>
      <pc:sldChg chg="del">
        <pc:chgData name="D Callanan" userId="951668ec-da26-491a-9b8a-af24bfeff26b" providerId="ADAL" clId="{05989F7E-8EB7-4AF9-9F26-D3E855708F02}" dt="2022-07-07T14:25:44.196" v="103" actId="2696"/>
        <pc:sldMkLst>
          <pc:docMk/>
          <pc:sldMk cId="3906323069" sldId="341"/>
        </pc:sldMkLst>
      </pc:sldChg>
      <pc:sldChg chg="del">
        <pc:chgData name="D Callanan" userId="951668ec-da26-491a-9b8a-af24bfeff26b" providerId="ADAL" clId="{05989F7E-8EB7-4AF9-9F26-D3E855708F02}" dt="2022-07-07T14:25:44.212" v="104" actId="2696"/>
        <pc:sldMkLst>
          <pc:docMk/>
          <pc:sldMk cId="871867449" sldId="342"/>
        </pc:sldMkLst>
      </pc:sldChg>
      <pc:sldChg chg="del">
        <pc:chgData name="D Callanan" userId="951668ec-da26-491a-9b8a-af24bfeff26b" providerId="ADAL" clId="{05989F7E-8EB7-4AF9-9F26-D3E855708F02}" dt="2022-07-07T14:25:44.243" v="105" actId="2696"/>
        <pc:sldMkLst>
          <pc:docMk/>
          <pc:sldMk cId="2851282415" sldId="343"/>
        </pc:sldMkLst>
      </pc:sldChg>
      <pc:sldChg chg="del">
        <pc:chgData name="D Callanan" userId="951668ec-da26-491a-9b8a-af24bfeff26b" providerId="ADAL" clId="{05989F7E-8EB7-4AF9-9F26-D3E855708F02}" dt="2022-07-07T14:25:44.259" v="106" actId="2696"/>
        <pc:sldMkLst>
          <pc:docMk/>
          <pc:sldMk cId="1462223792" sldId="344"/>
        </pc:sldMkLst>
      </pc:sldChg>
      <pc:sldChg chg="del">
        <pc:chgData name="D Callanan" userId="951668ec-da26-491a-9b8a-af24bfeff26b" providerId="ADAL" clId="{05989F7E-8EB7-4AF9-9F26-D3E855708F02}" dt="2022-07-07T14:25:44.275" v="107" actId="2696"/>
        <pc:sldMkLst>
          <pc:docMk/>
          <pc:sldMk cId="3603529014" sldId="345"/>
        </pc:sldMkLst>
      </pc:sldChg>
      <pc:sldChg chg="del">
        <pc:chgData name="D Callanan" userId="951668ec-da26-491a-9b8a-af24bfeff26b" providerId="ADAL" clId="{05989F7E-8EB7-4AF9-9F26-D3E855708F02}" dt="2022-07-07T14:25:44.290" v="108" actId="2696"/>
        <pc:sldMkLst>
          <pc:docMk/>
          <pc:sldMk cId="2461931715" sldId="346"/>
        </pc:sldMkLst>
      </pc:sldChg>
      <pc:sldChg chg="del">
        <pc:chgData name="D Callanan" userId="951668ec-da26-491a-9b8a-af24bfeff26b" providerId="ADAL" clId="{05989F7E-8EB7-4AF9-9F26-D3E855708F02}" dt="2022-07-07T14:25:43.759" v="64" actId="2696"/>
        <pc:sldMkLst>
          <pc:docMk/>
          <pc:sldMk cId="2857477975" sldId="348"/>
        </pc:sldMkLst>
      </pc:sldChg>
      <pc:sldChg chg="del">
        <pc:chgData name="D Callanan" userId="951668ec-da26-491a-9b8a-af24bfeff26b" providerId="ADAL" clId="{05989F7E-8EB7-4AF9-9F26-D3E855708F02}" dt="2022-07-07T14:25:44.306" v="109" actId="2696"/>
        <pc:sldMkLst>
          <pc:docMk/>
          <pc:sldMk cId="569809177" sldId="350"/>
        </pc:sldMkLst>
      </pc:sldChg>
      <pc:sldChg chg="del">
        <pc:chgData name="D Callanan" userId="951668ec-da26-491a-9b8a-af24bfeff26b" providerId="ADAL" clId="{05989F7E-8EB7-4AF9-9F26-D3E855708F02}" dt="2022-07-07T14:25:43.728" v="63" actId="2696"/>
        <pc:sldMkLst>
          <pc:docMk/>
          <pc:sldMk cId="1155827624" sldId="351"/>
        </pc:sldMkLst>
      </pc:sldChg>
      <pc:sldChg chg="del">
        <pc:chgData name="D Callanan" userId="951668ec-da26-491a-9b8a-af24bfeff26b" providerId="ADAL" clId="{05989F7E-8EB7-4AF9-9F26-D3E855708F02}" dt="2022-07-07T14:25:43.853" v="71" actId="2696"/>
        <pc:sldMkLst>
          <pc:docMk/>
          <pc:sldMk cId="2470815304" sldId="352"/>
        </pc:sldMkLst>
      </pc:sldChg>
      <pc:sldChg chg="del">
        <pc:chgData name="D Callanan" userId="951668ec-da26-491a-9b8a-af24bfeff26b" providerId="ADAL" clId="{05989F7E-8EB7-4AF9-9F26-D3E855708F02}" dt="2022-07-07T14:25:43.884" v="74" actId="2696"/>
        <pc:sldMkLst>
          <pc:docMk/>
          <pc:sldMk cId="1233429890" sldId="353"/>
        </pc:sldMkLst>
      </pc:sldChg>
      <pc:sldChg chg="del">
        <pc:chgData name="D Callanan" userId="951668ec-da26-491a-9b8a-af24bfeff26b" providerId="ADAL" clId="{05989F7E-8EB7-4AF9-9F26-D3E855708F02}" dt="2022-07-07T14:25:44.321" v="111" actId="2696"/>
        <pc:sldMkLst>
          <pc:docMk/>
          <pc:sldMk cId="1685616727" sldId="360"/>
        </pc:sldMkLst>
      </pc:sldChg>
      <pc:sldChg chg="del">
        <pc:chgData name="D Callanan" userId="951668ec-da26-491a-9b8a-af24bfeff26b" providerId="ADAL" clId="{05989F7E-8EB7-4AF9-9F26-D3E855708F02}" dt="2022-07-07T14:25:44.103" v="96" actId="2696"/>
        <pc:sldMkLst>
          <pc:docMk/>
          <pc:sldMk cId="3696376941" sldId="361"/>
        </pc:sldMkLst>
      </pc:sldChg>
      <pc:sldChg chg="del">
        <pc:chgData name="D Callanan" userId="951668ec-da26-491a-9b8a-af24bfeff26b" providerId="ADAL" clId="{05989F7E-8EB7-4AF9-9F26-D3E855708F02}" dt="2022-07-07T14:25:44.103" v="95" actId="2696"/>
        <pc:sldMkLst>
          <pc:docMk/>
          <pc:sldMk cId="1813549036" sldId="363"/>
        </pc:sldMkLst>
      </pc:sldChg>
      <pc:sldChg chg="del">
        <pc:chgData name="D Callanan" userId="951668ec-da26-491a-9b8a-af24bfeff26b" providerId="ADAL" clId="{05989F7E-8EB7-4AF9-9F26-D3E855708F02}" dt="2022-07-07T14:29:44.038" v="121" actId="2696"/>
        <pc:sldMkLst>
          <pc:docMk/>
          <pc:sldMk cId="2575215644" sldId="367"/>
        </pc:sldMkLst>
      </pc:sldChg>
      <pc:sldChg chg="modSp del mod">
        <pc:chgData name="D Callanan" userId="951668ec-da26-491a-9b8a-af24bfeff26b" providerId="ADAL" clId="{05989F7E-8EB7-4AF9-9F26-D3E855708F02}" dt="2022-07-07T14:29:43.054" v="120" actId="2696"/>
        <pc:sldMkLst>
          <pc:docMk/>
          <pc:sldMk cId="1273827263" sldId="368"/>
        </pc:sldMkLst>
        <pc:graphicFrameChg chg="mod">
          <ac:chgData name="D Callanan" userId="951668ec-da26-491a-9b8a-af24bfeff26b" providerId="ADAL" clId="{05989F7E-8EB7-4AF9-9F26-D3E855708F02}" dt="2022-07-07T14:29:43.054" v="120" actId="2696"/>
          <ac:graphicFrameMkLst>
            <pc:docMk/>
            <pc:sldMk cId="1273827263" sldId="368"/>
            <ac:graphicFrameMk id="190466" creationId="{6E304A65-0B2D-4B8B-B79A-106B58D4076A}"/>
          </ac:graphicFrameMkLst>
        </pc:graphicFrameChg>
      </pc:sldChg>
      <pc:sldChg chg="modSp del mod">
        <pc:chgData name="D Callanan" userId="951668ec-da26-491a-9b8a-af24bfeff26b" providerId="ADAL" clId="{05989F7E-8EB7-4AF9-9F26-D3E855708F02}" dt="2022-07-07T14:29:44.851" v="122" actId="2696"/>
        <pc:sldMkLst>
          <pc:docMk/>
          <pc:sldMk cId="3707991178" sldId="369"/>
        </pc:sldMkLst>
        <pc:graphicFrameChg chg="mod">
          <ac:chgData name="D Callanan" userId="951668ec-da26-491a-9b8a-af24bfeff26b" providerId="ADAL" clId="{05989F7E-8EB7-4AF9-9F26-D3E855708F02}" dt="2022-07-07T14:29:44.851" v="122" actId="2696"/>
          <ac:graphicFrameMkLst>
            <pc:docMk/>
            <pc:sldMk cId="3707991178" sldId="369"/>
            <ac:graphicFrameMk id="195589" creationId="{F54241B9-CED2-422E-AFCA-AABC5B23DAB5}"/>
          </ac:graphicFrameMkLst>
        </pc:graphicFrameChg>
      </pc:sldChg>
      <pc:sldChg chg="modSp del mod">
        <pc:chgData name="D Callanan" userId="951668ec-da26-491a-9b8a-af24bfeff26b" providerId="ADAL" clId="{05989F7E-8EB7-4AF9-9F26-D3E855708F02}" dt="2022-07-07T14:29:50.824" v="123" actId="2696"/>
        <pc:sldMkLst>
          <pc:docMk/>
          <pc:sldMk cId="2141755910" sldId="372"/>
        </pc:sldMkLst>
        <pc:graphicFrameChg chg="mod">
          <ac:chgData name="D Callanan" userId="951668ec-da26-491a-9b8a-af24bfeff26b" providerId="ADAL" clId="{05989F7E-8EB7-4AF9-9F26-D3E855708F02}" dt="2022-07-07T14:29:50.824" v="123" actId="2696"/>
          <ac:graphicFrameMkLst>
            <pc:docMk/>
            <pc:sldMk cId="2141755910" sldId="372"/>
            <ac:graphicFrameMk id="197637" creationId="{7A8D8372-A5B2-4A71-91A4-16C2C280D5AE}"/>
          </ac:graphicFrameMkLst>
        </pc:graphicFrameChg>
      </pc:sldChg>
      <pc:sldChg chg="del">
        <pc:chgData name="D Callanan" userId="951668ec-da26-491a-9b8a-af24bfeff26b" providerId="ADAL" clId="{05989F7E-8EB7-4AF9-9F26-D3E855708F02}" dt="2022-07-07T14:25:43.525" v="50" actId="2696"/>
        <pc:sldMkLst>
          <pc:docMk/>
          <pc:sldMk cId="181388980" sldId="397"/>
        </pc:sldMkLst>
      </pc:sldChg>
      <pc:sldChg chg="del">
        <pc:chgData name="D Callanan" userId="951668ec-da26-491a-9b8a-af24bfeff26b" providerId="ADAL" clId="{05989F7E-8EB7-4AF9-9F26-D3E855708F02}" dt="2022-07-07T14:30:28.499" v="125" actId="2696"/>
        <pc:sldMkLst>
          <pc:docMk/>
          <pc:sldMk cId="1260693104" sldId="398"/>
        </pc:sldMkLst>
      </pc:sldChg>
      <pc:sldChg chg="del">
        <pc:chgData name="D Callanan" userId="951668ec-da26-491a-9b8a-af24bfeff26b" providerId="ADAL" clId="{05989F7E-8EB7-4AF9-9F26-D3E855708F02}" dt="2022-07-07T14:30:28.546" v="130" actId="2696"/>
        <pc:sldMkLst>
          <pc:docMk/>
          <pc:sldMk cId="287789247" sldId="400"/>
        </pc:sldMkLst>
      </pc:sldChg>
      <pc:sldChg chg="del">
        <pc:chgData name="D Callanan" userId="951668ec-da26-491a-9b8a-af24bfeff26b" providerId="ADAL" clId="{05989F7E-8EB7-4AF9-9F26-D3E855708F02}" dt="2022-07-07T14:30:28.562" v="131" actId="2696"/>
        <pc:sldMkLst>
          <pc:docMk/>
          <pc:sldMk cId="1416553184" sldId="401"/>
        </pc:sldMkLst>
      </pc:sldChg>
      <pc:sldChg chg="del">
        <pc:chgData name="D Callanan" userId="951668ec-da26-491a-9b8a-af24bfeff26b" providerId="ADAL" clId="{05989F7E-8EB7-4AF9-9F26-D3E855708F02}" dt="2022-07-07T14:30:28.515" v="126" actId="2696"/>
        <pc:sldMkLst>
          <pc:docMk/>
          <pc:sldMk cId="290256978" sldId="402"/>
        </pc:sldMkLst>
      </pc:sldChg>
      <pc:sldChg chg="del">
        <pc:chgData name="D Callanan" userId="951668ec-da26-491a-9b8a-af24bfeff26b" providerId="ADAL" clId="{05989F7E-8EB7-4AF9-9F26-D3E855708F02}" dt="2022-07-07T14:30:28.531" v="128" actId="2696"/>
        <pc:sldMkLst>
          <pc:docMk/>
          <pc:sldMk cId="1355080194" sldId="404"/>
        </pc:sldMkLst>
      </pc:sldChg>
      <pc:sldChg chg="del">
        <pc:chgData name="D Callanan" userId="951668ec-da26-491a-9b8a-af24bfeff26b" providerId="ADAL" clId="{05989F7E-8EB7-4AF9-9F26-D3E855708F02}" dt="2022-07-07T14:30:28.515" v="127" actId="2696"/>
        <pc:sldMkLst>
          <pc:docMk/>
          <pc:sldMk cId="2610431633" sldId="406"/>
        </pc:sldMkLst>
      </pc:sldChg>
      <pc:sldChg chg="del">
        <pc:chgData name="D Callanan" userId="951668ec-da26-491a-9b8a-af24bfeff26b" providerId="ADAL" clId="{05989F7E-8EB7-4AF9-9F26-D3E855708F02}" dt="2022-07-07T14:30:28.531" v="129" actId="2696"/>
        <pc:sldMkLst>
          <pc:docMk/>
          <pc:sldMk cId="3167082219" sldId="407"/>
        </pc:sldMkLst>
      </pc:sldChg>
      <pc:sldChg chg="del">
        <pc:chgData name="D Callanan" userId="951668ec-da26-491a-9b8a-af24bfeff26b" providerId="ADAL" clId="{05989F7E-8EB7-4AF9-9F26-D3E855708F02}" dt="2022-07-07T14:30:28.562" v="132" actId="2696"/>
        <pc:sldMkLst>
          <pc:docMk/>
          <pc:sldMk cId="3067365264" sldId="409"/>
        </pc:sldMkLst>
      </pc:sldChg>
      <pc:sldChg chg="del">
        <pc:chgData name="D Callanan" userId="951668ec-da26-491a-9b8a-af24bfeff26b" providerId="ADAL" clId="{05989F7E-8EB7-4AF9-9F26-D3E855708F02}" dt="2022-07-07T14:30:28.578" v="133" actId="2696"/>
        <pc:sldMkLst>
          <pc:docMk/>
          <pc:sldMk cId="1128003035" sldId="410"/>
        </pc:sldMkLst>
      </pc:sldChg>
      <pc:sldChg chg="del">
        <pc:chgData name="D Callanan" userId="951668ec-da26-491a-9b8a-af24bfeff26b" providerId="ADAL" clId="{05989F7E-8EB7-4AF9-9F26-D3E855708F02}" dt="2022-07-07T14:30:28.578" v="134" actId="2696"/>
        <pc:sldMkLst>
          <pc:docMk/>
          <pc:sldMk cId="2681104867" sldId="411"/>
        </pc:sldMkLst>
      </pc:sldChg>
      <pc:sldChg chg="del">
        <pc:chgData name="D Callanan" userId="951668ec-da26-491a-9b8a-af24bfeff26b" providerId="ADAL" clId="{05989F7E-8EB7-4AF9-9F26-D3E855708F02}" dt="2022-07-07T14:30:28.593" v="135" actId="2696"/>
        <pc:sldMkLst>
          <pc:docMk/>
          <pc:sldMk cId="1937335177" sldId="412"/>
        </pc:sldMkLst>
      </pc:sldChg>
      <pc:sldChg chg="del">
        <pc:chgData name="D Callanan" userId="951668ec-da26-491a-9b8a-af24bfeff26b" providerId="ADAL" clId="{05989F7E-8EB7-4AF9-9F26-D3E855708F02}" dt="2022-07-07T14:30:28.640" v="137" actId="2696"/>
        <pc:sldMkLst>
          <pc:docMk/>
          <pc:sldMk cId="2843734686" sldId="413"/>
        </pc:sldMkLst>
      </pc:sldChg>
      <pc:sldChg chg="del">
        <pc:chgData name="D Callanan" userId="951668ec-da26-491a-9b8a-af24bfeff26b" providerId="ADAL" clId="{05989F7E-8EB7-4AF9-9F26-D3E855708F02}" dt="2022-07-07T14:30:28.687" v="141" actId="2696"/>
        <pc:sldMkLst>
          <pc:docMk/>
          <pc:sldMk cId="1152601221" sldId="414"/>
        </pc:sldMkLst>
      </pc:sldChg>
      <pc:sldChg chg="del">
        <pc:chgData name="D Callanan" userId="951668ec-da26-491a-9b8a-af24bfeff26b" providerId="ADAL" clId="{05989F7E-8EB7-4AF9-9F26-D3E855708F02}" dt="2022-07-07T14:30:28.687" v="142" actId="2696"/>
        <pc:sldMkLst>
          <pc:docMk/>
          <pc:sldMk cId="3117050408" sldId="415"/>
        </pc:sldMkLst>
      </pc:sldChg>
      <pc:sldChg chg="del">
        <pc:chgData name="D Callanan" userId="951668ec-da26-491a-9b8a-af24bfeff26b" providerId="ADAL" clId="{05989F7E-8EB7-4AF9-9F26-D3E855708F02}" dt="2022-07-07T14:30:28.703" v="143" actId="2696"/>
        <pc:sldMkLst>
          <pc:docMk/>
          <pc:sldMk cId="723029043" sldId="416"/>
        </pc:sldMkLst>
      </pc:sldChg>
      <pc:sldChg chg="del">
        <pc:chgData name="D Callanan" userId="951668ec-da26-491a-9b8a-af24bfeff26b" providerId="ADAL" clId="{05989F7E-8EB7-4AF9-9F26-D3E855708F02}" dt="2022-07-07T14:25:44.306" v="110" actId="2696"/>
        <pc:sldMkLst>
          <pc:docMk/>
          <pc:sldMk cId="1817520380" sldId="417"/>
        </pc:sldMkLst>
      </pc:sldChg>
      <pc:sldChg chg="del">
        <pc:chgData name="D Callanan" userId="951668ec-da26-491a-9b8a-af24bfeff26b" providerId="ADAL" clId="{05989F7E-8EB7-4AF9-9F26-D3E855708F02}" dt="2022-07-07T14:30:28.671" v="139" actId="2696"/>
        <pc:sldMkLst>
          <pc:docMk/>
          <pc:sldMk cId="388547190" sldId="418"/>
        </pc:sldMkLst>
      </pc:sldChg>
      <pc:sldChg chg="del">
        <pc:chgData name="D Callanan" userId="951668ec-da26-491a-9b8a-af24bfeff26b" providerId="ADAL" clId="{05989F7E-8EB7-4AF9-9F26-D3E855708F02}" dt="2022-07-07T14:30:28.671" v="140" actId="2696"/>
        <pc:sldMkLst>
          <pc:docMk/>
          <pc:sldMk cId="4208041331" sldId="419"/>
        </pc:sldMkLst>
      </pc:sldChg>
      <pc:sldChg chg="del">
        <pc:chgData name="D Callanan" userId="951668ec-da26-491a-9b8a-af24bfeff26b" providerId="ADAL" clId="{05989F7E-8EB7-4AF9-9F26-D3E855708F02}" dt="2022-07-07T14:30:28.718" v="145" actId="2696"/>
        <pc:sldMkLst>
          <pc:docMk/>
          <pc:sldMk cId="72873702" sldId="423"/>
        </pc:sldMkLst>
      </pc:sldChg>
      <pc:sldChg chg="del">
        <pc:chgData name="D Callanan" userId="951668ec-da26-491a-9b8a-af24bfeff26b" providerId="ADAL" clId="{05989F7E-8EB7-4AF9-9F26-D3E855708F02}" dt="2022-07-07T14:30:28.734" v="146" actId="2696"/>
        <pc:sldMkLst>
          <pc:docMk/>
          <pc:sldMk cId="3365805973" sldId="424"/>
        </pc:sldMkLst>
      </pc:sldChg>
      <pc:sldChg chg="del">
        <pc:chgData name="D Callanan" userId="951668ec-da26-491a-9b8a-af24bfeff26b" providerId="ADAL" clId="{05989F7E-8EB7-4AF9-9F26-D3E855708F02}" dt="2022-07-07T14:30:28.984" v="156" actId="2696"/>
        <pc:sldMkLst>
          <pc:docMk/>
          <pc:sldMk cId="880446113" sldId="425"/>
        </pc:sldMkLst>
      </pc:sldChg>
      <pc:sldChg chg="del">
        <pc:chgData name="D Callanan" userId="951668ec-da26-491a-9b8a-af24bfeff26b" providerId="ADAL" clId="{05989F7E-8EB7-4AF9-9F26-D3E855708F02}" dt="2022-07-07T14:30:29.109" v="161" actId="2696"/>
        <pc:sldMkLst>
          <pc:docMk/>
          <pc:sldMk cId="536135299" sldId="426"/>
        </pc:sldMkLst>
      </pc:sldChg>
      <pc:sldChg chg="del">
        <pc:chgData name="D Callanan" userId="951668ec-da26-491a-9b8a-af24bfeff26b" providerId="ADAL" clId="{05989F7E-8EB7-4AF9-9F26-D3E855708F02}" dt="2022-07-07T14:30:29.140" v="163" actId="2696"/>
        <pc:sldMkLst>
          <pc:docMk/>
          <pc:sldMk cId="1703629001" sldId="427"/>
        </pc:sldMkLst>
      </pc:sldChg>
      <pc:sldChg chg="del">
        <pc:chgData name="D Callanan" userId="951668ec-da26-491a-9b8a-af24bfeff26b" providerId="ADAL" clId="{05989F7E-8EB7-4AF9-9F26-D3E855708F02}" dt="2022-07-07T14:30:29.156" v="164" actId="2696"/>
        <pc:sldMkLst>
          <pc:docMk/>
          <pc:sldMk cId="484384212" sldId="428"/>
        </pc:sldMkLst>
      </pc:sldChg>
      <pc:sldChg chg="del">
        <pc:chgData name="D Callanan" userId="951668ec-da26-491a-9b8a-af24bfeff26b" providerId="ADAL" clId="{05989F7E-8EB7-4AF9-9F26-D3E855708F02}" dt="2022-07-07T14:30:29.156" v="165" actId="2696"/>
        <pc:sldMkLst>
          <pc:docMk/>
          <pc:sldMk cId="3018268975" sldId="429"/>
        </pc:sldMkLst>
      </pc:sldChg>
      <pc:sldChg chg="del">
        <pc:chgData name="D Callanan" userId="951668ec-da26-491a-9b8a-af24bfeff26b" providerId="ADAL" clId="{05989F7E-8EB7-4AF9-9F26-D3E855708F02}" dt="2022-07-07T14:30:29.171" v="166" actId="2696"/>
        <pc:sldMkLst>
          <pc:docMk/>
          <pc:sldMk cId="2828214376" sldId="430"/>
        </pc:sldMkLst>
      </pc:sldChg>
      <pc:sldChg chg="del">
        <pc:chgData name="D Callanan" userId="951668ec-da26-491a-9b8a-af24bfeff26b" providerId="ADAL" clId="{05989F7E-8EB7-4AF9-9F26-D3E855708F02}" dt="2022-07-07T14:30:29.171" v="167" actId="2696"/>
        <pc:sldMkLst>
          <pc:docMk/>
          <pc:sldMk cId="641129550" sldId="431"/>
        </pc:sldMkLst>
      </pc:sldChg>
      <pc:sldChg chg="del">
        <pc:chgData name="D Callanan" userId="951668ec-da26-491a-9b8a-af24bfeff26b" providerId="ADAL" clId="{05989F7E-8EB7-4AF9-9F26-D3E855708F02}" dt="2022-07-07T14:30:29.187" v="168" actId="2696"/>
        <pc:sldMkLst>
          <pc:docMk/>
          <pc:sldMk cId="2873623123" sldId="432"/>
        </pc:sldMkLst>
      </pc:sldChg>
      <pc:sldChg chg="del">
        <pc:chgData name="D Callanan" userId="951668ec-da26-491a-9b8a-af24bfeff26b" providerId="ADAL" clId="{05989F7E-8EB7-4AF9-9F26-D3E855708F02}" dt="2022-07-07T14:30:28.656" v="138" actId="2696"/>
        <pc:sldMkLst>
          <pc:docMk/>
          <pc:sldMk cId="2379633804" sldId="433"/>
        </pc:sldMkLst>
      </pc:sldChg>
      <pc:sldChg chg="del">
        <pc:chgData name="D Callanan" userId="951668ec-da26-491a-9b8a-af24bfeff26b" providerId="ADAL" clId="{05989F7E-8EB7-4AF9-9F26-D3E855708F02}" dt="2022-07-07T14:30:28.718" v="144" actId="2696"/>
        <pc:sldMkLst>
          <pc:docMk/>
          <pc:sldMk cId="998974471" sldId="434"/>
        </pc:sldMkLst>
      </pc:sldChg>
      <pc:sldChg chg="del">
        <pc:chgData name="D Callanan" userId="951668ec-da26-491a-9b8a-af24bfeff26b" providerId="ADAL" clId="{05989F7E-8EB7-4AF9-9F26-D3E855708F02}" dt="2022-07-07T14:30:28.749" v="147" actId="2696"/>
        <pc:sldMkLst>
          <pc:docMk/>
          <pc:sldMk cId="549984988" sldId="435"/>
        </pc:sldMkLst>
      </pc:sldChg>
      <pc:sldChg chg="del">
        <pc:chgData name="D Callanan" userId="951668ec-da26-491a-9b8a-af24bfeff26b" providerId="ADAL" clId="{05989F7E-8EB7-4AF9-9F26-D3E855708F02}" dt="2022-07-07T14:30:28.999" v="157" actId="2696"/>
        <pc:sldMkLst>
          <pc:docMk/>
          <pc:sldMk cId="2118811368" sldId="436"/>
        </pc:sldMkLst>
      </pc:sldChg>
      <pc:sldChg chg="del">
        <pc:chgData name="D Callanan" userId="951668ec-da26-491a-9b8a-af24bfeff26b" providerId="ADAL" clId="{05989F7E-8EB7-4AF9-9F26-D3E855708F02}" dt="2022-07-07T14:30:29.124" v="162" actId="2696"/>
        <pc:sldMkLst>
          <pc:docMk/>
          <pc:sldMk cId="14721526" sldId="437"/>
        </pc:sldMkLst>
      </pc:sldChg>
      <pc:sldChg chg="del">
        <pc:chgData name="D Callanan" userId="951668ec-da26-491a-9b8a-af24bfeff26b" providerId="ADAL" clId="{05989F7E-8EB7-4AF9-9F26-D3E855708F02}" dt="2022-07-07T14:30:28.781" v="148" actId="2696"/>
        <pc:sldMkLst>
          <pc:docMk/>
          <pc:sldMk cId="2291725722" sldId="438"/>
        </pc:sldMkLst>
      </pc:sldChg>
      <pc:sldChg chg="del">
        <pc:chgData name="D Callanan" userId="951668ec-da26-491a-9b8a-af24bfeff26b" providerId="ADAL" clId="{05989F7E-8EB7-4AF9-9F26-D3E855708F02}" dt="2022-07-07T14:30:29.093" v="159" actId="2696"/>
        <pc:sldMkLst>
          <pc:docMk/>
          <pc:sldMk cId="2941305803" sldId="439"/>
        </pc:sldMkLst>
      </pc:sldChg>
      <pc:sldChg chg="del">
        <pc:chgData name="D Callanan" userId="951668ec-da26-491a-9b8a-af24bfeff26b" providerId="ADAL" clId="{05989F7E-8EB7-4AF9-9F26-D3E855708F02}" dt="2022-07-07T14:30:29.046" v="158" actId="2696"/>
        <pc:sldMkLst>
          <pc:docMk/>
          <pc:sldMk cId="2297349564" sldId="440"/>
        </pc:sldMkLst>
      </pc:sldChg>
      <pc:sldChg chg="del">
        <pc:chgData name="D Callanan" userId="951668ec-da26-491a-9b8a-af24bfeff26b" providerId="ADAL" clId="{05989F7E-8EB7-4AF9-9F26-D3E855708F02}" dt="2022-07-07T14:30:29.109" v="160" actId="2696"/>
        <pc:sldMkLst>
          <pc:docMk/>
          <pc:sldMk cId="110950199" sldId="441"/>
        </pc:sldMkLst>
      </pc:sldChg>
      <pc:sldChg chg="del">
        <pc:chgData name="D Callanan" userId="951668ec-da26-491a-9b8a-af24bfeff26b" providerId="ADAL" clId="{05989F7E-8EB7-4AF9-9F26-D3E855708F02}" dt="2022-07-07T14:25:42.900" v="15" actId="2696"/>
        <pc:sldMkLst>
          <pc:docMk/>
          <pc:sldMk cId="1119984505" sldId="442"/>
        </pc:sldMkLst>
      </pc:sldChg>
      <pc:sldChg chg="del">
        <pc:chgData name="D Callanan" userId="951668ec-da26-491a-9b8a-af24bfeff26b" providerId="ADAL" clId="{05989F7E-8EB7-4AF9-9F26-D3E855708F02}" dt="2022-07-07T14:25:42.915" v="16" actId="2696"/>
        <pc:sldMkLst>
          <pc:docMk/>
          <pc:sldMk cId="3466050012" sldId="443"/>
        </pc:sldMkLst>
      </pc:sldChg>
      <pc:sldChg chg="modSp ord modTransition">
        <pc:chgData name="D Callanan" userId="951668ec-da26-491a-9b8a-af24bfeff26b" providerId="ADAL" clId="{05989F7E-8EB7-4AF9-9F26-D3E855708F02}" dt="2022-07-07T14:29:35.032" v="117"/>
        <pc:sldMkLst>
          <pc:docMk/>
          <pc:sldMk cId="3725783310" sldId="444"/>
        </pc:sldMkLst>
        <pc:spChg chg="mod">
          <ac:chgData name="D Callanan" userId="951668ec-da26-491a-9b8a-af24bfeff26b" providerId="ADAL" clId="{05989F7E-8EB7-4AF9-9F26-D3E855708F02}" dt="2022-07-07T14:29:23.674" v="116" actId="1076"/>
          <ac:spMkLst>
            <pc:docMk/>
            <pc:sldMk cId="3725783310" sldId="444"/>
            <ac:spMk id="6" creationId="{E8F7FF9E-889B-4A05-A054-084D01FEF515}"/>
          </ac:spMkLst>
        </pc:spChg>
        <pc:graphicFrameChg chg="mod modGraphic">
          <ac:chgData name="D Callanan" userId="951668ec-da26-491a-9b8a-af24bfeff26b" providerId="ADAL" clId="{05989F7E-8EB7-4AF9-9F26-D3E855708F02}" dt="2022-07-07T14:29:21.530" v="115" actId="1076"/>
          <ac:graphicFrameMkLst>
            <pc:docMk/>
            <pc:sldMk cId="3725783310" sldId="444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05989F7E-8EB7-4AF9-9F26-D3E855708F02}" dt="2022-07-07T14:25:43.587" v="54" actId="2696"/>
        <pc:sldMkLst>
          <pc:docMk/>
          <pc:sldMk cId="0" sldId="447"/>
        </pc:sldMkLst>
      </pc:sldChg>
      <pc:sldChg chg="del">
        <pc:chgData name="D Callanan" userId="951668ec-da26-491a-9b8a-af24bfeff26b" providerId="ADAL" clId="{05989F7E-8EB7-4AF9-9F26-D3E855708F02}" dt="2022-07-07T14:25:43.587" v="55" actId="2696"/>
        <pc:sldMkLst>
          <pc:docMk/>
          <pc:sldMk cId="0" sldId="448"/>
        </pc:sldMkLst>
      </pc:sldChg>
      <pc:sldChg chg="del">
        <pc:chgData name="D Callanan" userId="951668ec-da26-491a-9b8a-af24bfeff26b" providerId="ADAL" clId="{05989F7E-8EB7-4AF9-9F26-D3E855708F02}" dt="2022-07-07T14:25:43.603" v="56" actId="2696"/>
        <pc:sldMkLst>
          <pc:docMk/>
          <pc:sldMk cId="0" sldId="449"/>
        </pc:sldMkLst>
      </pc:sldChg>
      <pc:sldChg chg="del">
        <pc:chgData name="D Callanan" userId="951668ec-da26-491a-9b8a-af24bfeff26b" providerId="ADAL" clId="{05989F7E-8EB7-4AF9-9F26-D3E855708F02}" dt="2022-07-07T14:25:43.618" v="57" actId="2696"/>
        <pc:sldMkLst>
          <pc:docMk/>
          <pc:sldMk cId="0" sldId="450"/>
        </pc:sldMkLst>
      </pc:sldChg>
      <pc:sldChg chg="del">
        <pc:chgData name="D Callanan" userId="951668ec-da26-491a-9b8a-af24bfeff26b" providerId="ADAL" clId="{05989F7E-8EB7-4AF9-9F26-D3E855708F02}" dt="2022-07-07T14:25:43.650" v="58" actId="2696"/>
        <pc:sldMkLst>
          <pc:docMk/>
          <pc:sldMk cId="930557242" sldId="451"/>
        </pc:sldMkLst>
      </pc:sldChg>
      <pc:sldChg chg="del">
        <pc:chgData name="D Callanan" userId="951668ec-da26-491a-9b8a-af24bfeff26b" providerId="ADAL" clId="{05989F7E-8EB7-4AF9-9F26-D3E855708F02}" dt="2022-07-07T14:25:43.665" v="59" actId="2696"/>
        <pc:sldMkLst>
          <pc:docMk/>
          <pc:sldMk cId="2376516121" sldId="452"/>
        </pc:sldMkLst>
      </pc:sldChg>
      <pc:sldChg chg="del">
        <pc:chgData name="D Callanan" userId="951668ec-da26-491a-9b8a-af24bfeff26b" providerId="ADAL" clId="{05989F7E-8EB7-4AF9-9F26-D3E855708F02}" dt="2022-07-07T14:25:43.681" v="60" actId="2696"/>
        <pc:sldMkLst>
          <pc:docMk/>
          <pc:sldMk cId="1884389368" sldId="453"/>
        </pc:sldMkLst>
      </pc:sldChg>
      <pc:sldChg chg="del">
        <pc:chgData name="D Callanan" userId="951668ec-da26-491a-9b8a-af24bfeff26b" providerId="ADAL" clId="{05989F7E-8EB7-4AF9-9F26-D3E855708F02}" dt="2022-07-07T14:25:43.696" v="61" actId="2696"/>
        <pc:sldMkLst>
          <pc:docMk/>
          <pc:sldMk cId="2958557030" sldId="454"/>
        </pc:sldMkLst>
      </pc:sldChg>
      <pc:sldChg chg="del">
        <pc:chgData name="D Callanan" userId="951668ec-da26-491a-9b8a-af24bfeff26b" providerId="ADAL" clId="{05989F7E-8EB7-4AF9-9F26-D3E855708F02}" dt="2022-07-07T14:25:43.790" v="65" actId="2696"/>
        <pc:sldMkLst>
          <pc:docMk/>
          <pc:sldMk cId="471637945" sldId="455"/>
        </pc:sldMkLst>
      </pc:sldChg>
      <pc:sldChg chg="del">
        <pc:chgData name="D Callanan" userId="951668ec-da26-491a-9b8a-af24bfeff26b" providerId="ADAL" clId="{05989F7E-8EB7-4AF9-9F26-D3E855708F02}" dt="2022-07-07T14:25:43.821" v="69" actId="2696"/>
        <pc:sldMkLst>
          <pc:docMk/>
          <pc:sldMk cId="1312453140" sldId="456"/>
        </pc:sldMkLst>
      </pc:sldChg>
      <pc:sldChg chg="del">
        <pc:chgData name="D Callanan" userId="951668ec-da26-491a-9b8a-af24bfeff26b" providerId="ADAL" clId="{05989F7E-8EB7-4AF9-9F26-D3E855708F02}" dt="2022-07-07T14:25:43.837" v="70" actId="2696"/>
        <pc:sldMkLst>
          <pc:docMk/>
          <pc:sldMk cId="2149784546" sldId="457"/>
        </pc:sldMkLst>
      </pc:sldChg>
      <pc:sldChg chg="del">
        <pc:chgData name="D Callanan" userId="951668ec-da26-491a-9b8a-af24bfeff26b" providerId="ADAL" clId="{05989F7E-8EB7-4AF9-9F26-D3E855708F02}" dt="2022-07-07T14:25:43.853" v="72" actId="2696"/>
        <pc:sldMkLst>
          <pc:docMk/>
          <pc:sldMk cId="398109125" sldId="458"/>
        </pc:sldMkLst>
      </pc:sldChg>
      <pc:sldChg chg="del">
        <pc:chgData name="D Callanan" userId="951668ec-da26-491a-9b8a-af24bfeff26b" providerId="ADAL" clId="{05989F7E-8EB7-4AF9-9F26-D3E855708F02}" dt="2022-07-07T14:25:43.868" v="73" actId="2696"/>
        <pc:sldMkLst>
          <pc:docMk/>
          <pc:sldMk cId="1974513438" sldId="459"/>
        </pc:sldMkLst>
      </pc:sldChg>
      <pc:sldChg chg="del">
        <pc:chgData name="D Callanan" userId="951668ec-da26-491a-9b8a-af24bfeff26b" providerId="ADAL" clId="{05989F7E-8EB7-4AF9-9F26-D3E855708F02}" dt="2022-07-07T14:25:43.884" v="75" actId="2696"/>
        <pc:sldMkLst>
          <pc:docMk/>
          <pc:sldMk cId="4199787058" sldId="460"/>
        </pc:sldMkLst>
      </pc:sldChg>
      <pc:sldChg chg="del">
        <pc:chgData name="D Callanan" userId="951668ec-da26-491a-9b8a-af24bfeff26b" providerId="ADAL" clId="{05989F7E-8EB7-4AF9-9F26-D3E855708F02}" dt="2022-07-07T14:25:44.025" v="88" actId="2696"/>
        <pc:sldMkLst>
          <pc:docMk/>
          <pc:sldMk cId="3151413371" sldId="461"/>
        </pc:sldMkLst>
      </pc:sldChg>
      <pc:sldChg chg="del">
        <pc:chgData name="D Callanan" userId="951668ec-da26-491a-9b8a-af24bfeff26b" providerId="ADAL" clId="{05989F7E-8EB7-4AF9-9F26-D3E855708F02}" dt="2022-07-07T14:25:44.025" v="89" actId="2696"/>
        <pc:sldMkLst>
          <pc:docMk/>
          <pc:sldMk cId="2781911310" sldId="462"/>
        </pc:sldMkLst>
      </pc:sldChg>
      <pc:sldChg chg="del">
        <pc:chgData name="D Callanan" userId="951668ec-da26-491a-9b8a-af24bfeff26b" providerId="ADAL" clId="{05989F7E-8EB7-4AF9-9F26-D3E855708F02}" dt="2022-07-07T14:25:44.040" v="90" actId="2696"/>
        <pc:sldMkLst>
          <pc:docMk/>
          <pc:sldMk cId="1794911493" sldId="463"/>
        </pc:sldMkLst>
      </pc:sldChg>
      <pc:sldChg chg="del">
        <pc:chgData name="D Callanan" userId="951668ec-da26-491a-9b8a-af24bfeff26b" providerId="ADAL" clId="{05989F7E-8EB7-4AF9-9F26-D3E855708F02}" dt="2022-07-07T14:25:44.056" v="91" actId="2696"/>
        <pc:sldMkLst>
          <pc:docMk/>
          <pc:sldMk cId="2869092676" sldId="464"/>
        </pc:sldMkLst>
      </pc:sldChg>
      <pc:sldChg chg="del">
        <pc:chgData name="D Callanan" userId="951668ec-da26-491a-9b8a-af24bfeff26b" providerId="ADAL" clId="{05989F7E-8EB7-4AF9-9F26-D3E855708F02}" dt="2022-07-07T14:25:44.071" v="93" actId="2696"/>
        <pc:sldMkLst>
          <pc:docMk/>
          <pc:sldMk cId="970199067" sldId="465"/>
        </pc:sldMkLst>
      </pc:sldChg>
      <pc:sldChg chg="del">
        <pc:chgData name="D Callanan" userId="951668ec-da26-491a-9b8a-af24bfeff26b" providerId="ADAL" clId="{05989F7E-8EB7-4AF9-9F26-D3E855708F02}" dt="2022-07-07T14:25:44.087" v="94" actId="2696"/>
        <pc:sldMkLst>
          <pc:docMk/>
          <pc:sldMk cId="2144359205" sldId="466"/>
        </pc:sldMkLst>
      </pc:sldChg>
      <pc:sldChg chg="del">
        <pc:chgData name="D Callanan" userId="951668ec-da26-491a-9b8a-af24bfeff26b" providerId="ADAL" clId="{05989F7E-8EB7-4AF9-9F26-D3E855708F02}" dt="2022-07-07T14:25:44.118" v="97" actId="2696"/>
        <pc:sldMkLst>
          <pc:docMk/>
          <pc:sldMk cId="724998284" sldId="467"/>
        </pc:sldMkLst>
      </pc:sldChg>
      <pc:sldChg chg="del">
        <pc:chgData name="D Callanan" userId="951668ec-da26-491a-9b8a-af24bfeff26b" providerId="ADAL" clId="{05989F7E-8EB7-4AF9-9F26-D3E855708F02}" dt="2022-07-07T14:25:44.134" v="98" actId="2696"/>
        <pc:sldMkLst>
          <pc:docMk/>
          <pc:sldMk cId="574040399" sldId="468"/>
        </pc:sldMkLst>
      </pc:sldChg>
      <pc:sldChg chg="del">
        <pc:chgData name="D Callanan" userId="951668ec-da26-491a-9b8a-af24bfeff26b" providerId="ADAL" clId="{05989F7E-8EB7-4AF9-9F26-D3E855708F02}" dt="2022-07-07T14:25:44.134" v="99" actId="2696"/>
        <pc:sldMkLst>
          <pc:docMk/>
          <pc:sldMk cId="2291346007" sldId="469"/>
        </pc:sldMkLst>
      </pc:sldChg>
      <pc:sldChg chg="del">
        <pc:chgData name="D Callanan" userId="951668ec-da26-491a-9b8a-af24bfeff26b" providerId="ADAL" clId="{05989F7E-8EB7-4AF9-9F26-D3E855708F02}" dt="2022-07-07T14:25:43.931" v="80" actId="2696"/>
        <pc:sldMkLst>
          <pc:docMk/>
          <pc:sldMk cId="2046482155" sldId="471"/>
        </pc:sldMkLst>
      </pc:sldChg>
      <pc:sldChg chg="del">
        <pc:chgData name="D Callanan" userId="951668ec-da26-491a-9b8a-af24bfeff26b" providerId="ADAL" clId="{05989F7E-8EB7-4AF9-9F26-D3E855708F02}" dt="2022-07-07T14:25:43.946" v="81" actId="2696"/>
        <pc:sldMkLst>
          <pc:docMk/>
          <pc:sldMk cId="3045531686" sldId="472"/>
        </pc:sldMkLst>
      </pc:sldChg>
      <pc:sldChg chg="del">
        <pc:chgData name="D Callanan" userId="951668ec-da26-491a-9b8a-af24bfeff26b" providerId="ADAL" clId="{05989F7E-8EB7-4AF9-9F26-D3E855708F02}" dt="2022-07-07T14:25:43.962" v="82" actId="2696"/>
        <pc:sldMkLst>
          <pc:docMk/>
          <pc:sldMk cId="2292306357" sldId="473"/>
        </pc:sldMkLst>
      </pc:sldChg>
      <pc:sldChg chg="del">
        <pc:chgData name="D Callanan" userId="951668ec-da26-491a-9b8a-af24bfeff26b" providerId="ADAL" clId="{05989F7E-8EB7-4AF9-9F26-D3E855708F02}" dt="2022-07-07T14:25:43.962" v="83" actId="2696"/>
        <pc:sldMkLst>
          <pc:docMk/>
          <pc:sldMk cId="1313533472" sldId="474"/>
        </pc:sldMkLst>
      </pc:sldChg>
      <pc:sldChg chg="del">
        <pc:chgData name="D Callanan" userId="951668ec-da26-491a-9b8a-af24bfeff26b" providerId="ADAL" clId="{05989F7E-8EB7-4AF9-9F26-D3E855708F02}" dt="2022-07-07T14:25:43.978" v="84" actId="2696"/>
        <pc:sldMkLst>
          <pc:docMk/>
          <pc:sldMk cId="1973581751" sldId="475"/>
        </pc:sldMkLst>
      </pc:sldChg>
      <pc:sldChg chg="del">
        <pc:chgData name="D Callanan" userId="951668ec-da26-491a-9b8a-af24bfeff26b" providerId="ADAL" clId="{05989F7E-8EB7-4AF9-9F26-D3E855708F02}" dt="2022-07-07T14:25:43.993" v="85" actId="2696"/>
        <pc:sldMkLst>
          <pc:docMk/>
          <pc:sldMk cId="754455048" sldId="476"/>
        </pc:sldMkLst>
      </pc:sldChg>
      <pc:sldChg chg="del">
        <pc:chgData name="D Callanan" userId="951668ec-da26-491a-9b8a-af24bfeff26b" providerId="ADAL" clId="{05989F7E-8EB7-4AF9-9F26-D3E855708F02}" dt="2022-07-07T14:25:43.993" v="86" actId="2696"/>
        <pc:sldMkLst>
          <pc:docMk/>
          <pc:sldMk cId="1062860871" sldId="477"/>
        </pc:sldMkLst>
      </pc:sldChg>
      <pc:sldChg chg="del">
        <pc:chgData name="D Callanan" userId="951668ec-da26-491a-9b8a-af24bfeff26b" providerId="ADAL" clId="{05989F7E-8EB7-4AF9-9F26-D3E855708F02}" dt="2022-07-07T14:25:43.806" v="67" actId="2696"/>
        <pc:sldMkLst>
          <pc:docMk/>
          <pc:sldMk cId="3885806863" sldId="478"/>
        </pc:sldMkLst>
      </pc:sldChg>
      <pc:sldChg chg="del">
        <pc:chgData name="D Callanan" userId="951668ec-da26-491a-9b8a-af24bfeff26b" providerId="ADAL" clId="{05989F7E-8EB7-4AF9-9F26-D3E855708F02}" dt="2022-07-07T14:25:43.806" v="68" actId="2696"/>
        <pc:sldMkLst>
          <pc:docMk/>
          <pc:sldMk cId="2769842232" sldId="479"/>
        </pc:sldMkLst>
      </pc:sldChg>
      <pc:sldChg chg="del">
        <pc:chgData name="D Callanan" userId="951668ec-da26-491a-9b8a-af24bfeff26b" providerId="ADAL" clId="{05989F7E-8EB7-4AF9-9F26-D3E855708F02}" dt="2022-07-07T14:25:43.790" v="66" actId="2696"/>
        <pc:sldMkLst>
          <pc:docMk/>
          <pc:sldMk cId="3772981748" sldId="480"/>
        </pc:sldMkLst>
      </pc:sldChg>
      <pc:sldChg chg="del">
        <pc:chgData name="D Callanan" userId="951668ec-da26-491a-9b8a-af24bfeff26b" providerId="ADAL" clId="{05989F7E-8EB7-4AF9-9F26-D3E855708F02}" dt="2022-07-07T14:30:28.624" v="136" actId="2696"/>
        <pc:sldMkLst>
          <pc:docMk/>
          <pc:sldMk cId="3116418291" sldId="484"/>
        </pc:sldMkLst>
      </pc:sldChg>
      <pc:sldChg chg="del">
        <pc:chgData name="D Callanan" userId="951668ec-da26-491a-9b8a-af24bfeff26b" providerId="ADAL" clId="{05989F7E-8EB7-4AF9-9F26-D3E855708F02}" dt="2022-07-07T14:30:28.874" v="151" actId="2696"/>
        <pc:sldMkLst>
          <pc:docMk/>
          <pc:sldMk cId="4000990702" sldId="485"/>
        </pc:sldMkLst>
      </pc:sldChg>
      <pc:sldChg chg="del">
        <pc:chgData name="D Callanan" userId="951668ec-da26-491a-9b8a-af24bfeff26b" providerId="ADAL" clId="{05989F7E-8EB7-4AF9-9F26-D3E855708F02}" dt="2022-07-07T14:30:28.812" v="149" actId="2696"/>
        <pc:sldMkLst>
          <pc:docMk/>
          <pc:sldMk cId="3912493682" sldId="486"/>
        </pc:sldMkLst>
      </pc:sldChg>
      <pc:sldChg chg="del">
        <pc:chgData name="D Callanan" userId="951668ec-da26-491a-9b8a-af24bfeff26b" providerId="ADAL" clId="{05989F7E-8EB7-4AF9-9F26-D3E855708F02}" dt="2022-07-07T14:30:28.843" v="150" actId="2696"/>
        <pc:sldMkLst>
          <pc:docMk/>
          <pc:sldMk cId="3523738499" sldId="487"/>
        </pc:sldMkLst>
      </pc:sldChg>
      <pc:sldChg chg="del">
        <pc:chgData name="D Callanan" userId="951668ec-da26-491a-9b8a-af24bfeff26b" providerId="ADAL" clId="{05989F7E-8EB7-4AF9-9F26-D3E855708F02}" dt="2022-07-07T14:30:28.906" v="152" actId="2696"/>
        <pc:sldMkLst>
          <pc:docMk/>
          <pc:sldMk cId="1308208236" sldId="488"/>
        </pc:sldMkLst>
      </pc:sldChg>
      <pc:sldChg chg="del">
        <pc:chgData name="D Callanan" userId="951668ec-da26-491a-9b8a-af24bfeff26b" providerId="ADAL" clId="{05989F7E-8EB7-4AF9-9F26-D3E855708F02}" dt="2022-07-07T14:30:28.937" v="153" actId="2696"/>
        <pc:sldMkLst>
          <pc:docMk/>
          <pc:sldMk cId="4001408618" sldId="489"/>
        </pc:sldMkLst>
      </pc:sldChg>
      <pc:sldChg chg="del">
        <pc:chgData name="D Callanan" userId="951668ec-da26-491a-9b8a-af24bfeff26b" providerId="ADAL" clId="{05989F7E-8EB7-4AF9-9F26-D3E855708F02}" dt="2022-07-07T14:30:28.953" v="154" actId="2696"/>
        <pc:sldMkLst>
          <pc:docMk/>
          <pc:sldMk cId="1690640598" sldId="490"/>
        </pc:sldMkLst>
      </pc:sldChg>
      <pc:sldChg chg="del">
        <pc:chgData name="D Callanan" userId="951668ec-da26-491a-9b8a-af24bfeff26b" providerId="ADAL" clId="{05989F7E-8EB7-4AF9-9F26-D3E855708F02}" dt="2022-07-07T14:30:28.984" v="155" actId="2696"/>
        <pc:sldMkLst>
          <pc:docMk/>
          <pc:sldMk cId="3035568369" sldId="491"/>
        </pc:sldMkLst>
      </pc:sldChg>
      <pc:sldChg chg="add del">
        <pc:chgData name="D Callanan" userId="951668ec-da26-491a-9b8a-af24bfeff26b" providerId="ADAL" clId="{05989F7E-8EB7-4AF9-9F26-D3E855708F02}" dt="2022-07-07T14:29:42.059" v="119" actId="2696"/>
        <pc:sldMkLst>
          <pc:docMk/>
          <pc:sldMk cId="1546132242" sldId="492"/>
        </pc:sldMkLst>
      </pc:sldChg>
      <pc:sldMasterChg chg="delSldLayout">
        <pc:chgData name="D Callanan" userId="951668ec-da26-491a-9b8a-af24bfeff26b" providerId="ADAL" clId="{05989F7E-8EB7-4AF9-9F26-D3E855708F02}" dt="2022-07-07T14:29:50.824" v="124" actId="2696"/>
        <pc:sldMasterMkLst>
          <pc:docMk/>
          <pc:sldMasterMk cId="2460954070" sldId="2147483660"/>
        </pc:sldMasterMkLst>
        <pc:sldLayoutChg chg="del">
          <pc:chgData name="D Callanan" userId="951668ec-da26-491a-9b8a-af24bfeff26b" providerId="ADAL" clId="{05989F7E-8EB7-4AF9-9F26-D3E855708F02}" dt="2022-07-07T14:29:50.824" v="124" actId="2696"/>
          <pc:sldLayoutMkLst>
            <pc:docMk/>
            <pc:sldMasterMk cId="2460954070" sldId="2147483660"/>
            <pc:sldLayoutMk cId="2128524748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6C19B-D672-4C19-B848-CA282091A158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2D2A-DD85-4DA8-BC4B-0FB49C643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4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F13B8-7F79-48E3-9336-BF0C9D506668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20B84-36FA-495B-9E4B-2B9A36D9E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3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A66B-950B-4A47-AA23-341A6826CAEC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053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3A66B-950B-4A47-AA23-341A6826CAEC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93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wig-world.com/film/biofuels-1327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hyperlink" Target="https://www.twig-world.com/film/fossil-fuels-use-131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aXBVYr9Ij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296400" y="156272"/>
            <a:ext cx="2743200" cy="365125"/>
          </a:xfrm>
        </p:spPr>
        <p:txBody>
          <a:bodyPr/>
          <a:lstStyle/>
          <a:p>
            <a:pPr algn="r"/>
            <a:fld id="{B5DCD30A-6C11-4F56-861D-02CCE11E0285}" type="datetime5">
              <a:rPr lang="en-US" sz="3200" smtClean="0"/>
              <a:pPr algn="r"/>
              <a:t>7-Jul-22</a:t>
            </a:fld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943657" y="689596"/>
            <a:ext cx="10425637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1500" dirty="0">
                <a:latin typeface="Bookman Old Style" panose="02050604050505020204" pitchFamily="18" charset="0"/>
                <a:ea typeface="+mj-ea"/>
                <a:cs typeface="+mj-cs"/>
              </a:rPr>
              <a:t>7Ic: Fuels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19BA52A-F823-4825-8F04-192E9F6A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 r="1250" b="4955"/>
          <a:stretch>
            <a:fillRect/>
          </a:stretch>
        </p:blipFill>
        <p:spPr bwMode="auto">
          <a:xfrm>
            <a:off x="943657" y="2924985"/>
            <a:ext cx="5783376" cy="331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8781" y="3615563"/>
            <a:ext cx="5183219" cy="1936948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altLang="en-US" sz="3200"/>
              <a:t>Do Now: </a:t>
            </a:r>
          </a:p>
          <a:p>
            <a:pPr algn="l"/>
            <a:r>
              <a:rPr lang="en-GB" altLang="en-US" sz="3200"/>
              <a:t>Make a mind map different </a:t>
            </a:r>
            <a:r>
              <a:rPr lang="en-GB" altLang="en-US" sz="3200" b="1"/>
              <a:t>fuels</a:t>
            </a:r>
            <a:r>
              <a:rPr lang="en-GB" altLang="en-US" sz="3200"/>
              <a:t> and their uses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71988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>
            <a:extLst>
              <a:ext uri="{FF2B5EF4-FFF2-40B4-BE49-F238E27FC236}">
                <a16:creationId xmlns:a16="http://schemas.microsoft.com/office/drawing/2014/main" id="{9DA1630B-F0F4-4574-ABDF-937591BB6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275014"/>
            <a:ext cx="74248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u="sng">
                <a:latin typeface="+mj-lt"/>
              </a:rPr>
              <a:t>How are oil &amp; natural gas formed?</a:t>
            </a:r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F0FAAA4F-4F03-443B-83E9-B2D6B8A39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2428875"/>
            <a:ext cx="99371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/>
          </a:p>
        </p:txBody>
      </p:sp>
      <p:sp>
        <p:nvSpPr>
          <p:cNvPr id="220165" name="Text Box 5">
            <a:extLst>
              <a:ext uri="{FF2B5EF4-FFF2-40B4-BE49-F238E27FC236}">
                <a16:creationId xmlns:a16="http://schemas.microsoft.com/office/drawing/2014/main" id="{AAA5CCAE-3D56-45A2-A530-03B6C1F40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2428875"/>
            <a:ext cx="110532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GB" altLang="en-US" sz="2800">
                <a:latin typeface="+mj-lt"/>
              </a:rPr>
              <a:t>Tiny animals living in the sea died and fell to the sea floor……..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B1C2C64-436F-4347-970E-FEEDDE61A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3237429"/>
            <a:ext cx="1105322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GB" altLang="en-US" sz="3200">
                <a:solidFill>
                  <a:srgbClr val="006600"/>
                </a:solidFill>
                <a:latin typeface="+mj-lt"/>
              </a:rPr>
              <a:t>They were covered by mud which stopped them rotting away</a:t>
            </a:r>
          </a:p>
          <a:p>
            <a:pPr marL="0" indent="0">
              <a:spcBef>
                <a:spcPct val="50000"/>
              </a:spcBef>
            </a:pPr>
            <a:r>
              <a:rPr lang="en-GB" altLang="en-US" sz="3200">
                <a:solidFill>
                  <a:srgbClr val="006600"/>
                </a:solidFill>
                <a:latin typeface="+mj-lt"/>
              </a:rPr>
              <a:t>The mud was squashed from pressure above and turned into </a:t>
            </a:r>
            <a:r>
              <a:rPr lang="en-GB" altLang="en-US" sz="3200" err="1">
                <a:solidFill>
                  <a:srgbClr val="006600"/>
                </a:solidFill>
                <a:latin typeface="+mj-lt"/>
              </a:rPr>
              <a:t>caprock</a:t>
            </a:r>
            <a:r>
              <a:rPr lang="en-GB" altLang="en-US" sz="3200">
                <a:solidFill>
                  <a:srgbClr val="006600"/>
                </a:solidFill>
                <a:latin typeface="+mj-lt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GB" altLang="en-US" sz="3200">
                <a:solidFill>
                  <a:srgbClr val="006600"/>
                </a:solidFill>
                <a:latin typeface="+mj-lt"/>
              </a:rPr>
              <a:t>The animals fossils turned into oil and gas which became trapped underneath the rock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400" y="1332101"/>
            <a:ext cx="1083306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2800">
                <a:latin typeface="+mj-lt"/>
              </a:rPr>
              <a:t>Use your list &amp; what you have just seen to write a paragraph to explain how oil and gas are formed.</a:t>
            </a:r>
            <a:endParaRPr lang="en-US" alt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54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8503-B73C-47F4-AD87-605F24E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46" y="320555"/>
            <a:ext cx="7179516" cy="1143000"/>
          </a:xfrm>
        </p:spPr>
        <p:txBody>
          <a:bodyPr/>
          <a:lstStyle/>
          <a:p>
            <a:r>
              <a:rPr lang="en-GB"/>
              <a:t>Quick check</a:t>
            </a:r>
          </a:p>
        </p:txBody>
      </p:sp>
      <p:sp>
        <p:nvSpPr>
          <p:cNvPr id="5" name="AutoShape 69">
            <a:extLst>
              <a:ext uri="{FF2B5EF4-FFF2-40B4-BE49-F238E27FC236}">
                <a16:creationId xmlns:a16="http://schemas.microsoft.com/office/drawing/2014/main" id="{F86D4F78-13E2-4C5B-96BD-F8F0699C14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8196" y="1463555"/>
            <a:ext cx="9559414" cy="3866728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>
            <a:norm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 2" panose="05020102010507070707" pitchFamily="18" charset="2"/>
              <a:buChar char="!"/>
            </a:pPr>
            <a:r>
              <a:rPr lang="en-US" altLang="en-US" sz="4000">
                <a:latin typeface="+mj-lt"/>
                <a:sym typeface="Wingdings 2" panose="05020102010507070707" pitchFamily="18" charset="2"/>
              </a:rPr>
              <a:t>Close your exercise books. Complete w/s 7Ic-1 Fuels (5 minutes)</a:t>
            </a:r>
          </a:p>
          <a:p>
            <a:pPr marL="457200" indent="-457200" eaLnBrk="1" hangingPunct="1">
              <a:buFont typeface="Wingdings 2" panose="05020102010507070707" pitchFamily="18" charset="2"/>
              <a:buChar char="!"/>
            </a:pPr>
            <a:r>
              <a:rPr lang="en-US" altLang="en-US" sz="4000">
                <a:solidFill>
                  <a:srgbClr val="006600"/>
                </a:solidFill>
                <a:latin typeface="+mj-lt"/>
                <a:sym typeface="Wingdings 2" panose="05020102010507070707" pitchFamily="18" charset="2"/>
              </a:rPr>
              <a:t>Swap sheets. Peer assess in green /20</a:t>
            </a:r>
          </a:p>
          <a:p>
            <a:pPr marL="457200" indent="-457200" eaLnBrk="1" hangingPunct="1">
              <a:buFont typeface="Wingdings 2" panose="05020102010507070707" pitchFamily="18" charset="2"/>
              <a:buChar char="!"/>
            </a:pPr>
            <a:r>
              <a:rPr lang="en-US" altLang="en-US" sz="4000">
                <a:solidFill>
                  <a:srgbClr val="006600"/>
                </a:solidFill>
                <a:latin typeface="+mj-lt"/>
                <a:sym typeface="Wingdings 2" panose="05020102010507070707" pitchFamily="18" charset="2"/>
              </a:rPr>
              <a:t>WWW, EBI and marked by…</a:t>
            </a:r>
          </a:p>
          <a:p>
            <a:pPr marL="0" indent="0" eaLnBrk="1" hangingPunct="1">
              <a:buNone/>
            </a:pPr>
            <a:r>
              <a:rPr lang="en-US" altLang="en-US" sz="4000">
                <a:latin typeface="+mj-lt"/>
                <a:sym typeface="Wingdings 2" panose="05020102010507070707" pitchFamily="18" charset="2"/>
              </a:rPr>
              <a:t>Return sheets and stick into your books</a:t>
            </a:r>
          </a:p>
        </p:txBody>
      </p:sp>
    </p:spTree>
    <p:extLst>
      <p:ext uri="{BB962C8B-B14F-4D97-AF65-F5344CB8AC3E}">
        <p14:creationId xmlns:p14="http://schemas.microsoft.com/office/powerpoint/2010/main" val="296485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do fossil fuels form? | Socratic">
            <a:extLst>
              <a:ext uri="{FF2B5EF4-FFF2-40B4-BE49-F238E27FC236}">
                <a16:creationId xmlns:a16="http://schemas.microsoft.com/office/drawing/2014/main" id="{3149B866-9CC5-48B0-A7F4-CD3618B5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9" y="815882"/>
            <a:ext cx="10571541" cy="39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w Did Oil and Gas Get Created?">
            <a:extLst>
              <a:ext uri="{FF2B5EF4-FFF2-40B4-BE49-F238E27FC236}">
                <a16:creationId xmlns:a16="http://schemas.microsoft.com/office/drawing/2014/main" id="{451AE6AB-F0ED-4CFD-94E0-EAC5A4F12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1" y="926808"/>
            <a:ext cx="11694777" cy="4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7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do fossil fuels form? | Socratic">
            <a:extLst>
              <a:ext uri="{FF2B5EF4-FFF2-40B4-BE49-F238E27FC236}">
                <a16:creationId xmlns:a16="http://schemas.microsoft.com/office/drawing/2014/main" id="{5785460E-6C3A-4E64-8115-C6EE017C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78" y="323714"/>
            <a:ext cx="7980844" cy="29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ow Did Oil and Gas Get Created?">
            <a:extLst>
              <a:ext uri="{FF2B5EF4-FFF2-40B4-BE49-F238E27FC236}">
                <a16:creationId xmlns:a16="http://schemas.microsoft.com/office/drawing/2014/main" id="{ED5A23D5-E919-40CB-80D2-2640F5AB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85" y="3553327"/>
            <a:ext cx="8301830" cy="309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79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>
                <a:latin typeface="+mj-lt"/>
              </a:rPr>
              <a:t>To be able to carry out a practical to compare fuels</a:t>
            </a:r>
          </a:p>
          <a:p>
            <a:pPr marL="0" indent="0">
              <a:buNone/>
            </a:pPr>
            <a:endParaRPr lang="en-GB" sz="4000">
              <a:latin typeface="+mj-lt"/>
            </a:endParaRPr>
          </a:p>
          <a:p>
            <a:pPr marL="0" indent="0">
              <a:buNone/>
            </a:pPr>
            <a:r>
              <a:rPr lang="en-GB" sz="4000">
                <a:latin typeface="+mj-lt"/>
              </a:rPr>
              <a:t>To understand how to make your test a </a:t>
            </a:r>
            <a:r>
              <a:rPr lang="en-GB" sz="4000" i="1">
                <a:latin typeface="+mj-lt"/>
              </a:rPr>
              <a:t>fair test</a:t>
            </a:r>
          </a:p>
          <a:p>
            <a:pPr marL="0" indent="0">
              <a:buNone/>
            </a:pPr>
            <a:endParaRPr lang="en-GB" sz="4000" i="1">
              <a:latin typeface="+mj-lt"/>
            </a:endParaRPr>
          </a:p>
          <a:p>
            <a:pPr marL="0" indent="0">
              <a:buNone/>
            </a:pPr>
            <a:r>
              <a:rPr lang="en-GB" sz="4000">
                <a:latin typeface="+mj-lt"/>
              </a:rPr>
              <a:t>To be able to recall characteristics of a good fuel</a:t>
            </a:r>
          </a:p>
        </p:txBody>
      </p:sp>
    </p:spTree>
    <p:extLst>
      <p:ext uri="{BB962C8B-B14F-4D97-AF65-F5344CB8AC3E}">
        <p14:creationId xmlns:p14="http://schemas.microsoft.com/office/powerpoint/2010/main" val="202457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B3AC-0A0D-425C-994F-63564E82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Biofuel </a:t>
            </a:r>
            <a:r>
              <a:rPr lang="en-GB" dirty="0">
                <a:hlinkClick r:id="rId2"/>
              </a:rPr>
              <a:t>(video)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403E2-A2EC-4E06-8CA4-B004E380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dirty="0"/>
              <a:t>What are Biofuels.</a:t>
            </a:r>
            <a:endParaRPr lang="en-GB" sz="4400" dirty="0">
              <a:cs typeface="Calibri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400" dirty="0"/>
              <a:t>Are biofuels renewable or non-renewable? Explain your answer</a:t>
            </a:r>
            <a:endParaRPr lang="en-GB" sz="3200" dirty="0">
              <a:cs typeface="Calibri Light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94FD788-6855-4822-92E3-DF34A3C2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45960"/>
            <a:ext cx="4655078" cy="26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B3AC-0A0D-425C-994F-63564E82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624"/>
            <a:ext cx="10972800" cy="1143000"/>
          </a:xfrm>
        </p:spPr>
        <p:txBody>
          <a:bodyPr/>
          <a:lstStyle/>
          <a:p>
            <a:pPr algn="l"/>
            <a:r>
              <a:rPr lang="en-GB" u="sng"/>
              <a:t>Biofuel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403E2-A2EC-4E06-8CA4-B004E380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2857"/>
            <a:ext cx="11031016" cy="37444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/>
              <a:t>What are Biofuels.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6600"/>
                </a:solidFill>
              </a:rPr>
              <a:t>Fuels made from plant and animal waste (1)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3600" dirty="0"/>
              <a:t>Are biofuels renewable or non-renewable? Explain your answer.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6600"/>
                </a:solidFill>
              </a:rPr>
              <a:t>Renewable.(1) They can be grown or replaced quickly usually by a natural process.(1)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AD9A31B-EBF2-4A59-BF0B-76DE59F5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24744"/>
            <a:ext cx="10946150" cy="576064"/>
          </a:xfrm>
          <a:prstGeom prst="roundRect">
            <a:avLst>
              <a:gd name="adj" fmla="val 685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500" b="1" dirty="0">
                <a:latin typeface="+mj-lt"/>
                <a:sym typeface="Wingdings 2" panose="05020102010507070707" pitchFamily="18" charset="2"/>
              </a:rPr>
              <a:t></a:t>
            </a:r>
            <a:r>
              <a:rPr lang="en-GB" altLang="en-US" sz="25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GB" altLang="en-US" sz="2500" dirty="0">
                <a:latin typeface="+mj-lt"/>
              </a:rPr>
              <a:t>Self assess /3</a:t>
            </a:r>
            <a:endParaRPr lang="en-US" altLang="en-US" sz="2500" dirty="0">
              <a:latin typeface="+mj-lt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EA921BC-04DA-4F4A-8F73-7B033AC2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18" y="5067623"/>
            <a:ext cx="3816424" cy="1745753"/>
          </a:xfrm>
          <a:prstGeom prst="cloudCallout">
            <a:avLst>
              <a:gd name="adj1" fmla="val -76470"/>
              <a:gd name="adj2" fmla="val -2283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GB" altLang="en-US" sz="2400"/>
              <a:t>Why are biofuels carbon neutral??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357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4629A-9D4D-4154-9401-F5CA084E9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38" y="705428"/>
            <a:ext cx="9930228" cy="5248620"/>
          </a:xfrm>
          <a:prstGeom prst="rect">
            <a:avLst/>
          </a:prstGeom>
        </p:spPr>
      </p:pic>
      <p:sp>
        <p:nvSpPr>
          <p:cNvPr id="199684" name="Text Box 4">
            <a:extLst>
              <a:ext uri="{FF2B5EF4-FFF2-40B4-BE49-F238E27FC236}">
                <a16:creationId xmlns:a16="http://schemas.microsoft.com/office/drawing/2014/main" id="{E58A40CA-6982-4814-B8E5-A7189A843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3550" y="1020663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99685" name="Text Box 5">
            <a:extLst>
              <a:ext uri="{FF2B5EF4-FFF2-40B4-BE49-F238E27FC236}">
                <a16:creationId xmlns:a16="http://schemas.microsoft.com/office/drawing/2014/main" id="{E934F401-57B6-4E2B-9D63-CD866EF2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891" y="1991744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99686" name="Text Box 6">
            <a:extLst>
              <a:ext uri="{FF2B5EF4-FFF2-40B4-BE49-F238E27FC236}">
                <a16:creationId xmlns:a16="http://schemas.microsoft.com/office/drawing/2014/main" id="{9E634D14-1596-47B9-9265-5EC9E50A8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3549" y="2986517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F1653592-51F6-4833-934E-F9480F65B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891" y="3976700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52CA8A49-DE65-4979-A3FA-68D72DCE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710" y="4965374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1608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  <p:bldP spid="199685" grpId="0"/>
      <p:bldP spid="199686" grpId="0"/>
      <p:bldP spid="199687" grpId="0"/>
      <p:bldP spid="1996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C3D15-7F5A-4F7C-AE0D-D4907F09F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7" y="908719"/>
            <a:ext cx="10787111" cy="5451991"/>
          </a:xfrm>
          <a:prstGeom prst="rect">
            <a:avLst/>
          </a:prstGeom>
        </p:spPr>
      </p:pic>
      <p:pic>
        <p:nvPicPr>
          <p:cNvPr id="200707" name="Picture 3">
            <a:extLst>
              <a:ext uri="{FF2B5EF4-FFF2-40B4-BE49-F238E27FC236}">
                <a16:creationId xmlns:a16="http://schemas.microsoft.com/office/drawing/2014/main" id="{DF4FFD27-45B1-4C88-8CA7-F23F414E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151" y="212418"/>
            <a:ext cx="18729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8" name="Text Box 4">
            <a:extLst>
              <a:ext uri="{FF2B5EF4-FFF2-40B4-BE49-F238E27FC236}">
                <a16:creationId xmlns:a16="http://schemas.microsoft.com/office/drawing/2014/main" id="{CB24A377-97BF-4367-8589-280090AD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407" y="783037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00709" name="Text Box 5">
            <a:extLst>
              <a:ext uri="{FF2B5EF4-FFF2-40B4-BE49-F238E27FC236}">
                <a16:creationId xmlns:a16="http://schemas.microsoft.com/office/drawing/2014/main" id="{1E1561D2-2A7E-4A35-9342-19B923AA0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407" y="1918850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00710" name="Text Box 6">
            <a:extLst>
              <a:ext uri="{FF2B5EF4-FFF2-40B4-BE49-F238E27FC236}">
                <a16:creationId xmlns:a16="http://schemas.microsoft.com/office/drawing/2014/main" id="{D11E9AB2-4F34-4C15-9180-54B42C2C3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408" y="3029582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00711" name="Text Box 7">
            <a:extLst>
              <a:ext uri="{FF2B5EF4-FFF2-40B4-BE49-F238E27FC236}">
                <a16:creationId xmlns:a16="http://schemas.microsoft.com/office/drawing/2014/main" id="{C4334EE3-B39A-4C11-B992-072118C24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6560" y="4175582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00712" name="Text Box 8">
            <a:extLst>
              <a:ext uri="{FF2B5EF4-FFF2-40B4-BE49-F238E27FC236}">
                <a16:creationId xmlns:a16="http://schemas.microsoft.com/office/drawing/2014/main" id="{772B4053-B379-4808-832B-E9DE1EC6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408" y="5301208"/>
            <a:ext cx="56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0660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11533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00709" grpId="0"/>
      <p:bldP spid="200710" grpId="0"/>
      <p:bldP spid="200711" grpId="0"/>
      <p:bldP spid="2007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72249"/>
              </p:ext>
            </p:extLst>
          </p:nvPr>
        </p:nvGraphicFramePr>
        <p:xfrm>
          <a:off x="1032519" y="1856654"/>
          <a:ext cx="10126962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481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063481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857870" y="755918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3FC3D8B2">
            <a:extLst>
              <a:ext uri="{FF2B5EF4-FFF2-40B4-BE49-F238E27FC236}">
                <a16:creationId xmlns:a16="http://schemas.microsoft.com/office/drawing/2014/main" id="{487509CF-A88E-44F7-A392-E7E2538C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F3FF"/>
              </a:clrFrom>
              <a:clrTo>
                <a:srgbClr val="E3F3FF">
                  <a:alpha val="0"/>
                </a:srgbClr>
              </a:clrTo>
            </a:clrChange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4918" r="41737" b="3264"/>
          <a:stretch>
            <a:fillRect/>
          </a:stretch>
        </p:blipFill>
        <p:spPr bwMode="auto">
          <a:xfrm>
            <a:off x="1775520" y="130700"/>
            <a:ext cx="8399122" cy="34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7" name="Picture 3" descr="3FC3D8B2">
            <a:extLst>
              <a:ext uri="{FF2B5EF4-FFF2-40B4-BE49-F238E27FC236}">
                <a16:creationId xmlns:a16="http://schemas.microsoft.com/office/drawing/2014/main" id="{6C4A7B96-4652-47F2-A10E-BB38B411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DCCDF"/>
              </a:clrFrom>
              <a:clrTo>
                <a:srgbClr val="BDCCDF">
                  <a:alpha val="0"/>
                </a:srgbClr>
              </a:clrTo>
            </a:clrChange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3" t="4918" r="1033" b="5420"/>
          <a:stretch>
            <a:fillRect/>
          </a:stretch>
        </p:blipFill>
        <p:spPr bwMode="auto">
          <a:xfrm>
            <a:off x="3236739" y="3542243"/>
            <a:ext cx="5718522" cy="31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215" y="1315845"/>
            <a:ext cx="102137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latin typeface="+mj-lt"/>
              </a:rPr>
              <a:t>As we watch the </a:t>
            </a:r>
            <a:r>
              <a:rPr lang="en-GB" sz="6600">
                <a:latin typeface="+mj-lt"/>
                <a:hlinkClick r:id="rId4"/>
              </a:rPr>
              <a:t>video</a:t>
            </a:r>
            <a:r>
              <a:rPr lang="en-GB" sz="6600">
                <a:latin typeface="+mj-lt"/>
              </a:rPr>
              <a:t>, add any other useful information to your mind map. </a:t>
            </a:r>
          </a:p>
        </p:txBody>
      </p:sp>
    </p:spTree>
    <p:extLst>
      <p:ext uri="{BB962C8B-B14F-4D97-AF65-F5344CB8AC3E}">
        <p14:creationId xmlns:p14="http://schemas.microsoft.com/office/powerpoint/2010/main" val="14355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click.wav"/>
          </p:stSnd>
        </p:sndAc>
      </p:transition>
    </mc:Choice>
    <mc:Fallback xmlns="">
      <p:transition>
        <p:sndAc>
          <p:stSnd>
            <p:snd r:embed="rId5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3" name="AutoShape 13">
            <a:extLst>
              <a:ext uri="{FF2B5EF4-FFF2-40B4-BE49-F238E27FC236}">
                <a16:creationId xmlns:a16="http://schemas.microsoft.com/office/drawing/2014/main" id="{56A4FCC9-C21F-4C35-A0EB-5970CE9A5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5422995"/>
            <a:ext cx="8928992" cy="129079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4804" name="Text Box 4">
            <a:extLst>
              <a:ext uri="{FF2B5EF4-FFF2-40B4-BE49-F238E27FC236}">
                <a16:creationId xmlns:a16="http://schemas.microsoft.com/office/drawing/2014/main" id="{CEBB564A-D544-43FB-A2FB-045D81BD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4" y="117223"/>
            <a:ext cx="11233249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/>
              <a:t>Fossil fuels</a:t>
            </a:r>
            <a:endParaRPr lang="en-GB" altLang="en-US" sz="1200" dirty="0"/>
          </a:p>
          <a:p>
            <a:pPr>
              <a:spcBef>
                <a:spcPct val="50000"/>
              </a:spcBef>
            </a:pPr>
            <a:r>
              <a:rPr lang="en-GB" altLang="en-US" sz="3600" dirty="0"/>
              <a:t>Coal, ___ and natural ___are </a:t>
            </a:r>
            <a:r>
              <a:rPr lang="en-GB" altLang="en-US" sz="3600" b="1" dirty="0"/>
              <a:t>fossil fuels</a:t>
            </a:r>
            <a:r>
              <a:rPr lang="en-GB" altLang="en-US" sz="3600" dirty="0"/>
              <a:t>. We use them for heating, _________ and to generate ___________ in power stations.</a:t>
            </a:r>
          </a:p>
          <a:p>
            <a:pPr>
              <a:spcBef>
                <a:spcPct val="50000"/>
              </a:spcBef>
            </a:pPr>
            <a:r>
              <a:rPr lang="en-GB" altLang="en-US" sz="3600" dirty="0"/>
              <a:t>The problem is that burning them gives off ______ _______ and contributes to global _______. They are also running ___,so once used they can’t be __________. Fossil fuels are </a:t>
            </a:r>
            <a:r>
              <a:rPr lang="en-GB" altLang="en-US" sz="3600" b="1" dirty="0"/>
              <a:t>non-renewable</a:t>
            </a:r>
            <a:r>
              <a:rPr lang="en-GB" altLang="en-US" sz="3600" dirty="0"/>
              <a:t> energy resources.</a:t>
            </a:r>
          </a:p>
        </p:txBody>
      </p:sp>
      <p:sp>
        <p:nvSpPr>
          <p:cNvPr id="204811" name="Rectangle 11">
            <a:hlinkClick r:id="" action="ppaction://macro?name=DragandDrop"/>
            <a:extLst>
              <a:ext uri="{FF2B5EF4-FFF2-40B4-BE49-F238E27FC236}">
                <a16:creationId xmlns:a16="http://schemas.microsoft.com/office/drawing/2014/main" id="{83317433-A8D2-4EFC-B17D-705D63B6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799" y="5972840"/>
            <a:ext cx="15983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/>
              <a:t>warming</a:t>
            </a:r>
          </a:p>
        </p:txBody>
      </p:sp>
      <p:sp>
        <p:nvSpPr>
          <p:cNvPr id="204812" name="Rectangle 12">
            <a:hlinkClick r:id="" action="ppaction://macro?name=DragandDrop"/>
            <a:extLst>
              <a:ext uri="{FF2B5EF4-FFF2-40B4-BE49-F238E27FC236}">
                <a16:creationId xmlns:a16="http://schemas.microsoft.com/office/drawing/2014/main" id="{CC78C801-ED28-430D-A88F-9AB18F2EA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437" y="6019897"/>
            <a:ext cx="16962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/>
              <a:t>transport</a:t>
            </a:r>
          </a:p>
        </p:txBody>
      </p:sp>
      <p:sp>
        <p:nvSpPr>
          <p:cNvPr id="204809" name="Rectangle 9">
            <a:hlinkClick r:id="" action="ppaction://macro?name=DragandDrop"/>
            <a:extLst>
              <a:ext uri="{FF2B5EF4-FFF2-40B4-BE49-F238E27FC236}">
                <a16:creationId xmlns:a16="http://schemas.microsoft.com/office/drawing/2014/main" id="{A853493E-5743-47FA-A264-3C1A1DB09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282" y="5483617"/>
            <a:ext cx="1778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/>
              <a:t>electricity</a:t>
            </a:r>
          </a:p>
        </p:txBody>
      </p:sp>
      <p:sp>
        <p:nvSpPr>
          <p:cNvPr id="204807" name="Rectangle 7">
            <a:hlinkClick r:id="" action="ppaction://macro?name=DragandDrop"/>
            <a:extLst>
              <a:ext uri="{FF2B5EF4-FFF2-40B4-BE49-F238E27FC236}">
                <a16:creationId xmlns:a16="http://schemas.microsoft.com/office/drawing/2014/main" id="{C7716487-950A-4966-8C63-DEC9429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252" y="5454447"/>
            <a:ext cx="5741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 dirty="0"/>
              <a:t>oil</a:t>
            </a:r>
          </a:p>
        </p:txBody>
      </p:sp>
      <p:sp>
        <p:nvSpPr>
          <p:cNvPr id="204810" name="Rectangle 10">
            <a:hlinkClick r:id="" action="ppaction://macro?name=DragandDrop"/>
            <a:extLst>
              <a:ext uri="{FF2B5EF4-FFF2-40B4-BE49-F238E27FC236}">
                <a16:creationId xmlns:a16="http://schemas.microsoft.com/office/drawing/2014/main" id="{692BC6F4-93B0-4274-8E10-6A1C8A5A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684" y="6028110"/>
            <a:ext cx="7377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/>
              <a:t>out</a:t>
            </a:r>
          </a:p>
        </p:txBody>
      </p:sp>
      <p:sp>
        <p:nvSpPr>
          <p:cNvPr id="204815" name="Rectangle 15">
            <a:hlinkClick r:id="" action="ppaction://macro?name=DragandDrop"/>
            <a:extLst>
              <a:ext uri="{FF2B5EF4-FFF2-40B4-BE49-F238E27FC236}">
                <a16:creationId xmlns:a16="http://schemas.microsoft.com/office/drawing/2014/main" id="{F33E73C5-5AB3-4EDB-80D7-AD0FE8AA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669" y="5483618"/>
            <a:ext cx="2570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/>
              <a:t>carbon dioxide</a:t>
            </a:r>
          </a:p>
        </p:txBody>
      </p:sp>
      <p:sp>
        <p:nvSpPr>
          <p:cNvPr id="13" name="Rectangle 12">
            <a:hlinkClick r:id="" action="ppaction://macro?name=DragandDrop"/>
            <a:extLst>
              <a:ext uri="{FF2B5EF4-FFF2-40B4-BE49-F238E27FC236}">
                <a16:creationId xmlns:a16="http://schemas.microsoft.com/office/drawing/2014/main" id="{23706DB7-22AD-4EC6-B496-743AF3C9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527" y="6039222"/>
            <a:ext cx="158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/>
              <a:t>replaced</a:t>
            </a:r>
          </a:p>
        </p:txBody>
      </p:sp>
      <p:sp>
        <p:nvSpPr>
          <p:cNvPr id="14" name="Rectangle 13">
            <a:hlinkClick r:id="" action="ppaction://macro?name=DragandDrop"/>
            <a:extLst>
              <a:ext uri="{FF2B5EF4-FFF2-40B4-BE49-F238E27FC236}">
                <a16:creationId xmlns:a16="http://schemas.microsoft.com/office/drawing/2014/main" id="{DECC34F8-4737-4085-B464-64379FA3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7673" y="5413268"/>
            <a:ext cx="7104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/>
              <a:t>gas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E4F23-F00A-4D58-A2F0-FE32B17E9F85}"/>
              </a:ext>
            </a:extLst>
          </p:cNvPr>
          <p:cNvSpPr txBox="1"/>
          <p:nvPr/>
        </p:nvSpPr>
        <p:spPr>
          <a:xfrm>
            <a:off x="1485468" y="944552"/>
            <a:ext cx="6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oil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8D7B4-722E-4564-BAC7-5A002BE99BC8}"/>
              </a:ext>
            </a:extLst>
          </p:cNvPr>
          <p:cNvSpPr txBox="1"/>
          <p:nvPr/>
        </p:nvSpPr>
        <p:spPr>
          <a:xfrm>
            <a:off x="4299153" y="1000997"/>
            <a:ext cx="78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gas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1236A8-D434-4C5A-9CAC-C6CFE729ECE6}"/>
              </a:ext>
            </a:extLst>
          </p:cNvPr>
          <p:cNvSpPr txBox="1"/>
          <p:nvPr/>
        </p:nvSpPr>
        <p:spPr>
          <a:xfrm>
            <a:off x="2109821" y="1559797"/>
            <a:ext cx="191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transport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C37393-5C46-4789-8180-9C7A2F547B43}"/>
              </a:ext>
            </a:extLst>
          </p:cNvPr>
          <p:cNvSpPr txBox="1"/>
          <p:nvPr/>
        </p:nvSpPr>
        <p:spPr>
          <a:xfrm>
            <a:off x="7255582" y="1571085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electricity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783B2-8D19-4E49-BE30-B7BECEF1976B}"/>
              </a:ext>
            </a:extLst>
          </p:cNvPr>
          <p:cNvSpPr txBox="1"/>
          <p:nvPr/>
        </p:nvSpPr>
        <p:spPr>
          <a:xfrm>
            <a:off x="8442875" y="2917977"/>
            <a:ext cx="2917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carbon dioxide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10C18F-146B-48E7-942A-A83503D1A1F0}"/>
              </a:ext>
            </a:extLst>
          </p:cNvPr>
          <p:cNvSpPr txBox="1"/>
          <p:nvPr/>
        </p:nvSpPr>
        <p:spPr>
          <a:xfrm>
            <a:off x="5069536" y="3484920"/>
            <a:ext cx="180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warming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33F0E-3C08-4D0C-8A5F-FD7D012AE00D}"/>
              </a:ext>
            </a:extLst>
          </p:cNvPr>
          <p:cNvSpPr txBox="1"/>
          <p:nvPr/>
        </p:nvSpPr>
        <p:spPr>
          <a:xfrm>
            <a:off x="397074" y="4016798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78EDC-CFBC-4E83-870F-CB92D50AF362}"/>
              </a:ext>
            </a:extLst>
          </p:cNvPr>
          <p:cNvSpPr txBox="1"/>
          <p:nvPr/>
        </p:nvSpPr>
        <p:spPr>
          <a:xfrm>
            <a:off x="6481446" y="3987104"/>
            <a:ext cx="1788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replaced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66003F-9686-4842-BE97-DEA83B4CA444}"/>
              </a:ext>
            </a:extLst>
          </p:cNvPr>
          <p:cNvGrpSpPr/>
          <p:nvPr/>
        </p:nvGrpSpPr>
        <p:grpSpPr>
          <a:xfrm>
            <a:off x="7475764" y="284614"/>
            <a:ext cx="4716236" cy="659938"/>
            <a:chOff x="-1" y="411506"/>
            <a:chExt cx="4716236" cy="659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33B751-9757-4880-AB5A-AFF89053526E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BF8A35-D533-43A3-B360-6137E8E59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5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>
            <a:hlinkClick r:id="" action="ppaction://macro?name=DragandDrop"/>
            <a:extLst>
              <a:ext uri="{FF2B5EF4-FFF2-40B4-BE49-F238E27FC236}">
                <a16:creationId xmlns:a16="http://schemas.microsoft.com/office/drawing/2014/main" id="{A8D980C1-EBAC-4FF1-831C-9558A784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0439" r="9021" b="9575"/>
          <a:stretch>
            <a:fillRect/>
          </a:stretch>
        </p:blipFill>
        <p:spPr bwMode="auto">
          <a:xfrm>
            <a:off x="5692253" y="4092497"/>
            <a:ext cx="3831296" cy="232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>
            <a:hlinkClick r:id="" action="ppaction://macro?name=DragandDrop"/>
            <a:extLst>
              <a:ext uri="{FF2B5EF4-FFF2-40B4-BE49-F238E27FC236}">
                <a16:creationId xmlns:a16="http://schemas.microsoft.com/office/drawing/2014/main" id="{BF86483C-4B6E-4A12-84C1-9642FE41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0435" r="8861" b="9566"/>
          <a:stretch>
            <a:fillRect/>
          </a:stretch>
        </p:blipFill>
        <p:spPr bwMode="auto">
          <a:xfrm>
            <a:off x="85764" y="1555394"/>
            <a:ext cx="3756565" cy="226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2" name="AutoShape 2">
            <a:extLst>
              <a:ext uri="{FF2B5EF4-FFF2-40B4-BE49-F238E27FC236}">
                <a16:creationId xmlns:a16="http://schemas.microsoft.com/office/drawing/2014/main" id="{976BB953-5C6C-4D94-A551-D459FDA9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34" y="503878"/>
            <a:ext cx="11055278" cy="977198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>
                <a:latin typeface="+mj-lt"/>
                <a:sym typeface="Wingdings" panose="05000000000000000000" pitchFamily="2" charset="2"/>
              </a:rPr>
              <a:t>Write an ordered list to explain how coal is formed </a:t>
            </a:r>
            <a:endParaRPr lang="en-US" altLang="en-US" sz="4000">
              <a:latin typeface="+mj-lt"/>
            </a:endParaRPr>
          </a:p>
        </p:txBody>
      </p:sp>
      <p:pic>
        <p:nvPicPr>
          <p:cNvPr id="194565" name="Picture 5">
            <a:hlinkClick r:id="" action="ppaction://macro?name=DragandDrop"/>
            <a:extLst>
              <a:ext uri="{FF2B5EF4-FFF2-40B4-BE49-F238E27FC236}">
                <a16:creationId xmlns:a16="http://schemas.microsoft.com/office/drawing/2014/main" id="{B32C1374-CAA0-4868-9C22-3183F44A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10435" r="8861" b="9566"/>
          <a:stretch>
            <a:fillRect/>
          </a:stretch>
        </p:blipFill>
        <p:spPr bwMode="auto">
          <a:xfrm>
            <a:off x="3880446" y="1552935"/>
            <a:ext cx="3778914" cy="228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>
            <a:hlinkClick r:id="" action="ppaction://macro?name=DragandDrop"/>
            <a:extLst>
              <a:ext uri="{FF2B5EF4-FFF2-40B4-BE49-F238E27FC236}">
                <a16:creationId xmlns:a16="http://schemas.microsoft.com/office/drawing/2014/main" id="{FAA5C086-4088-4256-AAD3-E63B90D9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0435" r="8861" b="9566"/>
          <a:stretch>
            <a:fillRect/>
          </a:stretch>
        </p:blipFill>
        <p:spPr bwMode="auto">
          <a:xfrm>
            <a:off x="7781423" y="1561944"/>
            <a:ext cx="3756565" cy="226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>
            <a:hlinkClick r:id="" action="ppaction://macro?name=DragandDrop"/>
            <a:extLst>
              <a:ext uri="{FF2B5EF4-FFF2-40B4-BE49-F238E27FC236}">
                <a16:creationId xmlns:a16="http://schemas.microsoft.com/office/drawing/2014/main" id="{F94FE1DA-5F65-4EE6-8C51-23C1BD2E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0439" r="8861" b="9564"/>
          <a:stretch>
            <a:fillRect/>
          </a:stretch>
        </p:blipFill>
        <p:spPr bwMode="auto">
          <a:xfrm>
            <a:off x="1576880" y="4092498"/>
            <a:ext cx="3845627" cy="232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5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Fossil Fuels 101">
            <a:hlinkClick r:id="" action="ppaction://media"/>
            <a:extLst>
              <a:ext uri="{FF2B5EF4-FFF2-40B4-BE49-F238E27FC236}">
                <a16:creationId xmlns:a16="http://schemas.microsoft.com/office/drawing/2014/main" id="{217FA86A-EC3C-436C-B593-6F1E6440A2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2592" y="571500"/>
            <a:ext cx="10423408" cy="58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7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2" name="Text Box 10">
            <a:extLst>
              <a:ext uri="{FF2B5EF4-FFF2-40B4-BE49-F238E27FC236}">
                <a16:creationId xmlns:a16="http://schemas.microsoft.com/office/drawing/2014/main" id="{AA6663AC-AE05-4C91-87E1-0694A38B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968954"/>
            <a:ext cx="10946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GB" altLang="en-US" sz="3200">
                <a:latin typeface="+mj-lt"/>
              </a:rPr>
              <a:t>Millions of years ago, trees and plants living in swamps died and fell to the ground…………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6229CF76-BD33-47FC-A405-F0B5FBEC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3046172"/>
            <a:ext cx="1094615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GB" altLang="en-US" sz="3600">
                <a:solidFill>
                  <a:srgbClr val="006600"/>
                </a:solidFill>
                <a:latin typeface="+mj-lt"/>
              </a:rPr>
              <a:t>The dead plants were buried by layers of mud which stopped them rotting away.</a:t>
            </a:r>
          </a:p>
          <a:p>
            <a:pPr marL="0" indent="0">
              <a:spcBef>
                <a:spcPct val="50000"/>
              </a:spcBef>
            </a:pPr>
            <a:r>
              <a:rPr lang="en-GB" altLang="en-US" sz="3600">
                <a:solidFill>
                  <a:srgbClr val="006600"/>
                </a:solidFill>
                <a:latin typeface="+mj-lt"/>
              </a:rPr>
              <a:t>The pressure from above and heat from below turned the plant fossils into coal seams</a:t>
            </a:r>
          </a:p>
          <a:p>
            <a:pPr marL="0" indent="0">
              <a:spcBef>
                <a:spcPct val="50000"/>
              </a:spcBef>
            </a:pPr>
            <a:endParaRPr lang="en-GB" altLang="en-US" sz="28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368" y="504647"/>
            <a:ext cx="1083306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2800">
                <a:latin typeface="+mj-lt"/>
              </a:rPr>
              <a:t>Use your list &amp; what you have just seen to write a paragraph to explain how coal is formed.</a:t>
            </a:r>
            <a:endParaRPr lang="en-US" alt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02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60" name="Picture 8">
            <a:hlinkClick r:id="" action="ppaction://macro?name=DragandDrop"/>
            <a:extLst>
              <a:ext uri="{FF2B5EF4-FFF2-40B4-BE49-F238E27FC236}">
                <a16:creationId xmlns:a16="http://schemas.microsoft.com/office/drawing/2014/main" id="{44162D96-4803-43B6-B25B-92BDD400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0439" r="9021" b="9575"/>
          <a:stretch>
            <a:fillRect/>
          </a:stretch>
        </p:blipFill>
        <p:spPr bwMode="auto">
          <a:xfrm>
            <a:off x="5819393" y="1404603"/>
            <a:ext cx="3651553" cy="22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61" name="Picture 9">
            <a:hlinkClick r:id="" action="ppaction://macro?name=DragandDrop"/>
            <a:extLst>
              <a:ext uri="{FF2B5EF4-FFF2-40B4-BE49-F238E27FC236}">
                <a16:creationId xmlns:a16="http://schemas.microsoft.com/office/drawing/2014/main" id="{303677E9-3CAD-4A62-9B52-9476152F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0435" r="8861" b="9566"/>
          <a:stretch>
            <a:fillRect/>
          </a:stretch>
        </p:blipFill>
        <p:spPr bwMode="auto">
          <a:xfrm>
            <a:off x="1781717" y="1404603"/>
            <a:ext cx="3658534" cy="22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62" name="Picture 10">
            <a:hlinkClick r:id="" action="ppaction://macro?name=DragandDrop"/>
            <a:extLst>
              <a:ext uri="{FF2B5EF4-FFF2-40B4-BE49-F238E27FC236}">
                <a16:creationId xmlns:a16="http://schemas.microsoft.com/office/drawing/2014/main" id="{96A75317-F991-4577-AD8E-D833FE8B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0435" r="8861" b="9566"/>
          <a:stretch>
            <a:fillRect/>
          </a:stretch>
        </p:blipFill>
        <p:spPr bwMode="auto">
          <a:xfrm>
            <a:off x="1781717" y="3818703"/>
            <a:ext cx="3658534" cy="221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63" name="Picture 11">
            <a:hlinkClick r:id="" action="ppaction://macro?name=DragandDrop"/>
            <a:extLst>
              <a:ext uri="{FF2B5EF4-FFF2-40B4-BE49-F238E27FC236}">
                <a16:creationId xmlns:a16="http://schemas.microsoft.com/office/drawing/2014/main" id="{B32CED99-354C-4DB9-8D38-1FFA336B7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0435" r="8861" b="9566"/>
          <a:stretch>
            <a:fillRect/>
          </a:stretch>
        </p:blipFill>
        <p:spPr bwMode="auto">
          <a:xfrm>
            <a:off x="5819393" y="3818703"/>
            <a:ext cx="3602455" cy="21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382" y="474474"/>
            <a:ext cx="837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>
                <a:sym typeface="Wingdings" panose="05000000000000000000" pitchFamily="2" charset="2"/>
              </a:rPr>
              <a:t>Write bullet points to explain </a:t>
            </a:r>
            <a:r>
              <a:rPr lang="en-GB" altLang="en-US" sz="2800" i="1"/>
              <a:t>how oil &amp; gas are formed</a:t>
            </a:r>
            <a:r>
              <a:rPr lang="en-GB" altLang="en-US" sz="2800"/>
              <a:t>.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70848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D72597-21BE-4440-B016-DD5ECD789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3AFBD5-43FE-4CD4-BE8D-86EC750FAE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D4E0FC-A70C-48DE-A39C-D1B1B8D0472E}">
  <ds:schemaRefs>
    <ds:schemaRef ds:uri="http://schemas.microsoft.com/office/2006/documentManagement/types"/>
    <ds:schemaRef ds:uri="b496163d-89a1-4d48-9d31-68cb6b4034b6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caa02d93-d17b-4249-a0c5-afeca33be5b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1262</TotalTime>
  <Words>445</Words>
  <Application>Microsoft Office PowerPoint</Application>
  <PresentationFormat>Widescreen</PresentationFormat>
  <Paragraphs>74</Paragraphs>
  <Slides>19</Slides>
  <Notes>3</Notes>
  <HiddenSlides>2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check</vt:lpstr>
      <vt:lpstr>PowerPoint Presentation</vt:lpstr>
      <vt:lpstr>PowerPoint Presentation</vt:lpstr>
      <vt:lpstr>PowerPoint Presentation</vt:lpstr>
      <vt:lpstr>Learning Objectives</vt:lpstr>
      <vt:lpstr>Biofuel (video)</vt:lpstr>
      <vt:lpstr>Biofuel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88</cp:revision>
  <cp:lastPrinted>2019-10-16T07:21:37Z</cp:lastPrinted>
  <dcterms:created xsi:type="dcterms:W3CDTF">2013-07-15T20:26:40Z</dcterms:created>
  <dcterms:modified xsi:type="dcterms:W3CDTF">2022-07-07T14:30:53Z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