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441" r:id="rId5"/>
    <p:sldId id="442" r:id="rId6"/>
    <p:sldId id="445" r:id="rId7"/>
    <p:sldId id="446" r:id="rId8"/>
    <p:sldId id="314" r:id="rId9"/>
    <p:sldId id="448" r:id="rId10"/>
    <p:sldId id="332" r:id="rId11"/>
    <p:sldId id="338" r:id="rId12"/>
    <p:sldId id="449" r:id="rId13"/>
    <p:sldId id="450" r:id="rId14"/>
    <p:sldId id="333" r:id="rId15"/>
    <p:sldId id="334" r:id="rId16"/>
    <p:sldId id="447" r:id="rId17"/>
    <p:sldId id="451" r:id="rId18"/>
    <p:sldId id="452" r:id="rId19"/>
    <p:sldId id="453" r:id="rId20"/>
    <p:sldId id="340" r:id="rId21"/>
    <p:sldId id="454" r:id="rId22"/>
    <p:sldId id="455" r:id="rId23"/>
    <p:sldId id="300" r:id="rId24"/>
    <p:sldId id="325" r:id="rId25"/>
    <p:sldId id="456" r:id="rId26"/>
    <p:sldId id="326" r:id="rId27"/>
    <p:sldId id="457" r:id="rId28"/>
    <p:sldId id="342" r:id="rId29"/>
    <p:sldId id="458" r:id="rId30"/>
    <p:sldId id="344" r:id="rId31"/>
    <p:sldId id="443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31A8CBE9-BBCE-428C-8527-EEBAC95AE328}"/>
    <pc:docChg chg="delSld modSld">
      <pc:chgData name="D Callanan" userId="951668ec-da26-491a-9b8a-af24bfeff26b" providerId="ADAL" clId="{31A8CBE9-BBCE-428C-8527-EEBAC95AE328}" dt="2022-07-13T14:00:15.773" v="135" actId="2696"/>
      <pc:docMkLst>
        <pc:docMk/>
      </pc:docMkLst>
      <pc:sldChg chg="del">
        <pc:chgData name="D Callanan" userId="951668ec-da26-491a-9b8a-af24bfeff26b" providerId="ADAL" clId="{31A8CBE9-BBCE-428C-8527-EEBAC95AE328}" dt="2022-07-13T13:59:59.960" v="1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31A8CBE9-BBCE-428C-8527-EEBAC95AE328}" dt="2022-07-13T13:59:59.992" v="2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31A8CBE9-BBCE-428C-8527-EEBAC95AE328}" dt="2022-07-13T14:00:00.007" v="3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31A8CBE9-BBCE-428C-8527-EEBAC95AE328}" dt="2022-07-13T14:00:00.273" v="18" actId="2696"/>
        <pc:sldMkLst>
          <pc:docMk/>
          <pc:sldMk cId="1605613800" sldId="262"/>
        </pc:sldMkLst>
      </pc:sldChg>
      <pc:sldChg chg="del">
        <pc:chgData name="D Callanan" userId="951668ec-da26-491a-9b8a-af24bfeff26b" providerId="ADAL" clId="{31A8CBE9-BBCE-428C-8527-EEBAC95AE328}" dt="2022-07-13T14:00:00.179" v="16" actId="2696"/>
        <pc:sldMkLst>
          <pc:docMk/>
          <pc:sldMk cId="3893181518" sldId="263"/>
        </pc:sldMkLst>
      </pc:sldChg>
      <pc:sldChg chg="del">
        <pc:chgData name="D Callanan" userId="951668ec-da26-491a-9b8a-af24bfeff26b" providerId="ADAL" clId="{31A8CBE9-BBCE-428C-8527-EEBAC95AE328}" dt="2022-07-13T14:00:00.132" v="12" actId="2696"/>
        <pc:sldMkLst>
          <pc:docMk/>
          <pc:sldMk cId="2538858683" sldId="264"/>
        </pc:sldMkLst>
      </pc:sldChg>
      <pc:sldChg chg="del">
        <pc:chgData name="D Callanan" userId="951668ec-da26-491a-9b8a-af24bfeff26b" providerId="ADAL" clId="{31A8CBE9-BBCE-428C-8527-EEBAC95AE328}" dt="2022-07-13T14:00:00.148" v="13" actId="2696"/>
        <pc:sldMkLst>
          <pc:docMk/>
          <pc:sldMk cId="581416374" sldId="265"/>
        </pc:sldMkLst>
      </pc:sldChg>
      <pc:sldChg chg="del">
        <pc:chgData name="D Callanan" userId="951668ec-da26-491a-9b8a-af24bfeff26b" providerId="ADAL" clId="{31A8CBE9-BBCE-428C-8527-EEBAC95AE328}" dt="2022-07-13T14:00:00.132" v="11" actId="2696"/>
        <pc:sldMkLst>
          <pc:docMk/>
          <pc:sldMk cId="3434663765" sldId="266"/>
        </pc:sldMkLst>
      </pc:sldChg>
      <pc:sldChg chg="del">
        <pc:chgData name="D Callanan" userId="951668ec-da26-491a-9b8a-af24bfeff26b" providerId="ADAL" clId="{31A8CBE9-BBCE-428C-8527-EEBAC95AE328}" dt="2022-07-13T14:00:00.164" v="14" actId="2696"/>
        <pc:sldMkLst>
          <pc:docMk/>
          <pc:sldMk cId="4007736733" sldId="267"/>
        </pc:sldMkLst>
      </pc:sldChg>
      <pc:sldChg chg="del">
        <pc:chgData name="D Callanan" userId="951668ec-da26-491a-9b8a-af24bfeff26b" providerId="ADAL" clId="{31A8CBE9-BBCE-428C-8527-EEBAC95AE328}" dt="2022-07-13T14:00:00.101" v="9" actId="2696"/>
        <pc:sldMkLst>
          <pc:docMk/>
          <pc:sldMk cId="2722358935" sldId="268"/>
        </pc:sldMkLst>
      </pc:sldChg>
      <pc:sldChg chg="del">
        <pc:chgData name="D Callanan" userId="951668ec-da26-491a-9b8a-af24bfeff26b" providerId="ADAL" clId="{31A8CBE9-BBCE-428C-8527-EEBAC95AE328}" dt="2022-07-13T14:00:00.179" v="15" actId="2696"/>
        <pc:sldMkLst>
          <pc:docMk/>
          <pc:sldMk cId="1452318714" sldId="269"/>
        </pc:sldMkLst>
      </pc:sldChg>
      <pc:sldChg chg="del">
        <pc:chgData name="D Callanan" userId="951668ec-da26-491a-9b8a-af24bfeff26b" providerId="ADAL" clId="{31A8CBE9-BBCE-428C-8527-EEBAC95AE328}" dt="2022-07-13T14:00:00.257" v="17" actId="2696"/>
        <pc:sldMkLst>
          <pc:docMk/>
          <pc:sldMk cId="1492875097" sldId="270"/>
        </pc:sldMkLst>
      </pc:sldChg>
      <pc:sldChg chg="del">
        <pc:chgData name="D Callanan" userId="951668ec-da26-491a-9b8a-af24bfeff26b" providerId="ADAL" clId="{31A8CBE9-BBCE-428C-8527-EEBAC95AE328}" dt="2022-07-13T14:00:00.117" v="10" actId="2696"/>
        <pc:sldMkLst>
          <pc:docMk/>
          <pc:sldMk cId="1079052315" sldId="271"/>
        </pc:sldMkLst>
      </pc:sldChg>
      <pc:sldChg chg="del">
        <pc:chgData name="D Callanan" userId="951668ec-da26-491a-9b8a-af24bfeff26b" providerId="ADAL" clId="{31A8CBE9-BBCE-428C-8527-EEBAC95AE328}" dt="2022-07-13T14:00:00.492" v="23" actId="2696"/>
        <pc:sldMkLst>
          <pc:docMk/>
          <pc:sldMk cId="1086924001" sldId="274"/>
        </pc:sldMkLst>
      </pc:sldChg>
      <pc:sldChg chg="del">
        <pc:chgData name="D Callanan" userId="951668ec-da26-491a-9b8a-af24bfeff26b" providerId="ADAL" clId="{31A8CBE9-BBCE-428C-8527-EEBAC95AE328}" dt="2022-07-13T14:00:00.335" v="21" actId="2696"/>
        <pc:sldMkLst>
          <pc:docMk/>
          <pc:sldMk cId="4090804096" sldId="275"/>
        </pc:sldMkLst>
      </pc:sldChg>
      <pc:sldChg chg="del">
        <pc:chgData name="D Callanan" userId="951668ec-da26-491a-9b8a-af24bfeff26b" providerId="ADAL" clId="{31A8CBE9-BBCE-428C-8527-EEBAC95AE328}" dt="2022-07-13T14:00:15.366" v="113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31A8CBE9-BBCE-428C-8527-EEBAC95AE328}" dt="2022-07-13T14:00:15.101" v="99" actId="2696"/>
        <pc:sldMkLst>
          <pc:docMk/>
          <pc:sldMk cId="267477502" sldId="279"/>
        </pc:sldMkLst>
      </pc:sldChg>
      <pc:sldChg chg="del">
        <pc:chgData name="D Callanan" userId="951668ec-da26-491a-9b8a-af24bfeff26b" providerId="ADAL" clId="{31A8CBE9-BBCE-428C-8527-EEBAC95AE328}" dt="2022-07-13T14:00:00.304" v="20" actId="2696"/>
        <pc:sldMkLst>
          <pc:docMk/>
          <pc:sldMk cId="1047496039" sldId="281"/>
        </pc:sldMkLst>
      </pc:sldChg>
      <pc:sldChg chg="del">
        <pc:chgData name="D Callanan" userId="951668ec-da26-491a-9b8a-af24bfeff26b" providerId="ADAL" clId="{31A8CBE9-BBCE-428C-8527-EEBAC95AE328}" dt="2022-07-13T14:00:00.351" v="22" actId="2696"/>
        <pc:sldMkLst>
          <pc:docMk/>
          <pc:sldMk cId="682347857" sldId="282"/>
        </pc:sldMkLst>
      </pc:sldChg>
      <pc:sldChg chg="del">
        <pc:chgData name="D Callanan" userId="951668ec-da26-491a-9b8a-af24bfeff26b" providerId="ADAL" clId="{31A8CBE9-BBCE-428C-8527-EEBAC95AE328}" dt="2022-07-13T14:00:00.085" v="7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31A8CBE9-BBCE-428C-8527-EEBAC95AE328}" dt="2022-07-13T14:00:15.663" v="131" actId="2696"/>
        <pc:sldMkLst>
          <pc:docMk/>
          <pc:sldMk cId="2239502193" sldId="301"/>
        </pc:sldMkLst>
      </pc:sldChg>
      <pc:sldChg chg="del">
        <pc:chgData name="D Callanan" userId="951668ec-da26-491a-9b8a-af24bfeff26b" providerId="ADAL" clId="{31A8CBE9-BBCE-428C-8527-EEBAC95AE328}" dt="2022-07-13T14:00:01.335" v="48" actId="2696"/>
        <pc:sldMkLst>
          <pc:docMk/>
          <pc:sldMk cId="1091601768" sldId="302"/>
        </pc:sldMkLst>
      </pc:sldChg>
      <pc:sldChg chg="del">
        <pc:chgData name="D Callanan" userId="951668ec-da26-491a-9b8a-af24bfeff26b" providerId="ADAL" clId="{31A8CBE9-BBCE-428C-8527-EEBAC95AE328}" dt="2022-07-13T14:00:15.335" v="110" actId="2696"/>
        <pc:sldMkLst>
          <pc:docMk/>
          <pc:sldMk cId="3058086023" sldId="303"/>
        </pc:sldMkLst>
      </pc:sldChg>
      <pc:sldChg chg="del">
        <pc:chgData name="D Callanan" userId="951668ec-da26-491a-9b8a-af24bfeff26b" providerId="ADAL" clId="{31A8CBE9-BBCE-428C-8527-EEBAC95AE328}" dt="2022-07-13T14:00:01.210" v="42" actId="2696"/>
        <pc:sldMkLst>
          <pc:docMk/>
          <pc:sldMk cId="947854823" sldId="305"/>
        </pc:sldMkLst>
      </pc:sldChg>
      <pc:sldChg chg="del">
        <pc:chgData name="D Callanan" userId="951668ec-da26-491a-9b8a-af24bfeff26b" providerId="ADAL" clId="{31A8CBE9-BBCE-428C-8527-EEBAC95AE328}" dt="2022-07-13T14:00:00.679" v="38" actId="2696"/>
        <pc:sldMkLst>
          <pc:docMk/>
          <pc:sldMk cId="1387167810" sldId="306"/>
        </pc:sldMkLst>
      </pc:sldChg>
      <pc:sldChg chg="del">
        <pc:chgData name="D Callanan" userId="951668ec-da26-491a-9b8a-af24bfeff26b" providerId="ADAL" clId="{31A8CBE9-BBCE-428C-8527-EEBAC95AE328}" dt="2022-07-13T14:00:01.257" v="44" actId="2696"/>
        <pc:sldMkLst>
          <pc:docMk/>
          <pc:sldMk cId="3659534705" sldId="307"/>
        </pc:sldMkLst>
      </pc:sldChg>
      <pc:sldChg chg="del">
        <pc:chgData name="D Callanan" userId="951668ec-da26-491a-9b8a-af24bfeff26b" providerId="ADAL" clId="{31A8CBE9-BBCE-428C-8527-EEBAC95AE328}" dt="2022-07-13T14:00:01.304" v="46" actId="2696"/>
        <pc:sldMkLst>
          <pc:docMk/>
          <pc:sldMk cId="1391811672" sldId="308"/>
        </pc:sldMkLst>
      </pc:sldChg>
      <pc:sldChg chg="del">
        <pc:chgData name="D Callanan" userId="951668ec-da26-491a-9b8a-af24bfeff26b" providerId="ADAL" clId="{31A8CBE9-BBCE-428C-8527-EEBAC95AE328}" dt="2022-07-13T14:00:01.335" v="49" actId="2696"/>
        <pc:sldMkLst>
          <pc:docMk/>
          <pc:sldMk cId="2790812755" sldId="309"/>
        </pc:sldMkLst>
      </pc:sldChg>
      <pc:sldChg chg="del">
        <pc:chgData name="D Callanan" userId="951668ec-da26-491a-9b8a-af24bfeff26b" providerId="ADAL" clId="{31A8CBE9-BBCE-428C-8527-EEBAC95AE328}" dt="2022-07-13T14:00:01.320" v="47" actId="2696"/>
        <pc:sldMkLst>
          <pc:docMk/>
          <pc:sldMk cId="2512312628" sldId="310"/>
        </pc:sldMkLst>
      </pc:sldChg>
      <pc:sldChg chg="del">
        <pc:chgData name="D Callanan" userId="951668ec-da26-491a-9b8a-af24bfeff26b" providerId="ADAL" clId="{31A8CBE9-BBCE-428C-8527-EEBAC95AE328}" dt="2022-07-13T14:00:01.226" v="43" actId="2696"/>
        <pc:sldMkLst>
          <pc:docMk/>
          <pc:sldMk cId="1979715516" sldId="311"/>
        </pc:sldMkLst>
      </pc:sldChg>
      <pc:sldChg chg="del">
        <pc:chgData name="D Callanan" userId="951668ec-da26-491a-9b8a-af24bfeff26b" providerId="ADAL" clId="{31A8CBE9-BBCE-428C-8527-EEBAC95AE328}" dt="2022-07-13T14:00:01.288" v="45" actId="2696"/>
        <pc:sldMkLst>
          <pc:docMk/>
          <pc:sldMk cId="888081543" sldId="312"/>
        </pc:sldMkLst>
      </pc:sldChg>
      <pc:sldChg chg="del">
        <pc:chgData name="D Callanan" userId="951668ec-da26-491a-9b8a-af24bfeff26b" providerId="ADAL" clId="{31A8CBE9-BBCE-428C-8527-EEBAC95AE328}" dt="2022-07-13T14:00:01.367" v="50" actId="2696"/>
        <pc:sldMkLst>
          <pc:docMk/>
          <pc:sldMk cId="2089931080" sldId="313"/>
        </pc:sldMkLst>
      </pc:sldChg>
      <pc:sldChg chg="del">
        <pc:chgData name="D Callanan" userId="951668ec-da26-491a-9b8a-af24bfeff26b" providerId="ADAL" clId="{31A8CBE9-BBCE-428C-8527-EEBAC95AE328}" dt="2022-07-13T14:00:01.179" v="40" actId="2696"/>
        <pc:sldMkLst>
          <pc:docMk/>
          <pc:sldMk cId="1601185171" sldId="315"/>
        </pc:sldMkLst>
      </pc:sldChg>
      <pc:sldChg chg="del">
        <pc:chgData name="D Callanan" userId="951668ec-da26-491a-9b8a-af24bfeff26b" providerId="ADAL" clId="{31A8CBE9-BBCE-428C-8527-EEBAC95AE328}" dt="2022-07-13T14:00:01.398" v="52" actId="2696"/>
        <pc:sldMkLst>
          <pc:docMk/>
          <pc:sldMk cId="2749622434" sldId="316"/>
        </pc:sldMkLst>
      </pc:sldChg>
      <pc:sldChg chg="del">
        <pc:chgData name="D Callanan" userId="951668ec-da26-491a-9b8a-af24bfeff26b" providerId="ADAL" clId="{31A8CBE9-BBCE-428C-8527-EEBAC95AE328}" dt="2022-07-13T14:00:01.413" v="53" actId="2696"/>
        <pc:sldMkLst>
          <pc:docMk/>
          <pc:sldMk cId="4221993303" sldId="317"/>
        </pc:sldMkLst>
      </pc:sldChg>
      <pc:sldChg chg="del">
        <pc:chgData name="D Callanan" userId="951668ec-da26-491a-9b8a-af24bfeff26b" providerId="ADAL" clId="{31A8CBE9-BBCE-428C-8527-EEBAC95AE328}" dt="2022-07-13T14:00:01.429" v="54" actId="2696"/>
        <pc:sldMkLst>
          <pc:docMk/>
          <pc:sldMk cId="546532125" sldId="318"/>
        </pc:sldMkLst>
      </pc:sldChg>
      <pc:sldChg chg="del">
        <pc:chgData name="D Callanan" userId="951668ec-da26-491a-9b8a-af24bfeff26b" providerId="ADAL" clId="{31A8CBE9-BBCE-428C-8527-EEBAC95AE328}" dt="2022-07-13T14:00:01.476" v="56" actId="2696"/>
        <pc:sldMkLst>
          <pc:docMk/>
          <pc:sldMk cId="314461527" sldId="319"/>
        </pc:sldMkLst>
      </pc:sldChg>
      <pc:sldChg chg="del">
        <pc:chgData name="D Callanan" userId="951668ec-da26-491a-9b8a-af24bfeff26b" providerId="ADAL" clId="{31A8CBE9-BBCE-428C-8527-EEBAC95AE328}" dt="2022-07-13T14:00:01.382" v="51" actId="2696"/>
        <pc:sldMkLst>
          <pc:docMk/>
          <pc:sldMk cId="4065578591" sldId="320"/>
        </pc:sldMkLst>
      </pc:sldChg>
      <pc:sldChg chg="del">
        <pc:chgData name="D Callanan" userId="951668ec-da26-491a-9b8a-af24bfeff26b" providerId="ADAL" clId="{31A8CBE9-BBCE-428C-8527-EEBAC95AE328}" dt="2022-07-13T14:00:01.445" v="55" actId="2696"/>
        <pc:sldMkLst>
          <pc:docMk/>
          <pc:sldMk cId="332837137" sldId="321"/>
        </pc:sldMkLst>
      </pc:sldChg>
      <pc:sldChg chg="del">
        <pc:chgData name="D Callanan" userId="951668ec-da26-491a-9b8a-af24bfeff26b" providerId="ADAL" clId="{31A8CBE9-BBCE-428C-8527-EEBAC95AE328}" dt="2022-07-13T14:00:01.492" v="57" actId="2696"/>
        <pc:sldMkLst>
          <pc:docMk/>
          <pc:sldMk cId="2453262174" sldId="322"/>
        </pc:sldMkLst>
      </pc:sldChg>
      <pc:sldChg chg="modSp del mod">
        <pc:chgData name="D Callanan" userId="951668ec-da26-491a-9b8a-af24bfeff26b" providerId="ADAL" clId="{31A8CBE9-BBCE-428C-8527-EEBAC95AE328}" dt="2022-07-13T14:00:01.163" v="39" actId="2696"/>
        <pc:sldMkLst>
          <pc:docMk/>
          <pc:sldMk cId="3532992050" sldId="323"/>
        </pc:sldMkLst>
        <pc:graphicFrameChg chg="mod">
          <ac:chgData name="D Callanan" userId="951668ec-da26-491a-9b8a-af24bfeff26b" providerId="ADAL" clId="{31A8CBE9-BBCE-428C-8527-EEBAC95AE328}" dt="2022-07-13T14:00:01.163" v="39" actId="2696"/>
          <ac:graphicFrameMkLst>
            <pc:docMk/>
            <pc:sldMk cId="3532992050" sldId="323"/>
            <ac:graphicFrameMk id="4" creationId="{00000000-0000-0000-0000-000000000000}"/>
          </ac:graphicFrameMkLst>
        </pc:graphicFrameChg>
      </pc:sldChg>
      <pc:sldChg chg="modSp del mod">
        <pc:chgData name="D Callanan" userId="951668ec-da26-491a-9b8a-af24bfeff26b" providerId="ADAL" clId="{31A8CBE9-BBCE-428C-8527-EEBAC95AE328}" dt="2022-07-13T14:00:01.538" v="58" actId="2696"/>
        <pc:sldMkLst>
          <pc:docMk/>
          <pc:sldMk cId="346604308" sldId="324"/>
        </pc:sldMkLst>
        <pc:graphicFrameChg chg="mod">
          <ac:chgData name="D Callanan" userId="951668ec-da26-491a-9b8a-af24bfeff26b" providerId="ADAL" clId="{31A8CBE9-BBCE-428C-8527-EEBAC95AE328}" dt="2022-07-13T14:00:01.538" v="58" actId="2696"/>
          <ac:graphicFrameMkLst>
            <pc:docMk/>
            <pc:sldMk cId="346604308" sldId="324"/>
            <ac:graphicFrameMk id="4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4:00:15.132" v="102" actId="2696"/>
        <pc:sldMkLst>
          <pc:docMk/>
          <pc:sldMk cId="516892711" sldId="328"/>
        </pc:sldMkLst>
      </pc:sldChg>
      <pc:sldChg chg="del">
        <pc:chgData name="D Callanan" userId="951668ec-da26-491a-9b8a-af24bfeff26b" providerId="ADAL" clId="{31A8CBE9-BBCE-428C-8527-EEBAC95AE328}" dt="2022-07-13T14:00:15.319" v="107" actId="2696"/>
        <pc:sldMkLst>
          <pc:docMk/>
          <pc:sldMk cId="3157705835" sldId="329"/>
        </pc:sldMkLst>
      </pc:sldChg>
      <pc:sldChg chg="del">
        <pc:chgData name="D Callanan" userId="951668ec-da26-491a-9b8a-af24bfeff26b" providerId="ADAL" clId="{31A8CBE9-BBCE-428C-8527-EEBAC95AE328}" dt="2022-07-13T14:00:15.351" v="112" actId="2696"/>
        <pc:sldMkLst>
          <pc:docMk/>
          <pc:sldMk cId="3499843517" sldId="330"/>
        </pc:sldMkLst>
      </pc:sldChg>
      <pc:sldChg chg="del">
        <pc:chgData name="D Callanan" userId="951668ec-da26-491a-9b8a-af24bfeff26b" providerId="ADAL" clId="{31A8CBE9-BBCE-428C-8527-EEBAC95AE328}" dt="2022-07-13T14:00:15.413" v="119" actId="2696"/>
        <pc:sldMkLst>
          <pc:docMk/>
          <pc:sldMk cId="2192043781" sldId="331"/>
        </pc:sldMkLst>
      </pc:sldChg>
      <pc:sldChg chg="del">
        <pc:chgData name="D Callanan" userId="951668ec-da26-491a-9b8a-af24bfeff26b" providerId="ADAL" clId="{31A8CBE9-BBCE-428C-8527-EEBAC95AE328}" dt="2022-07-13T14:00:00.554" v="28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31A8CBE9-BBCE-428C-8527-EEBAC95AE328}" dt="2022-07-13T14:00:00.570" v="29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31A8CBE9-BBCE-428C-8527-EEBAC95AE328}" dt="2022-07-13T14:00:14.976" v="89" actId="2696"/>
        <pc:sldMkLst>
          <pc:docMk/>
          <pc:sldMk cId="3848514701" sldId="337"/>
        </pc:sldMkLst>
      </pc:sldChg>
      <pc:sldChg chg="del">
        <pc:chgData name="D Callanan" userId="951668ec-da26-491a-9b8a-af24bfeff26b" providerId="ADAL" clId="{31A8CBE9-BBCE-428C-8527-EEBAC95AE328}" dt="2022-07-13T14:00:14.976" v="90" actId="2696"/>
        <pc:sldMkLst>
          <pc:docMk/>
          <pc:sldMk cId="111717081" sldId="339"/>
        </pc:sldMkLst>
      </pc:sldChg>
      <pc:sldChg chg="del">
        <pc:chgData name="D Callanan" userId="951668ec-da26-491a-9b8a-af24bfeff26b" providerId="ADAL" clId="{31A8CBE9-BBCE-428C-8527-EEBAC95AE328}" dt="2022-07-13T14:00:14.991" v="91" actId="2696"/>
        <pc:sldMkLst>
          <pc:docMk/>
          <pc:sldMk cId="251765391" sldId="341"/>
        </pc:sldMkLst>
      </pc:sldChg>
      <pc:sldChg chg="del">
        <pc:chgData name="D Callanan" userId="951668ec-da26-491a-9b8a-af24bfeff26b" providerId="ADAL" clId="{31A8CBE9-BBCE-428C-8527-EEBAC95AE328}" dt="2022-07-13T14:00:15.007" v="92" actId="2696"/>
        <pc:sldMkLst>
          <pc:docMk/>
          <pc:sldMk cId="4172044181" sldId="343"/>
        </pc:sldMkLst>
      </pc:sldChg>
      <pc:sldChg chg="del">
        <pc:chgData name="D Callanan" userId="951668ec-da26-491a-9b8a-af24bfeff26b" providerId="ADAL" clId="{31A8CBE9-BBCE-428C-8527-EEBAC95AE328}" dt="2022-07-13T14:00:14.898" v="85" actId="2696"/>
        <pc:sldMkLst>
          <pc:docMk/>
          <pc:sldMk cId="2522301942" sldId="362"/>
        </pc:sldMkLst>
      </pc:sldChg>
      <pc:sldChg chg="del">
        <pc:chgData name="D Callanan" userId="951668ec-da26-491a-9b8a-af24bfeff26b" providerId="ADAL" clId="{31A8CBE9-BBCE-428C-8527-EEBAC95AE328}" dt="2022-07-13T14:00:01.648" v="68" actId="2696"/>
        <pc:sldMkLst>
          <pc:docMk/>
          <pc:sldMk cId="2778500076" sldId="371"/>
        </pc:sldMkLst>
      </pc:sldChg>
      <pc:sldChg chg="del">
        <pc:chgData name="D Callanan" userId="951668ec-da26-491a-9b8a-af24bfeff26b" providerId="ADAL" clId="{31A8CBE9-BBCE-428C-8527-EEBAC95AE328}" dt="2022-07-13T14:00:00.523" v="26" actId="2696"/>
        <pc:sldMkLst>
          <pc:docMk/>
          <pc:sldMk cId="680844924" sldId="372"/>
        </pc:sldMkLst>
      </pc:sldChg>
      <pc:sldChg chg="del">
        <pc:chgData name="D Callanan" userId="951668ec-da26-491a-9b8a-af24bfeff26b" providerId="ADAL" clId="{31A8CBE9-BBCE-428C-8527-EEBAC95AE328}" dt="2022-07-13T14:00:01.554" v="59" actId="2696"/>
        <pc:sldMkLst>
          <pc:docMk/>
          <pc:sldMk cId="812030761" sldId="392"/>
        </pc:sldMkLst>
      </pc:sldChg>
      <pc:sldChg chg="del">
        <pc:chgData name="D Callanan" userId="951668ec-da26-491a-9b8a-af24bfeff26b" providerId="ADAL" clId="{31A8CBE9-BBCE-428C-8527-EEBAC95AE328}" dt="2022-07-13T14:00:00.039" v="5" actId="2696"/>
        <pc:sldMkLst>
          <pc:docMk/>
          <pc:sldMk cId="3189040313" sldId="393"/>
        </pc:sldMkLst>
      </pc:sldChg>
      <pc:sldChg chg="del">
        <pc:chgData name="D Callanan" userId="951668ec-da26-491a-9b8a-af24bfeff26b" providerId="ADAL" clId="{31A8CBE9-BBCE-428C-8527-EEBAC95AE328}" dt="2022-07-13T14:00:00.289" v="19" actId="2696"/>
        <pc:sldMkLst>
          <pc:docMk/>
          <pc:sldMk cId="2916109903" sldId="395"/>
        </pc:sldMkLst>
      </pc:sldChg>
      <pc:sldChg chg="del">
        <pc:chgData name="D Callanan" userId="951668ec-da26-491a-9b8a-af24bfeff26b" providerId="ADAL" clId="{31A8CBE9-BBCE-428C-8527-EEBAC95AE328}" dt="2022-07-13T14:00:00.492" v="24" actId="2696"/>
        <pc:sldMkLst>
          <pc:docMk/>
          <pc:sldMk cId="3721648856" sldId="396"/>
        </pc:sldMkLst>
      </pc:sldChg>
      <pc:sldChg chg="del">
        <pc:chgData name="D Callanan" userId="951668ec-da26-491a-9b8a-af24bfeff26b" providerId="ADAL" clId="{31A8CBE9-BBCE-428C-8527-EEBAC95AE328}" dt="2022-07-13T14:00:00.507" v="25" actId="2696"/>
        <pc:sldMkLst>
          <pc:docMk/>
          <pc:sldMk cId="2290077105" sldId="397"/>
        </pc:sldMkLst>
      </pc:sldChg>
      <pc:sldChg chg="del">
        <pc:chgData name="D Callanan" userId="951668ec-da26-491a-9b8a-af24bfeff26b" providerId="ADAL" clId="{31A8CBE9-BBCE-428C-8527-EEBAC95AE328}" dt="2022-07-13T14:00:00.539" v="27" actId="2696"/>
        <pc:sldMkLst>
          <pc:docMk/>
          <pc:sldMk cId="1678375679" sldId="398"/>
        </pc:sldMkLst>
      </pc:sldChg>
      <pc:sldChg chg="del">
        <pc:chgData name="D Callanan" userId="951668ec-da26-491a-9b8a-af24bfeff26b" providerId="ADAL" clId="{31A8CBE9-BBCE-428C-8527-EEBAC95AE328}" dt="2022-07-13T14:00:00.570" v="30" actId="2696"/>
        <pc:sldMkLst>
          <pc:docMk/>
          <pc:sldMk cId="3782354253" sldId="399"/>
        </pc:sldMkLst>
      </pc:sldChg>
      <pc:sldChg chg="del">
        <pc:chgData name="D Callanan" userId="951668ec-da26-491a-9b8a-af24bfeff26b" providerId="ADAL" clId="{31A8CBE9-BBCE-428C-8527-EEBAC95AE328}" dt="2022-07-13T14:00:00.585" v="31" actId="2696"/>
        <pc:sldMkLst>
          <pc:docMk/>
          <pc:sldMk cId="684502225" sldId="400"/>
        </pc:sldMkLst>
      </pc:sldChg>
      <pc:sldChg chg="del">
        <pc:chgData name="D Callanan" userId="951668ec-da26-491a-9b8a-af24bfeff26b" providerId="ADAL" clId="{31A8CBE9-BBCE-428C-8527-EEBAC95AE328}" dt="2022-07-13T14:00:00.601" v="32" actId="2696"/>
        <pc:sldMkLst>
          <pc:docMk/>
          <pc:sldMk cId="2655727079" sldId="401"/>
        </pc:sldMkLst>
      </pc:sldChg>
      <pc:sldChg chg="del">
        <pc:chgData name="D Callanan" userId="951668ec-da26-491a-9b8a-af24bfeff26b" providerId="ADAL" clId="{31A8CBE9-BBCE-428C-8527-EEBAC95AE328}" dt="2022-07-13T14:00:00.617" v="33" actId="2696"/>
        <pc:sldMkLst>
          <pc:docMk/>
          <pc:sldMk cId="2498330274" sldId="402"/>
        </pc:sldMkLst>
      </pc:sldChg>
      <pc:sldChg chg="del">
        <pc:chgData name="D Callanan" userId="951668ec-da26-491a-9b8a-af24bfeff26b" providerId="ADAL" clId="{31A8CBE9-BBCE-428C-8527-EEBAC95AE328}" dt="2022-07-13T14:00:00.617" v="34" actId="2696"/>
        <pc:sldMkLst>
          <pc:docMk/>
          <pc:sldMk cId="2751885074" sldId="403"/>
        </pc:sldMkLst>
      </pc:sldChg>
      <pc:sldChg chg="del">
        <pc:chgData name="D Callanan" userId="951668ec-da26-491a-9b8a-af24bfeff26b" providerId="ADAL" clId="{31A8CBE9-BBCE-428C-8527-EEBAC95AE328}" dt="2022-07-13T13:59:59.945" v="0" actId="2696"/>
        <pc:sldMkLst>
          <pc:docMk/>
          <pc:sldMk cId="4220978341" sldId="404"/>
        </pc:sldMkLst>
      </pc:sldChg>
      <pc:sldChg chg="del">
        <pc:chgData name="D Callanan" userId="951668ec-da26-491a-9b8a-af24bfeff26b" providerId="ADAL" clId="{31A8CBE9-BBCE-428C-8527-EEBAC95AE328}" dt="2022-07-13T14:00:00.054" v="6" actId="2696"/>
        <pc:sldMkLst>
          <pc:docMk/>
          <pc:sldMk cId="2582941408" sldId="405"/>
        </pc:sldMkLst>
      </pc:sldChg>
      <pc:sldChg chg="del">
        <pc:chgData name="D Callanan" userId="951668ec-da26-491a-9b8a-af24bfeff26b" providerId="ADAL" clId="{31A8CBE9-BBCE-428C-8527-EEBAC95AE328}" dt="2022-07-13T14:00:00.085" v="8" actId="2696"/>
        <pc:sldMkLst>
          <pc:docMk/>
          <pc:sldMk cId="191454707" sldId="406"/>
        </pc:sldMkLst>
      </pc:sldChg>
      <pc:sldChg chg="del">
        <pc:chgData name="D Callanan" userId="951668ec-da26-491a-9b8a-af24bfeff26b" providerId="ADAL" clId="{31A8CBE9-BBCE-428C-8527-EEBAC95AE328}" dt="2022-07-13T14:00:00.679" v="37" actId="2696"/>
        <pc:sldMkLst>
          <pc:docMk/>
          <pc:sldMk cId="2100894179" sldId="407"/>
        </pc:sldMkLst>
      </pc:sldChg>
      <pc:sldChg chg="del">
        <pc:chgData name="D Callanan" userId="951668ec-da26-491a-9b8a-af24bfeff26b" providerId="ADAL" clId="{31A8CBE9-BBCE-428C-8527-EEBAC95AE328}" dt="2022-07-13T14:00:00.632" v="35" actId="2696"/>
        <pc:sldMkLst>
          <pc:docMk/>
          <pc:sldMk cId="1817008802" sldId="408"/>
        </pc:sldMkLst>
      </pc:sldChg>
      <pc:sldChg chg="del">
        <pc:chgData name="D Callanan" userId="951668ec-da26-491a-9b8a-af24bfeff26b" providerId="ADAL" clId="{31A8CBE9-BBCE-428C-8527-EEBAC95AE328}" dt="2022-07-13T14:00:00.648" v="36" actId="2696"/>
        <pc:sldMkLst>
          <pc:docMk/>
          <pc:sldMk cId="2703309813" sldId="409"/>
        </pc:sldMkLst>
      </pc:sldChg>
      <pc:sldChg chg="del">
        <pc:chgData name="D Callanan" userId="951668ec-da26-491a-9b8a-af24bfeff26b" providerId="ADAL" clId="{31A8CBE9-BBCE-428C-8527-EEBAC95AE328}" dt="2022-07-13T14:00:00.023" v="4" actId="2696"/>
        <pc:sldMkLst>
          <pc:docMk/>
          <pc:sldMk cId="3207418466" sldId="410"/>
        </pc:sldMkLst>
      </pc:sldChg>
      <pc:sldChg chg="del">
        <pc:chgData name="D Callanan" userId="951668ec-da26-491a-9b8a-af24bfeff26b" providerId="ADAL" clId="{31A8CBE9-BBCE-428C-8527-EEBAC95AE328}" dt="2022-07-13T14:00:01.554" v="60" actId="2696"/>
        <pc:sldMkLst>
          <pc:docMk/>
          <pc:sldMk cId="1786692278" sldId="411"/>
        </pc:sldMkLst>
      </pc:sldChg>
      <pc:sldChg chg="del">
        <pc:chgData name="D Callanan" userId="951668ec-da26-491a-9b8a-af24bfeff26b" providerId="ADAL" clId="{31A8CBE9-BBCE-428C-8527-EEBAC95AE328}" dt="2022-07-13T14:00:01.570" v="61" actId="2696"/>
        <pc:sldMkLst>
          <pc:docMk/>
          <pc:sldMk cId="1883546417" sldId="412"/>
        </pc:sldMkLst>
      </pc:sldChg>
      <pc:sldChg chg="del">
        <pc:chgData name="D Callanan" userId="951668ec-da26-491a-9b8a-af24bfeff26b" providerId="ADAL" clId="{31A8CBE9-BBCE-428C-8527-EEBAC95AE328}" dt="2022-07-13T14:00:01.585" v="62" actId="2696"/>
        <pc:sldMkLst>
          <pc:docMk/>
          <pc:sldMk cId="1826031626" sldId="413"/>
        </pc:sldMkLst>
      </pc:sldChg>
      <pc:sldChg chg="del">
        <pc:chgData name="D Callanan" userId="951668ec-da26-491a-9b8a-af24bfeff26b" providerId="ADAL" clId="{31A8CBE9-BBCE-428C-8527-EEBAC95AE328}" dt="2022-07-13T14:00:01.585" v="63" actId="2696"/>
        <pc:sldMkLst>
          <pc:docMk/>
          <pc:sldMk cId="2350433564" sldId="414"/>
        </pc:sldMkLst>
      </pc:sldChg>
      <pc:sldChg chg="del">
        <pc:chgData name="D Callanan" userId="951668ec-da26-491a-9b8a-af24bfeff26b" providerId="ADAL" clId="{31A8CBE9-BBCE-428C-8527-EEBAC95AE328}" dt="2022-07-13T14:00:01.601" v="64" actId="2696"/>
        <pc:sldMkLst>
          <pc:docMk/>
          <pc:sldMk cId="1795160063" sldId="415"/>
        </pc:sldMkLst>
      </pc:sldChg>
      <pc:sldChg chg="del">
        <pc:chgData name="D Callanan" userId="951668ec-da26-491a-9b8a-af24bfeff26b" providerId="ADAL" clId="{31A8CBE9-BBCE-428C-8527-EEBAC95AE328}" dt="2022-07-13T14:00:01.617" v="65" actId="2696"/>
        <pc:sldMkLst>
          <pc:docMk/>
          <pc:sldMk cId="1040848833" sldId="416"/>
        </pc:sldMkLst>
      </pc:sldChg>
      <pc:sldChg chg="del">
        <pc:chgData name="D Callanan" userId="951668ec-da26-491a-9b8a-af24bfeff26b" providerId="ADAL" clId="{31A8CBE9-BBCE-428C-8527-EEBAC95AE328}" dt="2022-07-13T14:00:01.617" v="66" actId="2696"/>
        <pc:sldMkLst>
          <pc:docMk/>
          <pc:sldMk cId="2724041938" sldId="417"/>
        </pc:sldMkLst>
      </pc:sldChg>
      <pc:sldChg chg="del">
        <pc:chgData name="D Callanan" userId="951668ec-da26-491a-9b8a-af24bfeff26b" providerId="ADAL" clId="{31A8CBE9-BBCE-428C-8527-EEBAC95AE328}" dt="2022-07-13T14:00:01.632" v="67" actId="2696"/>
        <pc:sldMkLst>
          <pc:docMk/>
          <pc:sldMk cId="2263817618" sldId="418"/>
        </pc:sldMkLst>
      </pc:sldChg>
      <pc:sldChg chg="del">
        <pc:chgData name="D Callanan" userId="951668ec-da26-491a-9b8a-af24bfeff26b" providerId="ADAL" clId="{31A8CBE9-BBCE-428C-8527-EEBAC95AE328}" dt="2022-07-13T14:00:01.195" v="41" actId="2696"/>
        <pc:sldMkLst>
          <pc:docMk/>
          <pc:sldMk cId="3405570379" sldId="419"/>
        </pc:sldMkLst>
      </pc:sldChg>
      <pc:sldChg chg="del">
        <pc:chgData name="D Callanan" userId="951668ec-da26-491a-9b8a-af24bfeff26b" providerId="ADAL" clId="{31A8CBE9-BBCE-428C-8527-EEBAC95AE328}" dt="2022-07-13T14:00:14.757" v="70" actId="2696"/>
        <pc:sldMkLst>
          <pc:docMk/>
          <pc:sldMk cId="3049319735" sldId="420"/>
        </pc:sldMkLst>
      </pc:sldChg>
      <pc:sldChg chg="del">
        <pc:chgData name="D Callanan" userId="951668ec-da26-491a-9b8a-af24bfeff26b" providerId="ADAL" clId="{31A8CBE9-BBCE-428C-8527-EEBAC95AE328}" dt="2022-07-13T14:00:14.757" v="71" actId="2696"/>
        <pc:sldMkLst>
          <pc:docMk/>
          <pc:sldMk cId="1641271341" sldId="421"/>
        </pc:sldMkLst>
      </pc:sldChg>
      <pc:sldChg chg="del">
        <pc:chgData name="D Callanan" userId="951668ec-da26-491a-9b8a-af24bfeff26b" providerId="ADAL" clId="{31A8CBE9-BBCE-428C-8527-EEBAC95AE328}" dt="2022-07-13T14:00:14.773" v="72" actId="2696"/>
        <pc:sldMkLst>
          <pc:docMk/>
          <pc:sldMk cId="903353915" sldId="422"/>
        </pc:sldMkLst>
      </pc:sldChg>
      <pc:sldChg chg="del">
        <pc:chgData name="D Callanan" userId="951668ec-da26-491a-9b8a-af24bfeff26b" providerId="ADAL" clId="{31A8CBE9-BBCE-428C-8527-EEBAC95AE328}" dt="2022-07-13T14:00:14.788" v="73" actId="2696"/>
        <pc:sldMkLst>
          <pc:docMk/>
          <pc:sldMk cId="2943576268" sldId="423"/>
        </pc:sldMkLst>
      </pc:sldChg>
      <pc:sldChg chg="del">
        <pc:chgData name="D Callanan" userId="951668ec-da26-491a-9b8a-af24bfeff26b" providerId="ADAL" clId="{31A8CBE9-BBCE-428C-8527-EEBAC95AE328}" dt="2022-07-13T14:00:14.788" v="74" actId="2696"/>
        <pc:sldMkLst>
          <pc:docMk/>
          <pc:sldMk cId="789254677" sldId="424"/>
        </pc:sldMkLst>
      </pc:sldChg>
      <pc:sldChg chg="del">
        <pc:chgData name="D Callanan" userId="951668ec-da26-491a-9b8a-af24bfeff26b" providerId="ADAL" clId="{31A8CBE9-BBCE-428C-8527-EEBAC95AE328}" dt="2022-07-13T14:00:14.804" v="75" actId="2696"/>
        <pc:sldMkLst>
          <pc:docMk/>
          <pc:sldMk cId="846435723" sldId="425"/>
        </pc:sldMkLst>
      </pc:sldChg>
      <pc:sldChg chg="del">
        <pc:chgData name="D Callanan" userId="951668ec-da26-491a-9b8a-af24bfeff26b" providerId="ADAL" clId="{31A8CBE9-BBCE-428C-8527-EEBAC95AE328}" dt="2022-07-13T14:00:14.819" v="76" actId="2696"/>
        <pc:sldMkLst>
          <pc:docMk/>
          <pc:sldMk cId="501555611" sldId="426"/>
        </pc:sldMkLst>
      </pc:sldChg>
      <pc:sldChg chg="del">
        <pc:chgData name="D Callanan" userId="951668ec-da26-491a-9b8a-af24bfeff26b" providerId="ADAL" clId="{31A8CBE9-BBCE-428C-8527-EEBAC95AE328}" dt="2022-07-13T14:00:14.819" v="77" actId="2696"/>
        <pc:sldMkLst>
          <pc:docMk/>
          <pc:sldMk cId="1460989056" sldId="427"/>
        </pc:sldMkLst>
      </pc:sldChg>
      <pc:sldChg chg="del">
        <pc:chgData name="D Callanan" userId="951668ec-da26-491a-9b8a-af24bfeff26b" providerId="ADAL" clId="{31A8CBE9-BBCE-428C-8527-EEBAC95AE328}" dt="2022-07-13T14:00:14.851" v="78" actId="2696"/>
        <pc:sldMkLst>
          <pc:docMk/>
          <pc:sldMk cId="3012165617" sldId="428"/>
        </pc:sldMkLst>
      </pc:sldChg>
      <pc:sldChg chg="del">
        <pc:chgData name="D Callanan" userId="951668ec-da26-491a-9b8a-af24bfeff26b" providerId="ADAL" clId="{31A8CBE9-BBCE-428C-8527-EEBAC95AE328}" dt="2022-07-13T14:00:14.866" v="80" actId="2696"/>
        <pc:sldMkLst>
          <pc:docMk/>
          <pc:sldMk cId="2253509423" sldId="429"/>
        </pc:sldMkLst>
      </pc:sldChg>
      <pc:sldChg chg="del">
        <pc:chgData name="D Callanan" userId="951668ec-da26-491a-9b8a-af24bfeff26b" providerId="ADAL" clId="{31A8CBE9-BBCE-428C-8527-EEBAC95AE328}" dt="2022-07-13T14:00:14.866" v="81" actId="2696"/>
        <pc:sldMkLst>
          <pc:docMk/>
          <pc:sldMk cId="1623324143" sldId="430"/>
        </pc:sldMkLst>
      </pc:sldChg>
      <pc:sldChg chg="del">
        <pc:chgData name="D Callanan" userId="951668ec-da26-491a-9b8a-af24bfeff26b" providerId="ADAL" clId="{31A8CBE9-BBCE-428C-8527-EEBAC95AE328}" dt="2022-07-13T14:00:14.882" v="82" actId="2696"/>
        <pc:sldMkLst>
          <pc:docMk/>
          <pc:sldMk cId="1148706647" sldId="431"/>
        </pc:sldMkLst>
      </pc:sldChg>
      <pc:sldChg chg="del">
        <pc:chgData name="D Callanan" userId="951668ec-da26-491a-9b8a-af24bfeff26b" providerId="ADAL" clId="{31A8CBE9-BBCE-428C-8527-EEBAC95AE328}" dt="2022-07-13T14:00:14.882" v="83" actId="2696"/>
        <pc:sldMkLst>
          <pc:docMk/>
          <pc:sldMk cId="1715211752" sldId="432"/>
        </pc:sldMkLst>
      </pc:sldChg>
      <pc:sldChg chg="del">
        <pc:chgData name="D Callanan" userId="951668ec-da26-491a-9b8a-af24bfeff26b" providerId="ADAL" clId="{31A8CBE9-BBCE-428C-8527-EEBAC95AE328}" dt="2022-07-13T14:00:14.898" v="84" actId="2696"/>
        <pc:sldMkLst>
          <pc:docMk/>
          <pc:sldMk cId="1385433844" sldId="433"/>
        </pc:sldMkLst>
      </pc:sldChg>
      <pc:sldChg chg="modSp del mod">
        <pc:chgData name="D Callanan" userId="951668ec-da26-491a-9b8a-af24bfeff26b" providerId="ADAL" clId="{31A8CBE9-BBCE-428C-8527-EEBAC95AE328}" dt="2022-07-13T14:00:14.944" v="86" actId="2696"/>
        <pc:sldMkLst>
          <pc:docMk/>
          <pc:sldMk cId="2539933715" sldId="434"/>
        </pc:sldMkLst>
        <pc:graphicFrameChg chg="mod">
          <ac:chgData name="D Callanan" userId="951668ec-da26-491a-9b8a-af24bfeff26b" providerId="ADAL" clId="{31A8CBE9-BBCE-428C-8527-EEBAC95AE328}" dt="2022-07-13T14:00:14.944" v="86" actId="2696"/>
          <ac:graphicFrameMkLst>
            <pc:docMk/>
            <pc:sldMk cId="2539933715" sldId="434"/>
            <ac:graphicFrameMk id="3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4:00:14.960" v="87" actId="2696"/>
        <pc:sldMkLst>
          <pc:docMk/>
          <pc:sldMk cId="2339247530" sldId="436"/>
        </pc:sldMkLst>
      </pc:sldChg>
      <pc:sldChg chg="del">
        <pc:chgData name="D Callanan" userId="951668ec-da26-491a-9b8a-af24bfeff26b" providerId="ADAL" clId="{31A8CBE9-BBCE-428C-8527-EEBAC95AE328}" dt="2022-07-13T14:00:14.960" v="88" actId="2696"/>
        <pc:sldMkLst>
          <pc:docMk/>
          <pc:sldMk cId="2535958720" sldId="437"/>
        </pc:sldMkLst>
      </pc:sldChg>
      <pc:sldChg chg="del">
        <pc:chgData name="D Callanan" userId="951668ec-da26-491a-9b8a-af24bfeff26b" providerId="ADAL" clId="{31A8CBE9-BBCE-428C-8527-EEBAC95AE328}" dt="2022-07-13T14:00:01.663" v="69" actId="2696"/>
        <pc:sldMkLst>
          <pc:docMk/>
          <pc:sldMk cId="1019635558" sldId="440"/>
        </pc:sldMkLst>
      </pc:sldChg>
      <pc:sldChg chg="del">
        <pc:chgData name="D Callanan" userId="951668ec-da26-491a-9b8a-af24bfeff26b" providerId="ADAL" clId="{31A8CBE9-BBCE-428C-8527-EEBAC95AE328}" dt="2022-07-13T14:00:14.851" v="79" actId="2696"/>
        <pc:sldMkLst>
          <pc:docMk/>
          <pc:sldMk cId="1288011839" sldId="459"/>
        </pc:sldMkLst>
      </pc:sldChg>
      <pc:sldChg chg="del">
        <pc:chgData name="D Callanan" userId="951668ec-da26-491a-9b8a-af24bfeff26b" providerId="ADAL" clId="{31A8CBE9-BBCE-428C-8527-EEBAC95AE328}" dt="2022-07-13T14:00:15.007" v="93" actId="2696"/>
        <pc:sldMkLst>
          <pc:docMk/>
          <pc:sldMk cId="1907219687" sldId="460"/>
        </pc:sldMkLst>
      </pc:sldChg>
      <pc:sldChg chg="del">
        <pc:chgData name="D Callanan" userId="951668ec-da26-491a-9b8a-af24bfeff26b" providerId="ADAL" clId="{31A8CBE9-BBCE-428C-8527-EEBAC95AE328}" dt="2022-07-13T14:00:15.023" v="94" actId="2696"/>
        <pc:sldMkLst>
          <pc:docMk/>
          <pc:sldMk cId="1923637921" sldId="461"/>
        </pc:sldMkLst>
      </pc:sldChg>
      <pc:sldChg chg="del">
        <pc:chgData name="D Callanan" userId="951668ec-da26-491a-9b8a-af24bfeff26b" providerId="ADAL" clId="{31A8CBE9-BBCE-428C-8527-EEBAC95AE328}" dt="2022-07-13T14:00:15.038" v="95" actId="2696"/>
        <pc:sldMkLst>
          <pc:docMk/>
          <pc:sldMk cId="2746140172" sldId="462"/>
        </pc:sldMkLst>
      </pc:sldChg>
      <pc:sldChg chg="del">
        <pc:chgData name="D Callanan" userId="951668ec-da26-491a-9b8a-af24bfeff26b" providerId="ADAL" clId="{31A8CBE9-BBCE-428C-8527-EEBAC95AE328}" dt="2022-07-13T14:00:15.054" v="96" actId="2696"/>
        <pc:sldMkLst>
          <pc:docMk/>
          <pc:sldMk cId="3198011638" sldId="463"/>
        </pc:sldMkLst>
      </pc:sldChg>
      <pc:sldChg chg="del">
        <pc:chgData name="D Callanan" userId="951668ec-da26-491a-9b8a-af24bfeff26b" providerId="ADAL" clId="{31A8CBE9-BBCE-428C-8527-EEBAC95AE328}" dt="2022-07-13T14:00:15.054" v="97" actId="2696"/>
        <pc:sldMkLst>
          <pc:docMk/>
          <pc:sldMk cId="3603597046" sldId="464"/>
        </pc:sldMkLst>
      </pc:sldChg>
      <pc:sldChg chg="del">
        <pc:chgData name="D Callanan" userId="951668ec-da26-491a-9b8a-af24bfeff26b" providerId="ADAL" clId="{31A8CBE9-BBCE-428C-8527-EEBAC95AE328}" dt="2022-07-13T14:00:15.069" v="98" actId="2696"/>
        <pc:sldMkLst>
          <pc:docMk/>
          <pc:sldMk cId="3069349927" sldId="465"/>
        </pc:sldMkLst>
      </pc:sldChg>
      <pc:sldChg chg="del">
        <pc:chgData name="D Callanan" userId="951668ec-da26-491a-9b8a-af24bfeff26b" providerId="ADAL" clId="{31A8CBE9-BBCE-428C-8527-EEBAC95AE328}" dt="2022-07-13T14:00:15.116" v="101" actId="2696"/>
        <pc:sldMkLst>
          <pc:docMk/>
          <pc:sldMk cId="3288139400" sldId="466"/>
        </pc:sldMkLst>
      </pc:sldChg>
      <pc:sldChg chg="del">
        <pc:chgData name="D Callanan" userId="951668ec-da26-491a-9b8a-af24bfeff26b" providerId="ADAL" clId="{31A8CBE9-BBCE-428C-8527-EEBAC95AE328}" dt="2022-07-13T14:00:15.132" v="103" actId="2696"/>
        <pc:sldMkLst>
          <pc:docMk/>
          <pc:sldMk cId="3969390531" sldId="467"/>
        </pc:sldMkLst>
      </pc:sldChg>
      <pc:sldChg chg="del">
        <pc:chgData name="D Callanan" userId="951668ec-da26-491a-9b8a-af24bfeff26b" providerId="ADAL" clId="{31A8CBE9-BBCE-428C-8527-EEBAC95AE328}" dt="2022-07-13T14:00:15.148" v="104" actId="2696"/>
        <pc:sldMkLst>
          <pc:docMk/>
          <pc:sldMk cId="3154153996" sldId="468"/>
        </pc:sldMkLst>
      </pc:sldChg>
      <pc:sldChg chg="del">
        <pc:chgData name="D Callanan" userId="951668ec-da26-491a-9b8a-af24bfeff26b" providerId="ADAL" clId="{31A8CBE9-BBCE-428C-8527-EEBAC95AE328}" dt="2022-07-13T14:00:15.179" v="105" actId="2696"/>
        <pc:sldMkLst>
          <pc:docMk/>
          <pc:sldMk cId="3856354853" sldId="469"/>
        </pc:sldMkLst>
      </pc:sldChg>
      <pc:sldChg chg="del">
        <pc:chgData name="D Callanan" userId="951668ec-da26-491a-9b8a-af24bfeff26b" providerId="ADAL" clId="{31A8CBE9-BBCE-428C-8527-EEBAC95AE328}" dt="2022-07-13T14:00:15.273" v="106" actId="2696"/>
        <pc:sldMkLst>
          <pc:docMk/>
          <pc:sldMk cId="2081580152" sldId="470"/>
        </pc:sldMkLst>
      </pc:sldChg>
      <pc:sldChg chg="del">
        <pc:chgData name="D Callanan" userId="951668ec-da26-491a-9b8a-af24bfeff26b" providerId="ADAL" clId="{31A8CBE9-BBCE-428C-8527-EEBAC95AE328}" dt="2022-07-13T14:00:15.351" v="111" actId="2696"/>
        <pc:sldMkLst>
          <pc:docMk/>
          <pc:sldMk cId="1235078103" sldId="471"/>
        </pc:sldMkLst>
      </pc:sldChg>
      <pc:sldChg chg="del">
        <pc:chgData name="D Callanan" userId="951668ec-da26-491a-9b8a-af24bfeff26b" providerId="ADAL" clId="{31A8CBE9-BBCE-428C-8527-EEBAC95AE328}" dt="2022-07-13T14:00:15.366" v="114" actId="2696"/>
        <pc:sldMkLst>
          <pc:docMk/>
          <pc:sldMk cId="2559207846" sldId="472"/>
        </pc:sldMkLst>
      </pc:sldChg>
      <pc:sldChg chg="del">
        <pc:chgData name="D Callanan" userId="951668ec-da26-491a-9b8a-af24bfeff26b" providerId="ADAL" clId="{31A8CBE9-BBCE-428C-8527-EEBAC95AE328}" dt="2022-07-13T14:00:15.382" v="115" actId="2696"/>
        <pc:sldMkLst>
          <pc:docMk/>
          <pc:sldMk cId="1074185449" sldId="473"/>
        </pc:sldMkLst>
      </pc:sldChg>
      <pc:sldChg chg="del">
        <pc:chgData name="D Callanan" userId="951668ec-da26-491a-9b8a-af24bfeff26b" providerId="ADAL" clId="{31A8CBE9-BBCE-428C-8527-EEBAC95AE328}" dt="2022-07-13T14:00:15.382" v="116" actId="2696"/>
        <pc:sldMkLst>
          <pc:docMk/>
          <pc:sldMk cId="3198272303" sldId="474"/>
        </pc:sldMkLst>
      </pc:sldChg>
      <pc:sldChg chg="del">
        <pc:chgData name="D Callanan" userId="951668ec-da26-491a-9b8a-af24bfeff26b" providerId="ADAL" clId="{31A8CBE9-BBCE-428C-8527-EEBAC95AE328}" dt="2022-07-13T14:00:15.398" v="117" actId="2696"/>
        <pc:sldMkLst>
          <pc:docMk/>
          <pc:sldMk cId="2153201700" sldId="475"/>
        </pc:sldMkLst>
      </pc:sldChg>
      <pc:sldChg chg="del">
        <pc:chgData name="D Callanan" userId="951668ec-da26-491a-9b8a-af24bfeff26b" providerId="ADAL" clId="{31A8CBE9-BBCE-428C-8527-EEBAC95AE328}" dt="2022-07-13T14:00:15.398" v="118" actId="2696"/>
        <pc:sldMkLst>
          <pc:docMk/>
          <pc:sldMk cId="984457392" sldId="476"/>
        </pc:sldMkLst>
      </pc:sldChg>
      <pc:sldChg chg="del">
        <pc:chgData name="D Callanan" userId="951668ec-da26-491a-9b8a-af24bfeff26b" providerId="ADAL" clId="{31A8CBE9-BBCE-428C-8527-EEBAC95AE328}" dt="2022-07-13T14:00:15.429" v="120" actId="2696"/>
        <pc:sldMkLst>
          <pc:docMk/>
          <pc:sldMk cId="69452085" sldId="477"/>
        </pc:sldMkLst>
      </pc:sldChg>
      <pc:sldChg chg="del">
        <pc:chgData name="D Callanan" userId="951668ec-da26-491a-9b8a-af24bfeff26b" providerId="ADAL" clId="{31A8CBE9-BBCE-428C-8527-EEBAC95AE328}" dt="2022-07-13T14:00:15.101" v="100" actId="2696"/>
        <pc:sldMkLst>
          <pc:docMk/>
          <pc:sldMk cId="3093076622" sldId="478"/>
        </pc:sldMkLst>
      </pc:sldChg>
      <pc:sldChg chg="del">
        <pc:chgData name="D Callanan" userId="951668ec-da26-491a-9b8a-af24bfeff26b" providerId="ADAL" clId="{31A8CBE9-BBCE-428C-8527-EEBAC95AE328}" dt="2022-07-13T14:00:15.319" v="108" actId="2696"/>
        <pc:sldMkLst>
          <pc:docMk/>
          <pc:sldMk cId="2686106323" sldId="479"/>
        </pc:sldMkLst>
      </pc:sldChg>
      <pc:sldChg chg="del">
        <pc:chgData name="D Callanan" userId="951668ec-da26-491a-9b8a-af24bfeff26b" providerId="ADAL" clId="{31A8CBE9-BBCE-428C-8527-EEBAC95AE328}" dt="2022-07-13T14:00:15.335" v="109" actId="2696"/>
        <pc:sldMkLst>
          <pc:docMk/>
          <pc:sldMk cId="4075802933" sldId="480"/>
        </pc:sldMkLst>
      </pc:sldChg>
      <pc:sldChg chg="del">
        <pc:chgData name="D Callanan" userId="951668ec-da26-491a-9b8a-af24bfeff26b" providerId="ADAL" clId="{31A8CBE9-BBCE-428C-8527-EEBAC95AE328}" dt="2022-07-13T14:00:15.429" v="121" actId="2696"/>
        <pc:sldMkLst>
          <pc:docMk/>
          <pc:sldMk cId="3805911644" sldId="481"/>
        </pc:sldMkLst>
      </pc:sldChg>
      <pc:sldChg chg="del">
        <pc:chgData name="D Callanan" userId="951668ec-da26-491a-9b8a-af24bfeff26b" providerId="ADAL" clId="{31A8CBE9-BBCE-428C-8527-EEBAC95AE328}" dt="2022-07-13T14:00:15.444" v="122" actId="2696"/>
        <pc:sldMkLst>
          <pc:docMk/>
          <pc:sldMk cId="2370478541" sldId="482"/>
        </pc:sldMkLst>
      </pc:sldChg>
      <pc:sldChg chg="del">
        <pc:chgData name="D Callanan" userId="951668ec-da26-491a-9b8a-af24bfeff26b" providerId="ADAL" clId="{31A8CBE9-BBCE-428C-8527-EEBAC95AE328}" dt="2022-07-13T14:00:15.460" v="123" actId="2696"/>
        <pc:sldMkLst>
          <pc:docMk/>
          <pc:sldMk cId="1402465201" sldId="483"/>
        </pc:sldMkLst>
      </pc:sldChg>
      <pc:sldChg chg="del">
        <pc:chgData name="D Callanan" userId="951668ec-da26-491a-9b8a-af24bfeff26b" providerId="ADAL" clId="{31A8CBE9-BBCE-428C-8527-EEBAC95AE328}" dt="2022-07-13T14:00:15.460" v="124" actId="2696"/>
        <pc:sldMkLst>
          <pc:docMk/>
          <pc:sldMk cId="0" sldId="484"/>
        </pc:sldMkLst>
      </pc:sldChg>
      <pc:sldChg chg="del">
        <pc:chgData name="D Callanan" userId="951668ec-da26-491a-9b8a-af24bfeff26b" providerId="ADAL" clId="{31A8CBE9-BBCE-428C-8527-EEBAC95AE328}" dt="2022-07-13T14:00:15.476" v="125" actId="2696"/>
        <pc:sldMkLst>
          <pc:docMk/>
          <pc:sldMk cId="1760839419" sldId="485"/>
        </pc:sldMkLst>
      </pc:sldChg>
      <pc:sldChg chg="del">
        <pc:chgData name="D Callanan" userId="951668ec-da26-491a-9b8a-af24bfeff26b" providerId="ADAL" clId="{31A8CBE9-BBCE-428C-8527-EEBAC95AE328}" dt="2022-07-13T14:00:15.491" v="126" actId="2696"/>
        <pc:sldMkLst>
          <pc:docMk/>
          <pc:sldMk cId="2408841613" sldId="486"/>
        </pc:sldMkLst>
      </pc:sldChg>
      <pc:sldChg chg="del">
        <pc:chgData name="D Callanan" userId="951668ec-da26-491a-9b8a-af24bfeff26b" providerId="ADAL" clId="{31A8CBE9-BBCE-428C-8527-EEBAC95AE328}" dt="2022-07-13T14:00:15.491" v="127" actId="2696"/>
        <pc:sldMkLst>
          <pc:docMk/>
          <pc:sldMk cId="1750243297" sldId="487"/>
        </pc:sldMkLst>
      </pc:sldChg>
      <pc:sldChg chg="del">
        <pc:chgData name="D Callanan" userId="951668ec-da26-491a-9b8a-af24bfeff26b" providerId="ADAL" clId="{31A8CBE9-BBCE-428C-8527-EEBAC95AE328}" dt="2022-07-13T14:00:15.554" v="128" actId="2696"/>
        <pc:sldMkLst>
          <pc:docMk/>
          <pc:sldMk cId="1794333561" sldId="488"/>
        </pc:sldMkLst>
      </pc:sldChg>
      <pc:sldChg chg="del">
        <pc:chgData name="D Callanan" userId="951668ec-da26-491a-9b8a-af24bfeff26b" providerId="ADAL" clId="{31A8CBE9-BBCE-428C-8527-EEBAC95AE328}" dt="2022-07-13T14:00:15.632" v="129" actId="2696"/>
        <pc:sldMkLst>
          <pc:docMk/>
          <pc:sldMk cId="731563517" sldId="489"/>
        </pc:sldMkLst>
      </pc:sldChg>
      <pc:sldChg chg="del">
        <pc:chgData name="D Callanan" userId="951668ec-da26-491a-9b8a-af24bfeff26b" providerId="ADAL" clId="{31A8CBE9-BBCE-428C-8527-EEBAC95AE328}" dt="2022-07-13T14:00:15.648" v="130" actId="2696"/>
        <pc:sldMkLst>
          <pc:docMk/>
          <pc:sldMk cId="1905576732" sldId="490"/>
        </pc:sldMkLst>
      </pc:sldChg>
      <pc:sldChg chg="del">
        <pc:chgData name="D Callanan" userId="951668ec-da26-491a-9b8a-af24bfeff26b" providerId="ADAL" clId="{31A8CBE9-BBCE-428C-8527-EEBAC95AE328}" dt="2022-07-13T14:00:15.663" v="132" actId="2696"/>
        <pc:sldMkLst>
          <pc:docMk/>
          <pc:sldMk cId="1144783797" sldId="491"/>
        </pc:sldMkLst>
      </pc:sldChg>
      <pc:sldChg chg="del">
        <pc:chgData name="D Callanan" userId="951668ec-da26-491a-9b8a-af24bfeff26b" providerId="ADAL" clId="{31A8CBE9-BBCE-428C-8527-EEBAC95AE328}" dt="2022-07-13T14:00:15.710" v="133" actId="2696"/>
        <pc:sldMkLst>
          <pc:docMk/>
          <pc:sldMk cId="2792382076" sldId="492"/>
        </pc:sldMkLst>
      </pc:sldChg>
      <pc:sldChg chg="del">
        <pc:chgData name="D Callanan" userId="951668ec-da26-491a-9b8a-af24bfeff26b" providerId="ADAL" clId="{31A8CBE9-BBCE-428C-8527-EEBAC95AE328}" dt="2022-07-13T14:00:15.773" v="134" actId="2696"/>
        <pc:sldMkLst>
          <pc:docMk/>
          <pc:sldMk cId="3006921774" sldId="493"/>
        </pc:sldMkLst>
      </pc:sldChg>
      <pc:sldChg chg="del">
        <pc:chgData name="D Callanan" userId="951668ec-da26-491a-9b8a-af24bfeff26b" providerId="ADAL" clId="{31A8CBE9-BBCE-428C-8527-EEBAC95AE328}" dt="2022-07-13T14:00:15.773" v="135" actId="2696"/>
        <pc:sldMkLst>
          <pc:docMk/>
          <pc:sldMk cId="2231820408" sldId="4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13/07/2022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0D61BEF7-9838-4FFA-A779-F4A5F24C52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DD61860E-8381-4652-9935-B805948A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A83427DA-25FC-47D9-B371-FE64BE0EF9DA}"/>
              </a:ext>
            </a:extLst>
          </p:cNvPr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3A7BB-EDC1-49BE-8CED-D250E11E269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7E8A44E-71F6-4C2E-95D3-9F3B847A7D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20DED99-3F64-4168-9ADE-B9D11596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DCAFC0-7D85-46B4-A86A-112B2BD65400}"/>
              </a:ext>
            </a:extLst>
          </p:cNvPr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EFC9B8-6B06-476C-B03A-53B8121576F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DE6B081B-63FC-4DC7-A617-6C46445021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6F3B471F-20EB-4B8C-86D7-B4DBBDEE8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F9727BB9-2479-4E9E-ACA0-F80656E5042E}"/>
              </a:ext>
            </a:extLst>
          </p:cNvPr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817E6-DF91-43D4-9BD6-282B8F09DBA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0AD5F37A-3086-45F5-A043-1FE9A57BE5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28C164F8-01AE-4F96-81CD-18721DF9E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D6B42EF8-3B59-4469-9B25-67BCDCFCC647}"/>
              </a:ext>
            </a:extLst>
          </p:cNvPr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74E29-2CE0-4210-BDA7-CA2C35E6D86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F02D2C72-3C9C-4D66-8342-37655BB99E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834E33BE-8065-4978-971A-13167E7A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CD5FF764-621D-4DEA-BF17-47E5685DC9C3}"/>
              </a:ext>
            </a:extLst>
          </p:cNvPr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731BB-39DC-4555-B671-3E349D3F966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4AF12101-4557-43AF-9A4F-58D424C167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B931F358-9CCA-4ABD-96A4-8B94A402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B34544B0-5831-4CEA-BFE0-BF045AA04546}"/>
              </a:ext>
            </a:extLst>
          </p:cNvPr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7249B-E0F4-4E98-980F-75073A80595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ocuselearning.co.uk/s/38qdhq82pmcd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39" y="859285"/>
            <a:ext cx="10917722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8Kb Energy Transfers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83" y="2376693"/>
            <a:ext cx="3278681" cy="364834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Do Now: </a:t>
            </a:r>
          </a:p>
          <a:p>
            <a:r>
              <a:rPr lang="en-IE" sz="3200" dirty="0"/>
              <a:t> </a:t>
            </a:r>
            <a:r>
              <a:rPr lang="en-US" sz="3200" dirty="0">
                <a:latin typeface="Calibri"/>
              </a:rPr>
              <a:t> </a:t>
            </a:r>
            <a:r>
              <a:rPr lang="en-US" sz="4000" dirty="0">
                <a:latin typeface="+mj-lt"/>
              </a:rPr>
              <a:t>What will happen to the end of the iron rod?</a:t>
            </a:r>
            <a:endParaRPr lang="en-IE" sz="40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iron rod being heated fire workshop Stock Footage Video (100% Royalty-free)  19621333 | Shutterstock">
            <a:extLst>
              <a:ext uri="{FF2B5EF4-FFF2-40B4-BE49-F238E27FC236}">
                <a16:creationId xmlns:a16="http://schemas.microsoft.com/office/drawing/2014/main" id="{EA60DA79-E54E-419C-8620-EB796549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5" y="2376693"/>
            <a:ext cx="6916654" cy="36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8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131806" y="140043"/>
            <a:ext cx="507450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Convection</a:t>
            </a:r>
          </a:p>
          <a:p>
            <a:pPr defTabSz="914377">
              <a:defRPr/>
            </a:pPr>
            <a:endParaRPr lang="en-GB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0E8A780-A968-4B68-B94F-D856CE5EC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" y="1280697"/>
            <a:ext cx="3027815" cy="4836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956E8-8547-46B6-B218-0649C5735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3" t="19643" r="57056" b="33544"/>
          <a:stretch/>
        </p:blipFill>
        <p:spPr>
          <a:xfrm>
            <a:off x="4520002" y="1170546"/>
            <a:ext cx="7192783" cy="48366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99E954-97B4-46FA-AADF-DC3E9F9F7757}"/>
              </a:ext>
            </a:extLst>
          </p:cNvPr>
          <p:cNvSpPr/>
          <p:nvPr/>
        </p:nvSpPr>
        <p:spPr>
          <a:xfrm>
            <a:off x="1816690" y="3100483"/>
            <a:ext cx="476375" cy="1461424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0BAF1-3E59-40A7-B8A2-2C549407AE61}"/>
              </a:ext>
            </a:extLst>
          </p:cNvPr>
          <p:cNvSpPr/>
          <p:nvPr/>
        </p:nvSpPr>
        <p:spPr>
          <a:xfrm>
            <a:off x="1578501" y="2453079"/>
            <a:ext cx="1020568" cy="647404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2B855-8814-4E50-8067-74974FA4E7DA}"/>
              </a:ext>
            </a:extLst>
          </p:cNvPr>
          <p:cNvSpPr/>
          <p:nvPr/>
        </p:nvSpPr>
        <p:spPr>
          <a:xfrm>
            <a:off x="2642711" y="2453078"/>
            <a:ext cx="476375" cy="2108828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7FD6E-60AE-47AA-8834-00BE6F0D83E8}"/>
              </a:ext>
            </a:extLst>
          </p:cNvPr>
          <p:cNvSpPr/>
          <p:nvPr/>
        </p:nvSpPr>
        <p:spPr>
          <a:xfrm>
            <a:off x="1080307" y="2500081"/>
            <a:ext cx="476375" cy="2108828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B2A708A0-1654-4DAE-974A-83E20A19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902" y="157511"/>
            <a:ext cx="7977292" cy="1081087"/>
          </a:xfrm>
          <a:prstGeom prst="roundRect">
            <a:avLst>
              <a:gd name="adj" fmla="val 9611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57189" indent="-457189" defTabSz="914377">
              <a:buFont typeface="Wingdings" panose="05000000000000000000" pitchFamily="2" charset="2"/>
              <a:buChar char="!"/>
              <a:defRPr/>
            </a:pPr>
            <a:r>
              <a:rPr lang="en-GB" sz="2667" kern="0" dirty="0">
                <a:latin typeface="Calibri" pitchFamily="34" charset="0"/>
                <a:sym typeface="Wingdings"/>
              </a:rPr>
              <a:t> Add arrows to the beaker and complete the arrows in the room to show the convection currents.</a:t>
            </a:r>
            <a:endParaRPr lang="en-GB" sz="2667" kern="0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A4CCE-7407-45AE-B570-9F735C0532F6}"/>
              </a:ext>
            </a:extLst>
          </p:cNvPr>
          <p:cNvSpPr txBox="1"/>
          <p:nvPr/>
        </p:nvSpPr>
        <p:spPr>
          <a:xfrm>
            <a:off x="6976533" y="5269652"/>
            <a:ext cx="373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convection current</a:t>
            </a:r>
          </a:p>
        </p:txBody>
      </p:sp>
    </p:spTree>
    <p:extLst>
      <p:ext uri="{BB962C8B-B14F-4D97-AF65-F5344CB8AC3E}">
        <p14:creationId xmlns:p14="http://schemas.microsoft.com/office/powerpoint/2010/main" val="16138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AB5BDC-2DDE-469D-B3ED-653BC73B1047}"/>
              </a:ext>
            </a:extLst>
          </p:cNvPr>
          <p:cNvSpPr txBox="1"/>
          <p:nvPr/>
        </p:nvSpPr>
        <p:spPr>
          <a:xfrm>
            <a:off x="0" y="1124373"/>
            <a:ext cx="11785600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733" dirty="0">
                <a:latin typeface="+mj-lt"/>
                <a:cs typeface="Arial" panose="020B0604020202020204" pitchFamily="34" charset="0"/>
              </a:rPr>
              <a:t>When heated, the particles vibrate </a:t>
            </a:r>
            <a:r>
              <a:rPr lang="en-GB" sz="3733" u="sng" dirty="0">
                <a:latin typeface="+mj-lt"/>
                <a:cs typeface="Arial" panose="020B0604020202020204" pitchFamily="34" charset="0"/>
              </a:rPr>
              <a:t>more / less </a:t>
            </a:r>
            <a:r>
              <a:rPr lang="en-GB" sz="3733" dirty="0">
                <a:latin typeface="+mj-lt"/>
                <a:cs typeface="Arial" panose="020B0604020202020204" pitchFamily="34" charset="0"/>
              </a:rPr>
              <a:t>so they spread out and the fluid expands.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733" dirty="0">
                <a:latin typeface="+mj-lt"/>
                <a:cs typeface="Arial" panose="020B0604020202020204" pitchFamily="34" charset="0"/>
              </a:rPr>
              <a:t>The warmer fluid is now </a:t>
            </a:r>
            <a:r>
              <a:rPr lang="en-GB" sz="3733" u="sng" dirty="0">
                <a:latin typeface="+mj-lt"/>
                <a:cs typeface="Arial" panose="020B0604020202020204" pitchFamily="34" charset="0"/>
              </a:rPr>
              <a:t>more / less</a:t>
            </a:r>
            <a:r>
              <a:rPr lang="en-GB" sz="3733" dirty="0">
                <a:latin typeface="+mj-lt"/>
                <a:cs typeface="Arial" panose="020B0604020202020204" pitchFamily="34" charset="0"/>
              </a:rPr>
              <a:t> dense than the fluid around it.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733" dirty="0">
                <a:latin typeface="+mj-lt"/>
                <a:cs typeface="Arial" panose="020B0604020202020204" pitchFamily="34" charset="0"/>
              </a:rPr>
              <a:t>So it </a:t>
            </a:r>
            <a:r>
              <a:rPr lang="en-GB" sz="3733" u="sng" dirty="0">
                <a:latin typeface="+mj-lt"/>
                <a:cs typeface="Arial" panose="020B0604020202020204" pitchFamily="34" charset="0"/>
              </a:rPr>
              <a:t>floats upwards / sinks downwards</a:t>
            </a:r>
            <a:r>
              <a:rPr lang="en-GB" sz="3733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4151B-7BB2-4ADB-91C5-579620E80D95}"/>
              </a:ext>
            </a:extLst>
          </p:cNvPr>
          <p:cNvSpPr txBox="1"/>
          <p:nvPr/>
        </p:nvSpPr>
        <p:spPr>
          <a:xfrm>
            <a:off x="176107" y="216747"/>
            <a:ext cx="11582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  <a:cs typeface="Arial" panose="020B0604020202020204" pitchFamily="34" charset="0"/>
              </a:rPr>
              <a:t>Why do warmer fluids rise and colder fluids sink?</a:t>
            </a:r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8F9238A9-83A4-4CF8-BF7E-BB6B663CE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19" y="4299003"/>
            <a:ext cx="11935215" cy="1783451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6885" indent="-596885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sym typeface="Wingdings"/>
              </a:rPr>
              <a:t>Choose the correct underlined word or phrase to complete the explanation.</a:t>
            </a:r>
          </a:p>
          <a:p>
            <a:pPr marL="596885" indent="-596885"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sym typeface="Wingdings"/>
              </a:rPr>
              <a:t>	Change just a few words to explain why colder fluids sink.</a:t>
            </a:r>
          </a:p>
          <a:p>
            <a:pPr marL="596885" indent="-596885"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5-Point Star 42">
            <a:extLst>
              <a:ext uri="{FF2B5EF4-FFF2-40B4-BE49-F238E27FC236}">
                <a16:creationId xmlns:a16="http://schemas.microsoft.com/office/drawing/2014/main" id="{20AE0A68-9BFF-49BD-8EF5-3F91ECB2C519}"/>
              </a:ext>
            </a:extLst>
          </p:cNvPr>
          <p:cNvSpPr/>
          <p:nvPr/>
        </p:nvSpPr>
        <p:spPr>
          <a:xfrm>
            <a:off x="350652" y="5389757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45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AB5BDC-2DDE-469D-B3ED-653BC73B1047}"/>
              </a:ext>
            </a:extLst>
          </p:cNvPr>
          <p:cNvSpPr txBox="1"/>
          <p:nvPr/>
        </p:nvSpPr>
        <p:spPr>
          <a:xfrm>
            <a:off x="0" y="1124373"/>
            <a:ext cx="11785600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buFont typeface="Arial" panose="020B0604020202020204" pitchFamily="34" charset="0"/>
              <a:buChar char="•"/>
              <a:defRPr/>
            </a:pP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When heated, the particles vibrate </a:t>
            </a:r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more</a:t>
            </a: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so they spread </a:t>
            </a:r>
            <a:r>
              <a:rPr lang="en-GB" sz="3733" strike="sngStrike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out</a:t>
            </a: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and the fluid expands.</a:t>
            </a:r>
          </a:p>
          <a:p>
            <a:pPr marL="380990" indent="-380990" defTabSz="914377">
              <a:buFont typeface="Arial" panose="020B0604020202020204" pitchFamily="34" charset="0"/>
              <a:buChar char="•"/>
              <a:defRPr/>
            </a:pP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 warmer fluid is now  </a:t>
            </a:r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less</a:t>
            </a: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dense than the fluid around it.</a:t>
            </a:r>
          </a:p>
          <a:p>
            <a:pPr marL="380990" indent="-380990" defTabSz="914377">
              <a:buFont typeface="Arial" panose="020B0604020202020204" pitchFamily="34" charset="0"/>
              <a:buChar char="•"/>
              <a:defRPr/>
            </a:pP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So it </a:t>
            </a:r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floats upwards</a:t>
            </a: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4151B-7BB2-4ADB-91C5-579620E80D95}"/>
              </a:ext>
            </a:extLst>
          </p:cNvPr>
          <p:cNvSpPr txBox="1"/>
          <p:nvPr/>
        </p:nvSpPr>
        <p:spPr>
          <a:xfrm>
            <a:off x="176107" y="216747"/>
            <a:ext cx="11582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Why do warmer fluids rise and colder fluids sink?</a:t>
            </a:r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8CC84E63-148B-4700-9568-827D64C63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19" y="4299003"/>
            <a:ext cx="10580548" cy="767451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6885" indent="-596885"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sym typeface="Wingdings"/>
              </a:rPr>
              <a:t>	Change just a few words to explain why colder fluids sink.</a:t>
            </a:r>
          </a:p>
          <a:p>
            <a:pPr marL="596885" indent="-596885"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5-Point Star 42">
            <a:extLst>
              <a:ext uri="{FF2B5EF4-FFF2-40B4-BE49-F238E27FC236}">
                <a16:creationId xmlns:a16="http://schemas.microsoft.com/office/drawing/2014/main" id="{546049C1-120B-4193-99FA-3AF1B3BAFAE4}"/>
              </a:ext>
            </a:extLst>
          </p:cNvPr>
          <p:cNvSpPr/>
          <p:nvPr/>
        </p:nvSpPr>
        <p:spPr>
          <a:xfrm>
            <a:off x="350652" y="4441491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24083-334A-4232-AC1B-BCCBBD3661F8}"/>
              </a:ext>
            </a:extLst>
          </p:cNvPr>
          <p:cNvSpPr txBox="1"/>
          <p:nvPr/>
        </p:nvSpPr>
        <p:spPr>
          <a:xfrm>
            <a:off x="1760187" y="1137372"/>
            <a:ext cx="1434275" cy="574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cooled</a:t>
            </a:r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5F26B-20B9-486C-8111-DAB3E323DA70}"/>
              </a:ext>
            </a:extLst>
          </p:cNvPr>
          <p:cNvSpPr txBox="1"/>
          <p:nvPr/>
        </p:nvSpPr>
        <p:spPr>
          <a:xfrm>
            <a:off x="7184571" y="1144297"/>
            <a:ext cx="1081035" cy="574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C5B12-51E7-49D0-970F-2CE95263367B}"/>
              </a:ext>
            </a:extLst>
          </p:cNvPr>
          <p:cNvSpPr txBox="1"/>
          <p:nvPr/>
        </p:nvSpPr>
        <p:spPr>
          <a:xfrm>
            <a:off x="4995406" y="2301813"/>
            <a:ext cx="1111826" cy="574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99E52-0DBF-4C9F-B400-BDCD515D27F9}"/>
              </a:ext>
            </a:extLst>
          </p:cNvPr>
          <p:cNvSpPr txBox="1"/>
          <p:nvPr/>
        </p:nvSpPr>
        <p:spPr>
          <a:xfrm>
            <a:off x="1275347" y="2334897"/>
            <a:ext cx="1578409" cy="574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colder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E9984-294A-4B7F-A42E-DA3B18DDEFB7}"/>
              </a:ext>
            </a:extLst>
          </p:cNvPr>
          <p:cNvSpPr txBox="1"/>
          <p:nvPr/>
        </p:nvSpPr>
        <p:spPr>
          <a:xfrm>
            <a:off x="1311607" y="3437355"/>
            <a:ext cx="4199467" cy="574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sinks downwards</a:t>
            </a:r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B8215-B5A9-45AD-86A7-F5285F13DB95}"/>
              </a:ext>
            </a:extLst>
          </p:cNvPr>
          <p:cNvSpPr txBox="1"/>
          <p:nvPr/>
        </p:nvSpPr>
        <p:spPr>
          <a:xfrm>
            <a:off x="3700557" y="1760443"/>
            <a:ext cx="2384213" cy="574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contracts</a:t>
            </a:r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4320C-AF6D-40F0-A322-ED0990097686}"/>
              </a:ext>
            </a:extLst>
          </p:cNvPr>
          <p:cNvSpPr txBox="1"/>
          <p:nvPr/>
        </p:nvSpPr>
        <p:spPr>
          <a:xfrm>
            <a:off x="9871502" y="1188885"/>
            <a:ext cx="2384213" cy="574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3733" b="1" u="sng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get closer</a:t>
            </a:r>
            <a:endParaRPr lang="en-GB" sz="3733" b="1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3A3C-448E-4A9C-849F-CC7E8F81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31" y="0"/>
            <a:ext cx="10515600" cy="1325563"/>
          </a:xfrm>
        </p:spPr>
        <p:txBody>
          <a:bodyPr/>
          <a:lstStyle/>
          <a:p>
            <a:r>
              <a:rPr lang="en-GB" dirty="0"/>
              <a:t>4.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E8457-5B98-4334-860B-C2B9C0C7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31" y="1183273"/>
            <a:ext cx="11024937" cy="4351338"/>
          </a:xfrm>
        </p:spPr>
        <p:txBody>
          <a:bodyPr/>
          <a:lstStyle/>
          <a:p>
            <a:pPr marL="457200" indent="-457200"/>
            <a:r>
              <a:rPr lang="en-GB" sz="3600" dirty="0">
                <a:latin typeface="+mj-lt"/>
                <a:cs typeface="Arial" panose="020B0604020202020204" pitchFamily="34" charset="0"/>
              </a:rPr>
              <a:t>All objects give out or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emit</a:t>
            </a:r>
            <a:r>
              <a:rPr lang="en-GB" sz="3600" dirty="0">
                <a:latin typeface="+mj-lt"/>
                <a:cs typeface="Arial" panose="020B0604020202020204" pitchFamily="34" charset="0"/>
              </a:rPr>
              <a:t> infrared radiation in the form of waves similar to light.</a:t>
            </a:r>
          </a:p>
          <a:p>
            <a:pPr marL="457200" indent="-457200"/>
            <a:r>
              <a:rPr lang="en-GB" sz="3600" dirty="0">
                <a:latin typeface="+mj-lt"/>
                <a:cs typeface="Arial" panose="020B0604020202020204" pitchFamily="34" charset="0"/>
              </a:rPr>
              <a:t>The hotter the object, the _____ radiation it emits.</a:t>
            </a:r>
          </a:p>
          <a:p>
            <a:pPr marL="457200" indent="-457200"/>
            <a:r>
              <a:rPr lang="en-GB" sz="3600" dirty="0">
                <a:latin typeface="+mj-lt"/>
                <a:cs typeface="Arial" panose="020B0604020202020204" pitchFamily="34" charset="0"/>
              </a:rPr>
              <a:t>Radiation does not need a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medium</a:t>
            </a:r>
            <a:r>
              <a:rPr lang="en-GB" sz="3600" dirty="0">
                <a:latin typeface="+mj-lt"/>
                <a:cs typeface="Arial" panose="020B0604020202020204" pitchFamily="34" charset="0"/>
              </a:rPr>
              <a:t> to travel through, so can travel through empty _____ to Earth from the Sun.</a:t>
            </a:r>
          </a:p>
          <a:p>
            <a:pPr marL="457200" indent="-457200"/>
            <a:r>
              <a:rPr lang="en-GB" sz="3600" dirty="0">
                <a:latin typeface="+mj-lt"/>
                <a:cs typeface="Arial" panose="020B0604020202020204" pitchFamily="34" charset="0"/>
              </a:rPr>
              <a:t>Radiation can be absorbed, transmitted or reflected.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3272C-F05A-42BA-94F2-BB6E2340108E}"/>
              </a:ext>
            </a:extLst>
          </p:cNvPr>
          <p:cNvSpPr/>
          <p:nvPr/>
        </p:nvSpPr>
        <p:spPr>
          <a:xfrm>
            <a:off x="5854364" y="2280774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38017-3FA8-41E0-8928-DB7BF3A4FB41}"/>
              </a:ext>
            </a:extLst>
          </p:cNvPr>
          <p:cNvSpPr/>
          <p:nvPr/>
        </p:nvSpPr>
        <p:spPr>
          <a:xfrm>
            <a:off x="5879431" y="3380916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4A409-DF55-432A-91AE-E3FEC9E0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362" y="4603886"/>
            <a:ext cx="4389273" cy="21416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5761702-276F-49DE-B527-BDFEAE706037}"/>
              </a:ext>
            </a:extLst>
          </p:cNvPr>
          <p:cNvGrpSpPr/>
          <p:nvPr/>
        </p:nvGrpSpPr>
        <p:grpSpPr>
          <a:xfrm>
            <a:off x="7475764" y="173460"/>
            <a:ext cx="4716236" cy="659938"/>
            <a:chOff x="-1" y="411506"/>
            <a:chExt cx="4716236" cy="6599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D5E320-B9CC-47B7-9750-0DCBA2FEA01C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E78B50-29F4-4419-8561-B1B19EAC1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C4BF-6A49-414C-A1A4-F4DC2E97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9677" cy="6858000"/>
          </a:xfrm>
          <a:prstGeom prst="rect">
            <a:avLst/>
          </a:prstGeom>
        </p:spPr>
      </p:pic>
      <p:sp>
        <p:nvSpPr>
          <p:cNvPr id="6" name="AutoShape 20">
            <a:extLst>
              <a:ext uri="{FF2B5EF4-FFF2-40B4-BE49-F238E27FC236}">
                <a16:creationId xmlns:a16="http://schemas.microsoft.com/office/drawing/2014/main" id="{D25DC6D7-E8F1-40E2-B79C-81B6807A9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541" y="121104"/>
            <a:ext cx="7164017" cy="2283429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57189" indent="-457189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Answer the questions on the sheet.</a:t>
            </a:r>
          </a:p>
          <a:p>
            <a:pPr marL="474121" indent="-474121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OR answer the questions on the more challenging sheet in your book (next slide).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5-Point Star 42">
            <a:extLst>
              <a:ext uri="{FF2B5EF4-FFF2-40B4-BE49-F238E27FC236}">
                <a16:creationId xmlns:a16="http://schemas.microsoft.com/office/drawing/2014/main" id="{6385DBFD-162B-4DE5-8195-725693029C6C}"/>
              </a:ext>
            </a:extLst>
          </p:cNvPr>
          <p:cNvSpPr/>
          <p:nvPr/>
        </p:nvSpPr>
        <p:spPr>
          <a:xfrm>
            <a:off x="5142785" y="770639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78395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FDA1A-395A-4A4A-A837-D457CAA30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5"/>
          <a:stretch/>
        </p:blipFill>
        <p:spPr>
          <a:xfrm>
            <a:off x="1" y="1"/>
            <a:ext cx="6096000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CB9AE-C963-47E1-B3A2-538F78273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5"/>
          <a:stretch/>
        </p:blipFill>
        <p:spPr>
          <a:xfrm>
            <a:off x="6095999" y="193636"/>
            <a:ext cx="6096000" cy="27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0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F6201-2430-46AE-B70D-479BCC97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61367" cy="68580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C24064B1-BB91-4739-B674-1D4D9DD0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541" y="121104"/>
            <a:ext cx="7164017" cy="3307896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4121" indent="-474121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(More challenging worksheet)</a:t>
            </a:r>
          </a:p>
          <a:p>
            <a:pPr marL="457189" indent="-457189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For each question, first decide &amp; write on the sheet is happening: radiation, conduction or convection.</a:t>
            </a:r>
          </a:p>
          <a:p>
            <a:pPr marL="457189" indent="-457189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Answer the question in full in your book.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2A0C3-B7F4-43D2-8421-7CDE2855653C}"/>
              </a:ext>
            </a:extLst>
          </p:cNvPr>
          <p:cNvSpPr txBox="1"/>
          <p:nvPr/>
        </p:nvSpPr>
        <p:spPr>
          <a:xfrm>
            <a:off x="2117126" y="1178013"/>
            <a:ext cx="241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D847C-0930-486F-8AFA-E94D1E576A93}"/>
              </a:ext>
            </a:extLst>
          </p:cNvPr>
          <p:cNvSpPr txBox="1"/>
          <p:nvPr/>
        </p:nvSpPr>
        <p:spPr>
          <a:xfrm>
            <a:off x="2117125" y="1396891"/>
            <a:ext cx="221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C4DA4-3CAA-4CC6-9415-8FBE7743CA62}"/>
              </a:ext>
            </a:extLst>
          </p:cNvPr>
          <p:cNvSpPr txBox="1"/>
          <p:nvPr/>
        </p:nvSpPr>
        <p:spPr>
          <a:xfrm>
            <a:off x="1521255" y="2015879"/>
            <a:ext cx="229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E30F8-A483-424C-BAA8-938B69A2EA9E}"/>
              </a:ext>
            </a:extLst>
          </p:cNvPr>
          <p:cNvSpPr txBox="1"/>
          <p:nvPr/>
        </p:nvSpPr>
        <p:spPr>
          <a:xfrm>
            <a:off x="416911" y="3014562"/>
            <a:ext cx="454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 &amp; convection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080E3-37A3-491B-9BEB-507149B52D91}"/>
              </a:ext>
            </a:extLst>
          </p:cNvPr>
          <p:cNvSpPr txBox="1"/>
          <p:nvPr/>
        </p:nvSpPr>
        <p:spPr>
          <a:xfrm>
            <a:off x="903415" y="3843439"/>
            <a:ext cx="248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9D834-A419-4426-A371-5826DBF3428C}"/>
              </a:ext>
            </a:extLst>
          </p:cNvPr>
          <p:cNvSpPr txBox="1"/>
          <p:nvPr/>
        </p:nvSpPr>
        <p:spPr>
          <a:xfrm>
            <a:off x="1636582" y="4660893"/>
            <a:ext cx="269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575B-2F34-486E-9B98-17019C10F6E8}"/>
              </a:ext>
            </a:extLst>
          </p:cNvPr>
          <p:cNvSpPr txBox="1"/>
          <p:nvPr/>
        </p:nvSpPr>
        <p:spPr>
          <a:xfrm>
            <a:off x="1669533" y="5056461"/>
            <a:ext cx="253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7597-CF10-40D9-8465-7142B4DD1D94}"/>
              </a:ext>
            </a:extLst>
          </p:cNvPr>
          <p:cNvSpPr txBox="1"/>
          <p:nvPr/>
        </p:nvSpPr>
        <p:spPr>
          <a:xfrm>
            <a:off x="903414" y="5472017"/>
            <a:ext cx="343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</p:txBody>
      </p:sp>
    </p:spTree>
    <p:extLst>
      <p:ext uri="{BB962C8B-B14F-4D97-AF65-F5344CB8AC3E}">
        <p14:creationId xmlns:p14="http://schemas.microsoft.com/office/powerpoint/2010/main" val="37230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5E4CE2-F4B4-4D35-91F4-A8EBA419B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4403"/>
            <a:ext cx="6096000" cy="1809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5D05D-FB4C-4643-8768-5EC36D463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7"/>
          <a:stretch/>
        </p:blipFill>
        <p:spPr>
          <a:xfrm>
            <a:off x="0" y="1"/>
            <a:ext cx="6096000" cy="533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4E3AB-0EC1-42EE-B502-26BE5E5214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8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3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5">
            <a:extLst>
              <a:ext uri="{FF2B5EF4-FFF2-40B4-BE49-F238E27FC236}">
                <a16:creationId xmlns:a16="http://schemas.microsoft.com/office/drawing/2014/main" id="{4CDAEFD4-7960-40F1-95E9-87E5DBB482B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D4EAB88B-D4DE-49E8-8531-01606139A7B0}"/>
              </a:ext>
            </a:extLst>
          </p:cNvPr>
          <p:cNvSpPr txBox="1">
            <a:spLocks/>
          </p:cNvSpPr>
          <p:nvPr/>
        </p:nvSpPr>
        <p:spPr bwMode="auto">
          <a:xfrm>
            <a:off x="484452" y="2565401"/>
            <a:ext cx="993113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96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762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561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</a:rPr>
              <a:t>A solid transfers energy by heating.</a:t>
            </a:r>
          </a:p>
          <a:p>
            <a:pPr marL="457189" indent="-457189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</a:rPr>
              <a:t>Energy is transferred in liquids by convection.</a:t>
            </a:r>
          </a:p>
          <a:p>
            <a:pPr marL="457189" indent="-457189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</a:rPr>
              <a:t>Infrared radiation transfers energy through space.</a:t>
            </a:r>
          </a:p>
          <a:p>
            <a:pPr marL="457189" indent="-457189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</a:rPr>
              <a:t>Evaporation has a cooling effect.</a:t>
            </a:r>
          </a:p>
          <a:p>
            <a:pPr marL="457189" indent="-457189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</a:rPr>
              <a:t>All objects emit infrared radiation.</a:t>
            </a:r>
          </a:p>
          <a:p>
            <a:pPr marL="457189" indent="-457189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</a:rPr>
              <a:t>Black objects are good emitters of infrared radiation.</a:t>
            </a:r>
          </a:p>
        </p:txBody>
      </p:sp>
      <p:sp>
        <p:nvSpPr>
          <p:cNvPr id="108554" name="Title 9">
            <a:extLst>
              <a:ext uri="{FF2B5EF4-FFF2-40B4-BE49-F238E27FC236}">
                <a16:creationId xmlns:a16="http://schemas.microsoft.com/office/drawing/2014/main" id="{43088F61-128A-4A2E-AD3E-FF51181239E3}"/>
              </a:ext>
            </a:extLst>
          </p:cNvPr>
          <p:cNvSpPr>
            <a:spLocks/>
          </p:cNvSpPr>
          <p:nvPr/>
        </p:nvSpPr>
        <p:spPr bwMode="auto">
          <a:xfrm>
            <a:off x="2208213" y="765175"/>
            <a:ext cx="77724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Extending sentences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20DAE0D7-6231-4BF5-98F2-DA475678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86" y="1440657"/>
            <a:ext cx="10986948" cy="1081087"/>
          </a:xfrm>
          <a:prstGeom prst="roundRect">
            <a:avLst>
              <a:gd name="adj" fmla="val 1587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57189" indent="-457189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Use what you have learned so far this lesson to extend these sentences.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5">
            <a:extLst>
              <a:ext uri="{FF2B5EF4-FFF2-40B4-BE49-F238E27FC236}">
                <a16:creationId xmlns:a16="http://schemas.microsoft.com/office/drawing/2014/main" id="{D964ABA0-0B5A-4A9B-975E-82117F4062C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D327A0DB-A927-432A-B143-311546CE147C}"/>
              </a:ext>
            </a:extLst>
          </p:cNvPr>
          <p:cNvSpPr txBox="1">
            <a:spLocks/>
          </p:cNvSpPr>
          <p:nvPr/>
        </p:nvSpPr>
        <p:spPr bwMode="auto">
          <a:xfrm>
            <a:off x="0" y="834074"/>
            <a:ext cx="12192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1. A solid transfers energy by heating.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A solid, </a:t>
            </a:r>
            <a:r>
              <a:rPr lang="en-GB" altLang="en-US" sz="2400" dirty="0">
                <a:solidFill>
                  <a:srgbClr val="934C74"/>
                </a:solidFill>
              </a:rPr>
              <a:t>such as a metal,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transfers energy by conduction.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A solid transfers energy </a:t>
            </a:r>
            <a:r>
              <a:rPr lang="en-GB" altLang="en-US" sz="2400" dirty="0">
                <a:solidFill>
                  <a:srgbClr val="934C74"/>
                </a:solidFill>
              </a:rPr>
              <a:t>by conduction, but energy is transferred through liquids and gases by convection.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51725A16-7E22-4E36-9436-93C3553A18EF}"/>
              </a:ext>
            </a:extLst>
          </p:cNvPr>
          <p:cNvSpPr txBox="1">
            <a:spLocks/>
          </p:cNvSpPr>
          <p:nvPr/>
        </p:nvSpPr>
        <p:spPr bwMode="auto">
          <a:xfrm>
            <a:off x="0" y="3203259"/>
            <a:ext cx="12192000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2. Energy is transferred in liquids by convection.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Energy is transferred in liquids </a:t>
            </a:r>
            <a:r>
              <a:rPr lang="en-GB" altLang="en-US" sz="2400" dirty="0">
                <a:solidFill>
                  <a:srgbClr val="934C74"/>
                </a:solidFill>
              </a:rPr>
              <a:t>and gases (fluids)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by convection.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Energy is transferred in liquids </a:t>
            </a:r>
            <a:r>
              <a:rPr lang="en-GB" altLang="en-US" sz="2400" dirty="0">
                <a:solidFill>
                  <a:srgbClr val="934C74"/>
                </a:solidFill>
              </a:rPr>
              <a:t>by warmer liquid rising, due to its lower density, and colder liquid sinking, due to its higher density.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4772" y="1760654"/>
          <a:ext cx="1075840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53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664772" y="549454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5555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5">
            <a:extLst>
              <a:ext uri="{FF2B5EF4-FFF2-40B4-BE49-F238E27FC236}">
                <a16:creationId xmlns:a16="http://schemas.microsoft.com/office/drawing/2014/main" id="{26C4E98D-A66C-44A4-A4DF-9241159774D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F3CEF365-71B8-496E-81ED-62013311C29D}"/>
              </a:ext>
            </a:extLst>
          </p:cNvPr>
          <p:cNvSpPr txBox="1">
            <a:spLocks/>
          </p:cNvSpPr>
          <p:nvPr/>
        </p:nvSpPr>
        <p:spPr bwMode="auto">
          <a:xfrm>
            <a:off x="2" y="3068637"/>
            <a:ext cx="12191999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3.	Infrared radiation transfers energy through space.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Infrared radiation transfers energy through space, </a:t>
            </a:r>
            <a:r>
              <a:rPr lang="en-GB" altLang="en-US" sz="2400" dirty="0">
                <a:solidFill>
                  <a:srgbClr val="934C74"/>
                </a:solidFill>
              </a:rPr>
              <a:t>because although space is a vacuum, particles are not required for this method of energy transfer.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Infrared radiation </a:t>
            </a:r>
            <a:r>
              <a:rPr lang="en-GB" altLang="en-US" sz="2400" dirty="0">
                <a:solidFill>
                  <a:srgbClr val="934C74"/>
                </a:solidFill>
              </a:rPr>
              <a:t>does not require particles in the same way that conduction and convection do, so it is able to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transfer energy through space.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11AD3C40-8B22-4AE1-A4A4-D9592272A679}"/>
              </a:ext>
            </a:extLst>
          </p:cNvPr>
          <p:cNvSpPr txBox="1">
            <a:spLocks/>
          </p:cNvSpPr>
          <p:nvPr/>
        </p:nvSpPr>
        <p:spPr bwMode="auto">
          <a:xfrm>
            <a:off x="-1" y="732877"/>
            <a:ext cx="12192000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2. Energy is transferred in liquids by convection.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Energy is transferred in liquids </a:t>
            </a:r>
            <a:r>
              <a:rPr lang="en-GB" altLang="en-US" sz="2400" dirty="0">
                <a:solidFill>
                  <a:srgbClr val="934C74"/>
                </a:solidFill>
              </a:rPr>
              <a:t>and gases (fluids)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by convection.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Energy is transferred in liquids </a:t>
            </a:r>
            <a:r>
              <a:rPr lang="en-GB" altLang="en-US" sz="2400" dirty="0">
                <a:solidFill>
                  <a:srgbClr val="934C74"/>
                </a:solidFill>
              </a:rPr>
              <a:t>by warmer liquid rising, due to its lower density, and colder liquid sinking, due to its higher density.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5">
            <a:extLst>
              <a:ext uri="{FF2B5EF4-FFF2-40B4-BE49-F238E27FC236}">
                <a16:creationId xmlns:a16="http://schemas.microsoft.com/office/drawing/2014/main" id="{3A778BE2-C4AF-4C88-A9CE-F1BD86E13DE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C2A5073-9EE3-4D5C-AA58-AF2C2EFEDB0D}"/>
              </a:ext>
            </a:extLst>
          </p:cNvPr>
          <p:cNvSpPr txBox="1">
            <a:spLocks/>
          </p:cNvSpPr>
          <p:nvPr/>
        </p:nvSpPr>
        <p:spPr bwMode="auto">
          <a:xfrm>
            <a:off x="2" y="3598897"/>
            <a:ext cx="12191999" cy="261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4.	 Evaporation has a cooling effect.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Evaporation </a:t>
            </a:r>
            <a:r>
              <a:rPr lang="en-GB" altLang="en-US" sz="2400" dirty="0">
                <a:solidFill>
                  <a:srgbClr val="934C74"/>
                </a:solidFill>
              </a:rPr>
              <a:t>means the most energetic particles change state and escape from the liquid, and this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has a cooling effect.</a:t>
            </a:r>
            <a:endParaRPr lang="en-GB" altLang="en-US" sz="2400" dirty="0">
              <a:solidFill>
                <a:srgbClr val="934C74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Evaporation has a cooling effect</a:t>
            </a:r>
            <a:r>
              <a:rPr lang="en-GB" altLang="en-US" sz="2400" dirty="0">
                <a:solidFill>
                  <a:srgbClr val="934C74"/>
                </a:solidFill>
              </a:rPr>
              <a:t> because the particles left behind have less energy, on average, than before, so the temperature decreases.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CA1649AA-95A0-4DA3-A3DF-039AC9194459}"/>
              </a:ext>
            </a:extLst>
          </p:cNvPr>
          <p:cNvSpPr txBox="1">
            <a:spLocks/>
          </p:cNvSpPr>
          <p:nvPr/>
        </p:nvSpPr>
        <p:spPr bwMode="auto">
          <a:xfrm>
            <a:off x="1" y="870140"/>
            <a:ext cx="12191999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3.	Infrared radiation transfers energy through space.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Infrared radiation transfers energy through space, </a:t>
            </a:r>
            <a:r>
              <a:rPr lang="en-GB" altLang="en-US" sz="2400" dirty="0">
                <a:solidFill>
                  <a:srgbClr val="934C74"/>
                </a:solidFill>
              </a:rPr>
              <a:t>because although space is a vacuum, particles are not required for this method of energy transfer.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Infrared radiation </a:t>
            </a:r>
            <a:r>
              <a:rPr lang="en-GB" altLang="en-US" sz="2400" dirty="0">
                <a:solidFill>
                  <a:srgbClr val="934C74"/>
                </a:solidFill>
              </a:rPr>
              <a:t>does not require particles in the same way that conduction and convection do, so it is able to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transfer energy through space.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5">
            <a:extLst>
              <a:ext uri="{FF2B5EF4-FFF2-40B4-BE49-F238E27FC236}">
                <a16:creationId xmlns:a16="http://schemas.microsoft.com/office/drawing/2014/main" id="{2267E09D-A627-4094-9379-494AFD414C0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D40B476-6F9E-4F11-A186-94A7EC98F585}"/>
              </a:ext>
            </a:extLst>
          </p:cNvPr>
          <p:cNvSpPr txBox="1">
            <a:spLocks/>
          </p:cNvSpPr>
          <p:nvPr/>
        </p:nvSpPr>
        <p:spPr bwMode="auto">
          <a:xfrm>
            <a:off x="2" y="3558523"/>
            <a:ext cx="12191999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5.	 All objects emit infrared radiation.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All objects emit </a:t>
            </a:r>
            <a:r>
              <a:rPr lang="en-GB" altLang="en-US" sz="2400" dirty="0">
                <a:solidFill>
                  <a:srgbClr val="934C74"/>
                </a:solidFill>
              </a:rPr>
              <a:t>and absorb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infrared radiation.</a:t>
            </a:r>
            <a:endParaRPr lang="en-GB" altLang="en-US" sz="2400" dirty="0">
              <a:solidFill>
                <a:srgbClr val="934C74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All objects emit infrared radiation </a:t>
            </a:r>
            <a:r>
              <a:rPr lang="en-GB" altLang="en-US" sz="2400" dirty="0">
                <a:solidFill>
                  <a:srgbClr val="934C74"/>
                </a:solidFill>
              </a:rPr>
              <a:t>but hotter objects will emit more than cooler objects.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77DD54A-0A77-4AB7-816D-378B7BD99F87}"/>
              </a:ext>
            </a:extLst>
          </p:cNvPr>
          <p:cNvSpPr txBox="1">
            <a:spLocks/>
          </p:cNvSpPr>
          <p:nvPr/>
        </p:nvSpPr>
        <p:spPr bwMode="auto">
          <a:xfrm>
            <a:off x="1" y="810784"/>
            <a:ext cx="12191999" cy="261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4.	 Evaporation has a cooling effect.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476239" indent="-476239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Evaporation </a:t>
            </a:r>
            <a:r>
              <a:rPr lang="en-GB" altLang="en-US" sz="2400" dirty="0">
                <a:solidFill>
                  <a:srgbClr val="934C74"/>
                </a:solidFill>
              </a:rPr>
              <a:t>means the most energetic particles change state and escape from the liquid, and this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has a cooling effect.</a:t>
            </a:r>
            <a:endParaRPr lang="en-GB" altLang="en-US" sz="2400" dirty="0">
              <a:solidFill>
                <a:srgbClr val="934C74"/>
              </a:solidFill>
            </a:endParaRPr>
          </a:p>
          <a:p>
            <a:pPr marL="476239" indent="-476239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Evaporation has a cooling effect</a:t>
            </a:r>
            <a:r>
              <a:rPr lang="en-GB" altLang="en-US" sz="2400" dirty="0">
                <a:solidFill>
                  <a:srgbClr val="934C74"/>
                </a:solidFill>
              </a:rPr>
              <a:t> because the particles left behind have less energy, on average, than before, so the temperature decreases.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5">
            <a:extLst>
              <a:ext uri="{FF2B5EF4-FFF2-40B4-BE49-F238E27FC236}">
                <a16:creationId xmlns:a16="http://schemas.microsoft.com/office/drawing/2014/main" id="{5532463E-4830-4C0D-A82C-132EF406F99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7A3942D-DEF2-4C1E-9CFD-F0E7B628F6BD}"/>
              </a:ext>
            </a:extLst>
          </p:cNvPr>
          <p:cNvSpPr txBox="1">
            <a:spLocks/>
          </p:cNvSpPr>
          <p:nvPr/>
        </p:nvSpPr>
        <p:spPr bwMode="auto">
          <a:xfrm>
            <a:off x="-1" y="3138667"/>
            <a:ext cx="121920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6. Black objects are good emitters of infrared radiation.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Black objects are good emitters</a:t>
            </a:r>
            <a:r>
              <a:rPr lang="en-GB" altLang="en-US" sz="2400" dirty="0">
                <a:solidFill>
                  <a:srgbClr val="934C74"/>
                </a:solidFill>
              </a:rPr>
              <a:t>,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934C74"/>
                </a:solidFill>
              </a:rPr>
              <a:t>good absorbers and poor reflectors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of infrared radiation.</a:t>
            </a:r>
            <a:endParaRPr lang="en-GB" altLang="en-US" sz="2400" dirty="0">
              <a:solidFill>
                <a:srgbClr val="934C74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Black objects are good emitters of infrared radiation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934C74"/>
                </a:solidFill>
              </a:rPr>
              <a:t>but white objects are poor emitters.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B6100DA-5610-4464-8F0A-FAD9DB99D85B}"/>
              </a:ext>
            </a:extLst>
          </p:cNvPr>
          <p:cNvSpPr txBox="1">
            <a:spLocks/>
          </p:cNvSpPr>
          <p:nvPr/>
        </p:nvSpPr>
        <p:spPr bwMode="auto">
          <a:xfrm>
            <a:off x="2" y="902121"/>
            <a:ext cx="12191999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5.	 All objects emit infrared radiation.</a:t>
            </a: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All objects emit </a:t>
            </a:r>
            <a:r>
              <a:rPr lang="en-GB" altLang="en-US" sz="2400" dirty="0">
                <a:solidFill>
                  <a:srgbClr val="934C74"/>
                </a:solidFill>
              </a:rPr>
              <a:t>and absorb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infrared radiation.</a:t>
            </a:r>
            <a:endParaRPr lang="en-GB" altLang="en-US" sz="2400" dirty="0">
              <a:solidFill>
                <a:srgbClr val="934C74"/>
              </a:solidFill>
            </a:endParaRPr>
          </a:p>
          <a:p>
            <a:pPr marL="363530" indent="-36353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	All objects emit infrared radiation </a:t>
            </a:r>
            <a:r>
              <a:rPr lang="en-GB" altLang="en-US" sz="2400" dirty="0">
                <a:solidFill>
                  <a:srgbClr val="934C74"/>
                </a:solidFill>
              </a:rPr>
              <a:t>but hotter objects will emit more than cooler objects.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63E0E871-4451-4838-A647-4E994E02A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57F1A4A-BB05-4191-8A2A-89263D37E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4" y="1809752"/>
            <a:ext cx="8207375" cy="3095625"/>
          </a:xfrm>
        </p:spPr>
        <p:txBody>
          <a:bodyPr/>
          <a:lstStyle/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Recall that heat can be transferred by conduction, radiation and convection.</a:t>
            </a:r>
          </a:p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Recall examples of common thermal conductors and insulators.</a:t>
            </a:r>
            <a:endParaRPr lang="en-GB" altLang="en-US" sz="2800" dirty="0">
              <a:solidFill>
                <a:srgbClr val="934C74"/>
              </a:solidFill>
              <a:latin typeface="Arial" panose="020B0604020202020204" pitchFamily="34" charset="0"/>
            </a:endParaRPr>
          </a:p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Identify the heat transfer processes in a given situation.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F57FE5E7-CE8F-4793-A0EC-E81BD40468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45749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A41711-A023-462A-98B4-7C5F5B86C2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5A78506-C060-4F00-A046-45C4BC639F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1809751"/>
            <a:ext cx="8207375" cy="3419475"/>
          </a:xfrm>
        </p:spPr>
        <p:txBody>
          <a:bodyPr/>
          <a:lstStyle/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Describe how energy is transferred in conduction, convection and radiation.</a:t>
            </a:r>
          </a:p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Explain why particular materials are used for given purposes.</a:t>
            </a:r>
          </a:p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Use the particle model of matter to explain energy transfers by conduction and convection.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6D591CB1-6FCC-4206-B9DE-D393B88DC2E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1706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1233868C-D807-469E-BB30-8240E25966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8D5FB65-31C8-46C2-AF45-393EE557E5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1809750"/>
            <a:ext cx="8207375" cy="3779839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>
                <a:latin typeface="Arial" panose="020B0604020202020204" pitchFamily="34" charset="0"/>
              </a:rPr>
              <a:t>Compare conduction in thermal conductors and thermal insulators.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>
                <a:latin typeface="Arial" panose="020B0604020202020204" pitchFamily="34" charset="0"/>
              </a:rPr>
              <a:t>Explain which heat transfer processes are happening in a given situation.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>
                <a:latin typeface="Arial" panose="020B0604020202020204" pitchFamily="34" charset="0"/>
              </a:rPr>
              <a:t>Compare conduction, convection, radiation and evaporation as methods of heat energy transfer.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CBAD22B-5081-4A46-A469-E322C97E039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484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2AAB9DC-F744-4B84-A972-CDE0B3A04D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303CD26-1FF5-4DE1-970E-9B3CFCDE578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1844675"/>
            <a:ext cx="8207375" cy="3024188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endParaRPr lang="en-GB" altLang="en-US" sz="2800" dirty="0">
              <a:latin typeface="Arial" panose="020B0604020202020204" pitchFamily="34" charset="0"/>
            </a:endParaRP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>
                <a:latin typeface="Arial" panose="020B0604020202020204" pitchFamily="34" charset="0"/>
              </a:rPr>
              <a:t>Explain the causes and effects of wind chill.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AA026819-12B3-4344-AE2C-036AA59A5C7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8127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Heat Transfer? | SimWiki Documentation | SimScale">
            <a:extLst>
              <a:ext uri="{FF2B5EF4-FFF2-40B4-BE49-F238E27FC236}">
                <a16:creationId xmlns:a16="http://schemas.microsoft.com/office/drawing/2014/main" id="{55EB27DE-A59C-40A6-BC32-27D50A88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0"/>
            <a:ext cx="9412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1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B500-9EB2-46DE-B534-969C26F4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transfers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384F-2A5E-4570-A843-40C3D7A2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GB" sz="4400" dirty="0"/>
              <a:t>Evaporation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GB" sz="4400" dirty="0"/>
              <a:t>Conduction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GB" sz="4400" dirty="0"/>
              <a:t>Convection 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GB" sz="4400" dirty="0"/>
              <a:t>Radiation (Infrared)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CB22F5-142E-4053-8BEE-E30DE694309F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664F37-EEF8-44B8-9C21-3C0608B89057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2D43E0-D61F-496F-98E4-C45AD9EFD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7" name="Picture 2" descr="What Is Heat Transfer? | SimWiki Documentation | SimScale">
            <a:extLst>
              <a:ext uri="{FF2B5EF4-FFF2-40B4-BE49-F238E27FC236}">
                <a16:creationId xmlns:a16="http://schemas.microsoft.com/office/drawing/2014/main" id="{2830D1F7-75CF-48C9-B0B5-0205B79C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02" y="1825625"/>
            <a:ext cx="5177146" cy="37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7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D606-2651-4A7E-933A-4EE88501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Evaporation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2F1C-1689-4910-873F-47CA8711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24" y="1647679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Even below the boiling point of a liquid, some particles have enough energy to escape: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2B62B-6F34-4EA3-B285-90F859A327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2626" y="2695337"/>
            <a:ext cx="5268101" cy="4162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CDC04-B493-4E02-84E7-D510C1C05DC2}"/>
              </a:ext>
            </a:extLst>
          </p:cNvPr>
          <p:cNvSpPr txBox="1"/>
          <p:nvPr/>
        </p:nvSpPr>
        <p:spPr>
          <a:xfrm>
            <a:off x="7181983" y="4005975"/>
            <a:ext cx="4102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>
                <a:latin typeface="+mj-lt"/>
                <a:cs typeface="Arial" panose="020B0604020202020204" pitchFamily="34" charset="0"/>
              </a:rPr>
              <a:t>This _____ the remaining liquid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D16B7F-BFE2-4DF7-A1DC-729096A06624}"/>
              </a:ext>
            </a:extLst>
          </p:cNvPr>
          <p:cNvCxnSpPr>
            <a:cxnSpLocks/>
          </p:cNvCxnSpPr>
          <p:nvPr/>
        </p:nvCxnSpPr>
        <p:spPr>
          <a:xfrm flipV="1">
            <a:off x="7181984" y="5347808"/>
            <a:ext cx="628074" cy="623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048-7E7E-4BB0-B335-E5C9803EE016}"/>
              </a:ext>
            </a:extLst>
          </p:cNvPr>
          <p:cNvSpPr/>
          <p:nvPr/>
        </p:nvSpPr>
        <p:spPr>
          <a:xfrm>
            <a:off x="9176328" y="4012909"/>
            <a:ext cx="2014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cools</a:t>
            </a:r>
            <a:endParaRPr lang="en-GB" sz="2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6737B-A15F-40E4-99BE-A784541F6A38}"/>
              </a:ext>
            </a:extLst>
          </p:cNvPr>
          <p:cNvSpPr txBox="1"/>
          <p:nvPr/>
        </p:nvSpPr>
        <p:spPr>
          <a:xfrm>
            <a:off x="268062" y="3032727"/>
            <a:ext cx="4989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cs typeface="Arial" panose="020B0604020202020204" pitchFamily="34" charset="0"/>
              </a:rPr>
              <a:t>Higher energy particles evaporate and take their ______ with them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4AA4B7-5DC7-4113-A153-5A42B2041A7F}"/>
              </a:ext>
            </a:extLst>
          </p:cNvPr>
          <p:cNvCxnSpPr>
            <a:cxnSpLocks/>
          </p:cNvCxnSpPr>
          <p:nvPr/>
        </p:nvCxnSpPr>
        <p:spPr>
          <a:xfrm>
            <a:off x="2598821" y="4948711"/>
            <a:ext cx="838419" cy="380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D61BBC-FFE8-4313-B118-C7784A6483B3}"/>
              </a:ext>
            </a:extLst>
          </p:cNvPr>
          <p:cNvCxnSpPr>
            <a:cxnSpLocks/>
          </p:cNvCxnSpPr>
          <p:nvPr/>
        </p:nvCxnSpPr>
        <p:spPr>
          <a:xfrm flipV="1">
            <a:off x="5010018" y="3429000"/>
            <a:ext cx="1652183" cy="394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4722FA-CC23-4400-9591-497BEE9B471B}"/>
              </a:ext>
            </a:extLst>
          </p:cNvPr>
          <p:cNvSpPr/>
          <p:nvPr/>
        </p:nvSpPr>
        <p:spPr>
          <a:xfrm>
            <a:off x="503999" y="4125386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EAC25D-17BB-43B1-8430-5AB51B253EF6}"/>
              </a:ext>
            </a:extLst>
          </p:cNvPr>
          <p:cNvGrpSpPr/>
          <p:nvPr/>
        </p:nvGrpSpPr>
        <p:grpSpPr>
          <a:xfrm>
            <a:off x="7496021" y="226992"/>
            <a:ext cx="4716236" cy="659938"/>
            <a:chOff x="-1" y="411506"/>
            <a:chExt cx="4716236" cy="6599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879883-D45B-4D2B-A9EE-DF8A4A84E7E5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C0B8F6-C979-411C-A82F-9B627DCB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8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43A74993-BB2B-4DED-A219-262A082F1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272" y="793750"/>
            <a:ext cx="77851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9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59D9D2-E6FF-4E69-9D96-7DBD8CF5A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2"/>
          <a:stretch/>
        </p:blipFill>
        <p:spPr>
          <a:xfrm>
            <a:off x="1601534" y="770811"/>
            <a:ext cx="9395863" cy="6087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1F067B-093B-4A8C-B633-7084513AE61B}"/>
              </a:ext>
            </a:extLst>
          </p:cNvPr>
          <p:cNvSpPr/>
          <p:nvPr/>
        </p:nvSpPr>
        <p:spPr>
          <a:xfrm>
            <a:off x="2726039" y="6153091"/>
            <a:ext cx="1281277" cy="114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433017" y="126129"/>
            <a:ext cx="507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+mj-lt"/>
                <a:cs typeface="Arial" panose="020B0604020202020204" pitchFamily="34" charset="0"/>
              </a:rPr>
              <a:t>2. Conduction</a:t>
            </a:r>
          </a:p>
          <a:p>
            <a:endParaRPr lang="en-GB" sz="4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2EB81-843B-4B4D-B3AB-5322A4E1F9CC}"/>
              </a:ext>
            </a:extLst>
          </p:cNvPr>
          <p:cNvSpPr/>
          <p:nvPr/>
        </p:nvSpPr>
        <p:spPr>
          <a:xfrm>
            <a:off x="4347692" y="5750636"/>
            <a:ext cx="1088995" cy="36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3EAC2-A083-430A-808E-33EFB746D383}"/>
              </a:ext>
            </a:extLst>
          </p:cNvPr>
          <p:cNvCxnSpPr>
            <a:cxnSpLocks/>
          </p:cNvCxnSpPr>
          <p:nvPr/>
        </p:nvCxnSpPr>
        <p:spPr>
          <a:xfrm flipH="1">
            <a:off x="3968912" y="6164927"/>
            <a:ext cx="14914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FD511-C3F1-44C9-B83B-02D9B29E5DFC}"/>
              </a:ext>
            </a:extLst>
          </p:cNvPr>
          <p:cNvSpPr/>
          <p:nvPr/>
        </p:nvSpPr>
        <p:spPr>
          <a:xfrm>
            <a:off x="3656812" y="1591810"/>
            <a:ext cx="1610344" cy="36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8A8F8D-D614-4246-8DD8-E33A532443FA}"/>
              </a:ext>
            </a:extLst>
          </p:cNvPr>
          <p:cNvCxnSpPr>
            <a:cxnSpLocks/>
          </p:cNvCxnSpPr>
          <p:nvPr/>
        </p:nvCxnSpPr>
        <p:spPr>
          <a:xfrm>
            <a:off x="3672200" y="1897727"/>
            <a:ext cx="159495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86C16-226F-4FF8-BCE9-A5AA9C682EB2}"/>
              </a:ext>
            </a:extLst>
          </p:cNvPr>
          <p:cNvSpPr/>
          <p:nvPr/>
        </p:nvSpPr>
        <p:spPr>
          <a:xfrm>
            <a:off x="7517612" y="1889836"/>
            <a:ext cx="1088995" cy="36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9506A-0EBD-4A6D-86F0-C2703EC83E27}"/>
              </a:ext>
            </a:extLst>
          </p:cNvPr>
          <p:cNvCxnSpPr>
            <a:cxnSpLocks/>
          </p:cNvCxnSpPr>
          <p:nvPr/>
        </p:nvCxnSpPr>
        <p:spPr>
          <a:xfrm flipH="1">
            <a:off x="7115159" y="2256780"/>
            <a:ext cx="14914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59D9D2-E6FF-4E69-9D96-7DBD8CF5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05" y="441471"/>
            <a:ext cx="9395863" cy="66564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1F067B-093B-4A8C-B633-7084513AE61B}"/>
              </a:ext>
            </a:extLst>
          </p:cNvPr>
          <p:cNvSpPr/>
          <p:nvPr/>
        </p:nvSpPr>
        <p:spPr>
          <a:xfrm>
            <a:off x="2024109" y="5823752"/>
            <a:ext cx="1376104" cy="114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131806" y="140043"/>
            <a:ext cx="507450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Conduction</a:t>
            </a:r>
          </a:p>
          <a:p>
            <a:pPr defTabSz="914377">
              <a:defRPr/>
            </a:pPr>
            <a:endParaRPr lang="en-GB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A31DA8-74E5-4678-82BB-1C014C252330}"/>
              </a:ext>
            </a:extLst>
          </p:cNvPr>
          <p:cNvCxnSpPr/>
          <p:nvPr/>
        </p:nvCxnSpPr>
        <p:spPr>
          <a:xfrm>
            <a:off x="975360" y="2600960"/>
            <a:ext cx="0" cy="1584960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DD7784-093A-471D-B1E9-4F5BB03EA417}"/>
              </a:ext>
            </a:extLst>
          </p:cNvPr>
          <p:cNvSpPr txBox="1"/>
          <p:nvPr/>
        </p:nvSpPr>
        <p:spPr>
          <a:xfrm rot="16200000">
            <a:off x="-1973250" y="2869110"/>
            <a:ext cx="48903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(small) expansion as vibrating particles move further apart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1A2F41B1-8240-4A82-AA40-0C1133D7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046" y="3460625"/>
            <a:ext cx="4145281" cy="2955904"/>
          </a:xfrm>
          <a:prstGeom prst="cloudCallout">
            <a:avLst>
              <a:gd name="adj1" fmla="val 43814"/>
              <a:gd name="adj2" fmla="val -7370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materials are good / bad conductors?</a:t>
            </a:r>
          </a:p>
        </p:txBody>
      </p:sp>
    </p:spTree>
    <p:extLst>
      <p:ext uri="{BB962C8B-B14F-4D97-AF65-F5344CB8AC3E}">
        <p14:creationId xmlns:p14="http://schemas.microsoft.com/office/powerpoint/2010/main" val="21426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9E1C8DE-1746-4921-8CC8-D081CDC40D99}"/>
              </a:ext>
            </a:extLst>
          </p:cNvPr>
          <p:cNvCxnSpPr>
            <a:cxnSpLocks/>
          </p:cNvCxnSpPr>
          <p:nvPr/>
        </p:nvCxnSpPr>
        <p:spPr>
          <a:xfrm>
            <a:off x="1402243" y="930022"/>
            <a:ext cx="0" cy="3859953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13057C-D31C-45CB-B7B6-059F408D76C9}"/>
              </a:ext>
            </a:extLst>
          </p:cNvPr>
          <p:cNvSpPr txBox="1"/>
          <p:nvPr/>
        </p:nvSpPr>
        <p:spPr>
          <a:xfrm rot="16200000">
            <a:off x="-1724914" y="2157179"/>
            <a:ext cx="489035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Better thermal conductors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F6DC7-471A-4F44-810B-1727069878F2}"/>
              </a:ext>
            </a:extLst>
          </p:cNvPr>
          <p:cNvSpPr txBox="1"/>
          <p:nvPr/>
        </p:nvSpPr>
        <p:spPr>
          <a:xfrm>
            <a:off x="1568667" y="1393750"/>
            <a:ext cx="9054667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Metals (</a:t>
            </a:r>
            <a:r>
              <a:rPr lang="en-GB" sz="4267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 copper)</a:t>
            </a:r>
          </a:p>
          <a:p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Non-metal solids (</a:t>
            </a:r>
            <a:r>
              <a:rPr lang="en-GB" sz="4267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 wood, plastics)</a:t>
            </a:r>
          </a:p>
          <a:p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</a:p>
          <a:p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2C5949-FE03-45AA-87C4-8E769849EC71}"/>
              </a:ext>
            </a:extLst>
          </p:cNvPr>
          <p:cNvCxnSpPr>
            <a:cxnSpLocks/>
          </p:cNvCxnSpPr>
          <p:nvPr/>
        </p:nvCxnSpPr>
        <p:spPr>
          <a:xfrm flipV="1">
            <a:off x="10424551" y="1008196"/>
            <a:ext cx="0" cy="3781779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2E947F-0802-4878-B17B-5F6B7A05872D}"/>
              </a:ext>
            </a:extLst>
          </p:cNvPr>
          <p:cNvSpPr txBox="1"/>
          <p:nvPr/>
        </p:nvSpPr>
        <p:spPr>
          <a:xfrm rot="5400000">
            <a:off x="8913485" y="2196266"/>
            <a:ext cx="489035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Better thermal __________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7072C5-3C24-4064-A806-572BF53AA223}"/>
              </a:ext>
            </a:extLst>
          </p:cNvPr>
          <p:cNvCxnSpPr>
            <a:cxnSpLocks/>
          </p:cNvCxnSpPr>
          <p:nvPr/>
        </p:nvCxnSpPr>
        <p:spPr>
          <a:xfrm>
            <a:off x="3427307" y="3860090"/>
            <a:ext cx="1336655" cy="1768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4D02D-185A-4EB0-BD0D-56D6198E36BC}"/>
              </a:ext>
            </a:extLst>
          </p:cNvPr>
          <p:cNvSpPr/>
          <p:nvPr/>
        </p:nvSpPr>
        <p:spPr>
          <a:xfrm>
            <a:off x="4763961" y="3647057"/>
            <a:ext cx="523487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267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far apart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FFD354A-8CB5-4B3B-A14E-6AB72402A022}"/>
              </a:ext>
            </a:extLst>
          </p:cNvPr>
          <p:cNvSpPr/>
          <p:nvPr/>
        </p:nvSpPr>
        <p:spPr>
          <a:xfrm rot="16805579">
            <a:off x="6742239" y="-854700"/>
            <a:ext cx="440747" cy="4854015"/>
          </a:xfrm>
          <a:prstGeom prst="rightBrace">
            <a:avLst>
              <a:gd name="adj1" fmla="val 400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E04B7-A819-4567-9EA1-CF253C301EEA}"/>
              </a:ext>
            </a:extLst>
          </p:cNvPr>
          <p:cNvSpPr/>
          <p:nvPr/>
        </p:nvSpPr>
        <p:spPr>
          <a:xfrm>
            <a:off x="3979931" y="486907"/>
            <a:ext cx="6809452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267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close together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A2192F-A1B6-4D3E-BF48-0FD32BD8D9A9}"/>
              </a:ext>
            </a:extLst>
          </p:cNvPr>
          <p:cNvSpPr/>
          <p:nvPr/>
        </p:nvSpPr>
        <p:spPr>
          <a:xfrm rot="5400000">
            <a:off x="9851846" y="2565692"/>
            <a:ext cx="2468946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733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insulators</a:t>
            </a:r>
            <a:endParaRPr lang="en-GB" sz="2400" dirty="0"/>
          </a:p>
        </p:txBody>
      </p:sp>
      <p:sp>
        <p:nvSpPr>
          <p:cNvPr id="19" name="AutoShape 20">
            <a:extLst>
              <a:ext uri="{FF2B5EF4-FFF2-40B4-BE49-F238E27FC236}">
                <a16:creationId xmlns:a16="http://schemas.microsoft.com/office/drawing/2014/main" id="{B58DDD85-9D65-481F-A8CE-487034F5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86" y="5394400"/>
            <a:ext cx="8541116" cy="1209792"/>
          </a:xfrm>
          <a:prstGeom prst="roundRect">
            <a:avLst>
              <a:gd name="adj" fmla="val 9611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4121" indent="-474121" defTabSz="914377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Copy &amp; complete, adding why solids are good conductors and gases poor conductors.</a:t>
            </a:r>
            <a:endParaRPr lang="en-GB" sz="2667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131806" y="140043"/>
            <a:ext cx="507450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u="sng" dirty="0">
                <a:latin typeface="Arial" panose="020B0604020202020204" pitchFamily="34" charset="0"/>
                <a:cs typeface="Arial" panose="020B0604020202020204" pitchFamily="34" charset="0"/>
              </a:rPr>
              <a:t>3. Convection</a:t>
            </a:r>
          </a:p>
          <a:p>
            <a:endParaRPr lang="en-GB"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0E8A780-A968-4B68-B94F-D856CE5EC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" y="1280697"/>
            <a:ext cx="3027815" cy="4836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956E8-8547-46B6-B218-0649C5735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3" t="19643" r="57056" b="33544"/>
          <a:stretch/>
        </p:blipFill>
        <p:spPr>
          <a:xfrm>
            <a:off x="4520002" y="1170546"/>
            <a:ext cx="7192783" cy="48366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99E954-97B4-46FA-AADF-DC3E9F9F7757}"/>
              </a:ext>
            </a:extLst>
          </p:cNvPr>
          <p:cNvSpPr/>
          <p:nvPr/>
        </p:nvSpPr>
        <p:spPr>
          <a:xfrm>
            <a:off x="1816690" y="3100483"/>
            <a:ext cx="476375" cy="1461424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0BAF1-3E59-40A7-B8A2-2C549407AE61}"/>
              </a:ext>
            </a:extLst>
          </p:cNvPr>
          <p:cNvSpPr/>
          <p:nvPr/>
        </p:nvSpPr>
        <p:spPr>
          <a:xfrm>
            <a:off x="1578501" y="2453079"/>
            <a:ext cx="1020568" cy="647404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2B855-8814-4E50-8067-74974FA4E7DA}"/>
              </a:ext>
            </a:extLst>
          </p:cNvPr>
          <p:cNvSpPr/>
          <p:nvPr/>
        </p:nvSpPr>
        <p:spPr>
          <a:xfrm>
            <a:off x="2642711" y="2453078"/>
            <a:ext cx="476375" cy="2108828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7FD6E-60AE-47AA-8834-00BE6F0D83E8}"/>
              </a:ext>
            </a:extLst>
          </p:cNvPr>
          <p:cNvSpPr/>
          <p:nvPr/>
        </p:nvSpPr>
        <p:spPr>
          <a:xfrm>
            <a:off x="1080307" y="2500081"/>
            <a:ext cx="476375" cy="2108828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B2A708A0-1654-4DAE-974A-83E20A19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902" y="157511"/>
            <a:ext cx="7977292" cy="1081087"/>
          </a:xfrm>
          <a:prstGeom prst="roundRect">
            <a:avLst>
              <a:gd name="adj" fmla="val 9611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57189" indent="-457189">
              <a:buFont typeface="Wingdings" panose="05000000000000000000" pitchFamily="2" charset="2"/>
              <a:buChar char="!"/>
              <a:defRPr/>
            </a:pPr>
            <a:r>
              <a:rPr lang="en-GB" sz="2667" kern="0" dirty="0">
                <a:latin typeface="Calibri" pitchFamily="34" charset="0"/>
                <a:sym typeface="Wingdings"/>
              </a:rPr>
              <a:t> Add arrows to the beaker and complete the arrows in the room to show the convection currents.</a:t>
            </a:r>
            <a:endParaRPr lang="en-GB" sz="2667" kern="0" dirty="0">
              <a:latin typeface="Calibri" pitchFamily="34" charset="0"/>
            </a:endParaRP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6632F789-FED5-4299-ACA0-81DBFAC2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46" y="731520"/>
            <a:ext cx="4145281" cy="2955904"/>
          </a:xfrm>
          <a:prstGeom prst="cloudCallout">
            <a:avLst>
              <a:gd name="adj1" fmla="val -65561"/>
              <a:gd name="adj2" fmla="val 58195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warm fluids rise and cold fluids sink?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C20EDBC-0FF6-4C03-A5B1-1E2A51347B1F}"/>
              </a:ext>
            </a:extLst>
          </p:cNvPr>
          <p:cNvSpPr/>
          <p:nvPr/>
        </p:nvSpPr>
        <p:spPr>
          <a:xfrm rot="2373580">
            <a:off x="9929705" y="1991360"/>
            <a:ext cx="487680" cy="243840"/>
          </a:xfrm>
          <a:prstGeom prst="leftArrow">
            <a:avLst/>
          </a:prstGeom>
          <a:solidFill>
            <a:srgbClr val="F52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7334150-170F-4A1B-961D-24E505D2C8DD}"/>
              </a:ext>
            </a:extLst>
          </p:cNvPr>
          <p:cNvSpPr/>
          <p:nvPr/>
        </p:nvSpPr>
        <p:spPr>
          <a:xfrm>
            <a:off x="8629224" y="1761067"/>
            <a:ext cx="487680" cy="243840"/>
          </a:xfrm>
          <a:prstGeom prst="leftArrow">
            <a:avLst/>
          </a:prstGeom>
          <a:solidFill>
            <a:srgbClr val="F52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8753FFD3-35A7-4711-87C6-8C818B47987D}"/>
              </a:ext>
            </a:extLst>
          </p:cNvPr>
          <p:cNvSpPr/>
          <p:nvPr/>
        </p:nvSpPr>
        <p:spPr>
          <a:xfrm>
            <a:off x="7870611" y="1774613"/>
            <a:ext cx="487680" cy="243840"/>
          </a:xfrm>
          <a:prstGeom prst="leftArrow">
            <a:avLst/>
          </a:prstGeom>
          <a:solidFill>
            <a:srgbClr val="F5281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4878A57-F6C8-4F3E-A499-DC7C5626CF75}"/>
              </a:ext>
            </a:extLst>
          </p:cNvPr>
          <p:cNvSpPr/>
          <p:nvPr/>
        </p:nvSpPr>
        <p:spPr>
          <a:xfrm rot="18055813">
            <a:off x="7220371" y="2167467"/>
            <a:ext cx="487680" cy="243840"/>
          </a:xfrm>
          <a:prstGeom prst="leftArrow">
            <a:avLst/>
          </a:prstGeom>
          <a:solidFill>
            <a:srgbClr val="F9B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935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0" grpId="0" animBg="1"/>
      <p:bldP spid="2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4D8C3-59A7-4790-BEFC-E3927F945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627CF-520A-401A-84CD-36E1C9DF11A5}">
  <ds:schemaRefs>
    <ds:schemaRef ds:uri="http://www.w3.org/XML/1998/namespace"/>
    <ds:schemaRef ds:uri="http://purl.org/dc/dcmitype/"/>
    <ds:schemaRef ds:uri="http://purl.org/dc/elements/1.1/"/>
    <ds:schemaRef ds:uri="caa02d93-d17b-4249-a0c5-afeca33be5b7"/>
    <ds:schemaRef ds:uri="http://schemas.openxmlformats.org/package/2006/metadata/core-properties"/>
    <ds:schemaRef ds:uri="http://purl.org/dc/terms/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1480CB-671E-4114-AD54-E03AA299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950</TotalTime>
  <Words>1372</Words>
  <Application>Microsoft Office PowerPoint</Application>
  <PresentationFormat>Widescreen</PresentationFormat>
  <Paragraphs>161</Paragraphs>
  <Slides>28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Wingdings</vt:lpstr>
      <vt:lpstr>Office Theme</vt:lpstr>
      <vt:lpstr>8Kb Energy Transfers</vt:lpstr>
      <vt:lpstr>PowerPoint Presentation</vt:lpstr>
      <vt:lpstr>Heat transfers by:</vt:lpstr>
      <vt:lpstr>1. Evaporation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15</cp:revision>
  <cp:lastPrinted>2022-03-21T09:28:27Z</cp:lastPrinted>
  <dcterms:created xsi:type="dcterms:W3CDTF">2022-01-31T16:15:21Z</dcterms:created>
  <dcterms:modified xsi:type="dcterms:W3CDTF">2022-07-13T14:00:20Z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