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Crockford" userId="S::hanjoh@highamsparkschool.co.uk::09b3323d-ce6b-440a-8a3a-91995c4f08aa" providerId="AD" clId="Web-{B0994B8E-8CC9-935A-DF5C-51F98FB7CFD5}"/>
    <pc:docChg chg="delSld">
      <pc:chgData name="H Crockford" userId="S::hanjoh@highamsparkschool.co.uk::09b3323d-ce6b-440a-8a3a-91995c4f08aa" providerId="AD" clId="Web-{B0994B8E-8CC9-935A-DF5C-51F98FB7CFD5}" dt="2019-01-07T16:12:01.008" v="0"/>
      <pc:docMkLst>
        <pc:docMk/>
      </pc:docMkLst>
      <pc:sldChg chg="del">
        <pc:chgData name="H Crockford" userId="S::hanjoh@highamsparkschool.co.uk::09b3323d-ce6b-440a-8a3a-91995c4f08aa" providerId="AD" clId="Web-{B0994B8E-8CC9-935A-DF5C-51F98FB7CFD5}" dt="2019-01-07T16:12:01.008" v="0"/>
        <pc:sldMkLst>
          <pc:docMk/>
          <pc:sldMk cId="3421198440" sldId="275"/>
        </pc:sldMkLst>
      </pc:sldChg>
    </pc:docChg>
  </pc:docChgLst>
  <pc:docChgLst>
    <pc:chgData name="S Pinel" userId="S::sebpin@highamsparkschool.co.uk::96cdbc22-cff6-4bfe-90e7-c2ded6426c88" providerId="AD" clId="Web-{72442E19-F6A0-0D01-296B-9C8DC9F0C4CF}"/>
    <pc:docChg chg="addSld">
      <pc:chgData name="S Pinel" userId="S::sebpin@highamsparkschool.co.uk::96cdbc22-cff6-4bfe-90e7-c2ded6426c88" providerId="AD" clId="Web-{72442E19-F6A0-0D01-296B-9C8DC9F0C4CF}" dt="2019-01-07T14:07:21.633" v="0"/>
      <pc:docMkLst>
        <pc:docMk/>
      </pc:docMkLst>
      <pc:sldChg chg="new">
        <pc:chgData name="S Pinel" userId="S::sebpin@highamsparkschool.co.uk::96cdbc22-cff6-4bfe-90e7-c2ded6426c88" providerId="AD" clId="Web-{72442E19-F6A0-0D01-296B-9C8DC9F0C4CF}" dt="2019-01-07T14:07:21.633" v="0"/>
        <pc:sldMkLst>
          <pc:docMk/>
          <pc:sldMk cId="342119844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93314-CC4C-4D77-A5C2-D0D8266D378F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01B2-EEA3-4FE5-9879-913AFACA298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813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4862F-B86B-4174-8767-1E078F8CE9C6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0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6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37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732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870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642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438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853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911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980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72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73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5C0E-646F-4F1F-9432-550878552DDE}" type="datetimeFigureOut">
              <a:rPr lang="es-ES_tradnl" smtClean="0"/>
              <a:t>07/01/2019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A9A70-C0BD-448F-BF32-FB1382DF850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858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jpeg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361" y="349024"/>
            <a:ext cx="9144000" cy="895855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_tradnl" dirty="0" err="1"/>
              <a:t>Mon</a:t>
            </a:r>
            <a:r>
              <a:rPr lang="es-ES_tradnl" dirty="0"/>
              <a:t> interview par </a:t>
            </a:r>
            <a:r>
              <a:rPr lang="es-ES_tradnl" dirty="0" err="1"/>
              <a:t>vidéo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8" y="1477403"/>
            <a:ext cx="6927925" cy="37803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23361" y="5669280"/>
            <a:ext cx="323805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err="1"/>
              <a:t>Quelle</a:t>
            </a:r>
            <a:r>
              <a:rPr lang="es-ES_tradnl" dirty="0"/>
              <a:t> </a:t>
            </a:r>
            <a:r>
              <a:rPr lang="es-ES_tradnl" dirty="0" err="1"/>
              <a:t>est</a:t>
            </a:r>
            <a:r>
              <a:rPr lang="es-ES_tradnl" dirty="0"/>
              <a:t> la date </a:t>
            </a:r>
            <a:r>
              <a:rPr lang="es-ES_tradnl" dirty="0" err="1"/>
              <a:t>aujourd’hui</a:t>
            </a:r>
            <a:r>
              <a:rPr lang="es-ES_trad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30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140" b="32867"/>
          <a:stretch/>
        </p:blipFill>
        <p:spPr>
          <a:xfrm>
            <a:off x="1127311" y="658905"/>
            <a:ext cx="9937377" cy="47737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89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207" y="268342"/>
            <a:ext cx="9909585" cy="895855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_tradnl" dirty="0" err="1"/>
              <a:t>Mon</a:t>
            </a:r>
            <a:r>
              <a:rPr lang="es-ES_tradnl" dirty="0"/>
              <a:t> interview par video- </a:t>
            </a:r>
            <a:r>
              <a:rPr lang="es-ES_tradnl" dirty="0" err="1"/>
              <a:t>lesson</a:t>
            </a:r>
            <a:r>
              <a:rPr lang="es-ES_tradnl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8" y="1477403"/>
            <a:ext cx="6927925" cy="37803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23361" y="5669280"/>
            <a:ext cx="323805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err="1"/>
              <a:t>Quelle</a:t>
            </a:r>
            <a:r>
              <a:rPr lang="es-ES_tradnl" dirty="0"/>
              <a:t> </a:t>
            </a:r>
            <a:r>
              <a:rPr lang="es-ES_tradnl" dirty="0" err="1"/>
              <a:t>est</a:t>
            </a:r>
            <a:r>
              <a:rPr lang="es-ES_tradnl" dirty="0"/>
              <a:t> la date </a:t>
            </a:r>
            <a:r>
              <a:rPr lang="es-ES_tradnl" dirty="0" err="1"/>
              <a:t>aujourd’hui</a:t>
            </a:r>
            <a:r>
              <a:rPr lang="es-ES_trad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08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25" b="11853"/>
          <a:stretch/>
        </p:blipFill>
        <p:spPr>
          <a:xfrm>
            <a:off x="838200" y="900953"/>
            <a:ext cx="10363200" cy="54326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97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353" y="242047"/>
            <a:ext cx="11026588" cy="6320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2065024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4787153" y="2970459"/>
            <a:ext cx="1573306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7763435" y="2977242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697506" y="3508341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3393141" y="3857485"/>
            <a:ext cx="1178859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4831976" y="3959489"/>
            <a:ext cx="842683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2868706" y="4395367"/>
            <a:ext cx="1098176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4415117" y="4410637"/>
            <a:ext cx="1748117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29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86" t="1255" r="7617" b="29098"/>
          <a:stretch/>
        </p:blipFill>
        <p:spPr>
          <a:xfrm>
            <a:off x="510988" y="268941"/>
            <a:ext cx="11080377" cy="5970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5176" y="2716306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7530353" y="2749178"/>
            <a:ext cx="1035423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6468036" y="3379135"/>
            <a:ext cx="1842246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487706" y="3917017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4814047" y="4605758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9117106" y="4605758"/>
            <a:ext cx="1398494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19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740" b="28850"/>
          <a:stretch/>
        </p:blipFill>
        <p:spPr>
          <a:xfrm>
            <a:off x="943535" y="442165"/>
            <a:ext cx="10304929" cy="54341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84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88" y="242048"/>
            <a:ext cx="10842812" cy="62932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36576" y="3265816"/>
            <a:ext cx="914399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6849035" y="3252370"/>
            <a:ext cx="1367118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06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7472"/>
            <a:ext cx="10515600" cy="275982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_tradnl" sz="3600" dirty="0"/>
              <a:t>In </a:t>
            </a:r>
            <a:r>
              <a:rPr lang="es-ES_tradnl" sz="3600" dirty="0" err="1"/>
              <a:t>pairs</a:t>
            </a:r>
            <a:r>
              <a:rPr lang="es-ES_tradnl" sz="3600" dirty="0"/>
              <a:t>, </a:t>
            </a:r>
            <a:r>
              <a:rPr lang="es-ES_tradnl" sz="3600" dirty="0" err="1"/>
              <a:t>you</a:t>
            </a:r>
            <a:r>
              <a:rPr lang="es-ES_tradnl" sz="3600" dirty="0"/>
              <a:t> </a:t>
            </a:r>
            <a:r>
              <a:rPr lang="es-ES_tradnl" sz="3600" dirty="0" err="1"/>
              <a:t>have</a:t>
            </a:r>
            <a:r>
              <a:rPr lang="es-ES_tradnl" sz="3600" dirty="0"/>
              <a:t> 10 minutes to </a:t>
            </a:r>
            <a:r>
              <a:rPr lang="es-ES_tradnl" sz="3600" dirty="0" err="1"/>
              <a:t>create</a:t>
            </a:r>
            <a:r>
              <a:rPr lang="es-ES_tradnl" sz="3600" dirty="0"/>
              <a:t> a short interview </a:t>
            </a:r>
            <a:r>
              <a:rPr lang="es-ES_tradnl" sz="3600" dirty="0" err="1"/>
              <a:t>where</a:t>
            </a:r>
            <a:r>
              <a:rPr lang="es-ES_tradnl" sz="3600" dirty="0"/>
              <a:t> </a:t>
            </a:r>
            <a:r>
              <a:rPr lang="es-ES_tradnl" sz="3600" dirty="0" err="1"/>
              <a:t>you</a:t>
            </a:r>
            <a:r>
              <a:rPr lang="es-ES_tradnl" sz="3600" dirty="0"/>
              <a:t> </a:t>
            </a:r>
            <a:r>
              <a:rPr lang="es-ES_tradnl" sz="3600" dirty="0" err="1"/>
              <a:t>both</a:t>
            </a:r>
            <a:r>
              <a:rPr lang="es-ES_tradnl" sz="3600" dirty="0"/>
              <a:t> </a:t>
            </a:r>
            <a:r>
              <a:rPr lang="es-ES_tradnl" sz="3600" dirty="0" err="1"/>
              <a:t>ask</a:t>
            </a:r>
            <a:r>
              <a:rPr lang="es-ES_tradnl" sz="3600" dirty="0"/>
              <a:t> and </a:t>
            </a:r>
            <a:r>
              <a:rPr lang="es-ES_tradnl" sz="3600" dirty="0" err="1"/>
              <a:t>answer</a:t>
            </a:r>
            <a:r>
              <a:rPr lang="es-ES_tradnl" sz="3600" dirty="0"/>
              <a:t> </a:t>
            </a: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questions</a:t>
            </a:r>
            <a:r>
              <a:rPr lang="es-ES_tradnl" sz="3600" dirty="0"/>
              <a:t> </a:t>
            </a:r>
            <a:r>
              <a:rPr lang="es-ES_tradnl" sz="3600" dirty="0" err="1"/>
              <a:t>from</a:t>
            </a:r>
            <a:r>
              <a:rPr lang="es-ES_tradnl" sz="3600" dirty="0"/>
              <a:t> </a:t>
            </a:r>
            <a:r>
              <a:rPr lang="es-ES_tradnl" sz="3600" dirty="0" err="1"/>
              <a:t>exercice</a:t>
            </a:r>
            <a:r>
              <a:rPr lang="es-ES_tradnl" sz="3600" dirty="0"/>
              <a:t> 3. </a:t>
            </a:r>
            <a:r>
              <a:rPr lang="es-ES_tradnl" sz="3600" dirty="0" err="1"/>
              <a:t>You</a:t>
            </a:r>
            <a:r>
              <a:rPr lang="es-ES_tradnl" sz="3600" dirty="0"/>
              <a:t> </a:t>
            </a:r>
            <a:r>
              <a:rPr lang="es-ES_tradnl" sz="3600" dirty="0" err="1"/>
              <a:t>will</a:t>
            </a:r>
            <a:r>
              <a:rPr lang="es-ES_tradnl" sz="3600" dirty="0"/>
              <a:t> </a:t>
            </a:r>
            <a:r>
              <a:rPr lang="es-ES_tradnl" sz="3600" dirty="0" err="1"/>
              <a:t>then</a:t>
            </a:r>
            <a:r>
              <a:rPr lang="es-ES_tradnl" sz="3600" dirty="0"/>
              <a:t> </a:t>
            </a:r>
            <a:r>
              <a:rPr lang="es-ES_tradnl" sz="3600" dirty="0" err="1"/>
              <a:t>present</a:t>
            </a:r>
            <a:r>
              <a:rPr lang="es-ES_tradnl" sz="3600" dirty="0"/>
              <a:t> </a:t>
            </a:r>
            <a:r>
              <a:rPr lang="es-ES_tradnl" sz="3600" dirty="0" err="1"/>
              <a:t>your</a:t>
            </a:r>
            <a:r>
              <a:rPr lang="es-ES_tradnl" sz="3600" dirty="0"/>
              <a:t> interview to </a:t>
            </a: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class</a:t>
            </a:r>
            <a:r>
              <a:rPr lang="es-ES_tradnl" sz="3600" dirty="0"/>
              <a:t>. Try to </a:t>
            </a:r>
            <a:r>
              <a:rPr lang="es-ES_tradnl" sz="3600" dirty="0" err="1"/>
              <a:t>think</a:t>
            </a:r>
            <a:r>
              <a:rPr lang="es-ES_tradnl" sz="3600" dirty="0"/>
              <a:t> of </a:t>
            </a:r>
            <a:r>
              <a:rPr lang="es-ES_tradnl" sz="3600" dirty="0" err="1"/>
              <a:t>interesting</a:t>
            </a:r>
            <a:r>
              <a:rPr lang="es-ES_tradnl" sz="3600" dirty="0"/>
              <a:t> </a:t>
            </a:r>
            <a:r>
              <a:rPr lang="es-ES_tradnl" sz="3600" dirty="0" err="1"/>
              <a:t>things</a:t>
            </a:r>
            <a:r>
              <a:rPr lang="es-ES_tradnl" sz="3600" dirty="0"/>
              <a:t> to </a:t>
            </a:r>
            <a:r>
              <a:rPr lang="es-ES_tradnl" sz="3600" dirty="0" err="1"/>
              <a:t>say</a:t>
            </a:r>
            <a:r>
              <a:rPr lang="es-ES_tradnl" sz="3600" dirty="0"/>
              <a:t> and use </a:t>
            </a:r>
            <a:r>
              <a:rPr lang="es-ES_tradnl" sz="3600" dirty="0" err="1"/>
              <a:t>your</a:t>
            </a:r>
            <a:r>
              <a:rPr lang="es-ES_tradnl" sz="3600" dirty="0"/>
              <a:t> </a:t>
            </a:r>
            <a:r>
              <a:rPr lang="es-ES_tradnl" sz="3600" dirty="0" err="1"/>
              <a:t>acting</a:t>
            </a:r>
            <a:r>
              <a:rPr lang="es-ES_tradnl" sz="3600" dirty="0"/>
              <a:t> </a:t>
            </a:r>
            <a:r>
              <a:rPr lang="es-ES_tradnl" sz="3600" dirty="0" err="1"/>
              <a:t>skills</a:t>
            </a:r>
            <a:r>
              <a:rPr lang="es-ES_tradnl" sz="3600" dirty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71" y="4007224"/>
            <a:ext cx="4504765" cy="25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92" t="24486" b="22669"/>
          <a:stretch/>
        </p:blipFill>
        <p:spPr>
          <a:xfrm>
            <a:off x="1788459" y="497541"/>
            <a:ext cx="7788611" cy="5903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96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693" y="332853"/>
            <a:ext cx="2883946" cy="775186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s-ES_tradnl" dirty="0" err="1"/>
              <a:t>Objectives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6" y="1513653"/>
            <a:ext cx="10515600" cy="4801086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rgbClr val="00B050"/>
                </a:solidFill>
              </a:rPr>
              <a:t>I MUST be </a:t>
            </a:r>
            <a:r>
              <a:rPr lang="es-ES_tradnl" sz="3600" dirty="0" err="1">
                <a:solidFill>
                  <a:srgbClr val="00B050"/>
                </a:solidFill>
              </a:rPr>
              <a:t>able</a:t>
            </a:r>
            <a:r>
              <a:rPr lang="es-ES_tradnl" sz="3600" dirty="0">
                <a:solidFill>
                  <a:srgbClr val="00B050"/>
                </a:solidFill>
              </a:rPr>
              <a:t> to </a:t>
            </a:r>
            <a:r>
              <a:rPr lang="es-ES_tradnl" sz="3600" dirty="0" err="1">
                <a:solidFill>
                  <a:srgbClr val="00B050"/>
                </a:solidFill>
              </a:rPr>
              <a:t>recognise</a:t>
            </a:r>
            <a:r>
              <a:rPr lang="es-ES_tradnl" sz="3600" dirty="0">
                <a:solidFill>
                  <a:srgbClr val="00B050"/>
                </a:solidFill>
              </a:rPr>
              <a:t> </a:t>
            </a:r>
            <a:r>
              <a:rPr lang="es-ES_tradnl" sz="3600" dirty="0" err="1">
                <a:solidFill>
                  <a:srgbClr val="00B050"/>
                </a:solidFill>
              </a:rPr>
              <a:t>questions</a:t>
            </a:r>
            <a:r>
              <a:rPr lang="es-ES_tradnl" sz="3600" dirty="0">
                <a:solidFill>
                  <a:srgbClr val="00B050"/>
                </a:solidFill>
              </a:rPr>
              <a:t> </a:t>
            </a:r>
            <a:r>
              <a:rPr lang="es-ES_tradnl" sz="3600" dirty="0" err="1">
                <a:solidFill>
                  <a:srgbClr val="00B050"/>
                </a:solidFill>
              </a:rPr>
              <a:t>asking</a:t>
            </a:r>
            <a:r>
              <a:rPr lang="es-ES_tradnl" sz="3600" dirty="0">
                <a:solidFill>
                  <a:srgbClr val="00B050"/>
                </a:solidFill>
              </a:rPr>
              <a:t> me </a:t>
            </a:r>
            <a:r>
              <a:rPr lang="es-ES_tradnl" sz="3600" dirty="0" err="1">
                <a:solidFill>
                  <a:srgbClr val="00B050"/>
                </a:solidFill>
              </a:rPr>
              <a:t>about</a:t>
            </a:r>
            <a:r>
              <a:rPr lang="es-ES_tradnl" sz="3600" dirty="0">
                <a:solidFill>
                  <a:srgbClr val="00B050"/>
                </a:solidFill>
              </a:rPr>
              <a:t> </a:t>
            </a:r>
            <a:r>
              <a:rPr lang="es-ES_tradnl" sz="3600" dirty="0" err="1">
                <a:solidFill>
                  <a:srgbClr val="00B050"/>
                </a:solidFill>
              </a:rPr>
              <a:t>myself</a:t>
            </a:r>
            <a:endParaRPr lang="es-ES_tradnl" sz="3600" dirty="0">
              <a:solidFill>
                <a:srgbClr val="00B050"/>
              </a:solidFill>
            </a:endParaRPr>
          </a:p>
          <a:p>
            <a:endParaRPr lang="es-ES_tradnl" sz="3600" dirty="0"/>
          </a:p>
          <a:p>
            <a:r>
              <a:rPr lang="es-ES_tradnl" sz="3600" dirty="0">
                <a:solidFill>
                  <a:srgbClr val="FFC000"/>
                </a:solidFill>
              </a:rPr>
              <a:t>I SHOULD be </a:t>
            </a:r>
            <a:r>
              <a:rPr lang="es-ES_tradnl" sz="3600" dirty="0" err="1">
                <a:solidFill>
                  <a:srgbClr val="FFC000"/>
                </a:solidFill>
              </a:rPr>
              <a:t>able</a:t>
            </a:r>
            <a:r>
              <a:rPr lang="es-ES_tradnl" sz="3600" dirty="0">
                <a:solidFill>
                  <a:srgbClr val="FFC000"/>
                </a:solidFill>
              </a:rPr>
              <a:t> to </a:t>
            </a:r>
            <a:r>
              <a:rPr lang="es-ES_tradnl" sz="3600" dirty="0" err="1">
                <a:solidFill>
                  <a:srgbClr val="FFC000"/>
                </a:solidFill>
              </a:rPr>
              <a:t>recognise</a:t>
            </a:r>
            <a:r>
              <a:rPr lang="es-ES_tradnl" sz="3600" dirty="0">
                <a:solidFill>
                  <a:srgbClr val="FFC000"/>
                </a:solidFill>
              </a:rPr>
              <a:t> </a:t>
            </a:r>
            <a:r>
              <a:rPr lang="es-ES_tradnl" sz="3600" dirty="0" err="1">
                <a:solidFill>
                  <a:srgbClr val="FFC000"/>
                </a:solidFill>
              </a:rPr>
              <a:t>questions</a:t>
            </a:r>
            <a:r>
              <a:rPr lang="es-ES_tradnl" sz="3600" dirty="0">
                <a:solidFill>
                  <a:srgbClr val="FFC000"/>
                </a:solidFill>
              </a:rPr>
              <a:t> </a:t>
            </a:r>
            <a:r>
              <a:rPr lang="es-ES_tradnl" sz="3600" dirty="0" err="1">
                <a:solidFill>
                  <a:srgbClr val="FFC000"/>
                </a:solidFill>
              </a:rPr>
              <a:t>asking</a:t>
            </a:r>
            <a:r>
              <a:rPr lang="es-ES_tradnl" sz="3600" dirty="0">
                <a:solidFill>
                  <a:srgbClr val="FFC000"/>
                </a:solidFill>
              </a:rPr>
              <a:t> me </a:t>
            </a:r>
            <a:r>
              <a:rPr lang="es-ES_tradnl" sz="3600" dirty="0" err="1">
                <a:solidFill>
                  <a:srgbClr val="FFC000"/>
                </a:solidFill>
              </a:rPr>
              <a:t>about</a:t>
            </a:r>
            <a:r>
              <a:rPr lang="es-ES_tradnl" sz="3600" dirty="0">
                <a:solidFill>
                  <a:srgbClr val="FFC000"/>
                </a:solidFill>
              </a:rPr>
              <a:t> </a:t>
            </a:r>
            <a:r>
              <a:rPr lang="es-ES_tradnl" sz="3600" dirty="0" err="1">
                <a:solidFill>
                  <a:srgbClr val="FFC000"/>
                </a:solidFill>
              </a:rPr>
              <a:t>myself</a:t>
            </a:r>
            <a:r>
              <a:rPr lang="es-ES_tradnl" sz="3600" dirty="0">
                <a:solidFill>
                  <a:srgbClr val="FFC000"/>
                </a:solidFill>
              </a:rPr>
              <a:t> and </a:t>
            </a:r>
            <a:r>
              <a:rPr lang="es-ES_tradnl" sz="3600" dirty="0" err="1">
                <a:solidFill>
                  <a:srgbClr val="FFC000"/>
                </a:solidFill>
              </a:rPr>
              <a:t>give</a:t>
            </a:r>
            <a:r>
              <a:rPr lang="es-ES_tradnl" sz="3600" dirty="0">
                <a:solidFill>
                  <a:srgbClr val="FFC000"/>
                </a:solidFill>
              </a:rPr>
              <a:t> </a:t>
            </a:r>
            <a:r>
              <a:rPr lang="es-ES_tradnl" sz="3600" dirty="0" err="1">
                <a:solidFill>
                  <a:srgbClr val="FFC000"/>
                </a:solidFill>
              </a:rPr>
              <a:t>basic</a:t>
            </a:r>
            <a:r>
              <a:rPr lang="es-ES_tradnl" sz="3600" dirty="0">
                <a:solidFill>
                  <a:srgbClr val="FFC000"/>
                </a:solidFill>
              </a:rPr>
              <a:t> </a:t>
            </a:r>
            <a:r>
              <a:rPr lang="es-ES_tradnl" sz="3600" dirty="0" err="1">
                <a:solidFill>
                  <a:srgbClr val="FFC000"/>
                </a:solidFill>
              </a:rPr>
              <a:t>answers</a:t>
            </a:r>
            <a:endParaRPr lang="es-ES_tradnl" sz="3600" dirty="0">
              <a:solidFill>
                <a:srgbClr val="FFC000"/>
              </a:solidFill>
            </a:endParaRPr>
          </a:p>
          <a:p>
            <a:endParaRPr lang="es-ES_tradnl" sz="3600" dirty="0"/>
          </a:p>
          <a:p>
            <a:r>
              <a:rPr lang="es-ES_tradnl" sz="3600" dirty="0">
                <a:solidFill>
                  <a:srgbClr val="FF0000"/>
                </a:solidFill>
              </a:rPr>
              <a:t>I COULD be </a:t>
            </a:r>
            <a:r>
              <a:rPr lang="es-ES_tradnl" sz="3600" dirty="0" err="1">
                <a:solidFill>
                  <a:srgbClr val="FF0000"/>
                </a:solidFill>
              </a:rPr>
              <a:t>able</a:t>
            </a:r>
            <a:r>
              <a:rPr lang="es-ES_tradnl" sz="3600" dirty="0">
                <a:solidFill>
                  <a:srgbClr val="FF0000"/>
                </a:solidFill>
              </a:rPr>
              <a:t> to </a:t>
            </a:r>
            <a:r>
              <a:rPr lang="es-ES_tradnl" sz="3600" dirty="0" err="1">
                <a:solidFill>
                  <a:srgbClr val="FF0000"/>
                </a:solidFill>
              </a:rPr>
              <a:t>recognise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dirty="0" err="1">
                <a:solidFill>
                  <a:srgbClr val="FF0000"/>
                </a:solidFill>
              </a:rPr>
              <a:t>questions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dirty="0" err="1">
                <a:solidFill>
                  <a:srgbClr val="FF0000"/>
                </a:solidFill>
              </a:rPr>
              <a:t>asking</a:t>
            </a:r>
            <a:r>
              <a:rPr lang="es-ES_tradnl" sz="3600" dirty="0">
                <a:solidFill>
                  <a:srgbClr val="FF0000"/>
                </a:solidFill>
              </a:rPr>
              <a:t> me </a:t>
            </a:r>
            <a:r>
              <a:rPr lang="es-ES_tradnl" sz="3600" dirty="0" err="1">
                <a:solidFill>
                  <a:srgbClr val="FF0000"/>
                </a:solidFill>
              </a:rPr>
              <a:t>about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dirty="0" err="1">
                <a:solidFill>
                  <a:srgbClr val="FF0000"/>
                </a:solidFill>
              </a:rPr>
              <a:t>myself</a:t>
            </a:r>
            <a:r>
              <a:rPr lang="es-ES_tradnl" sz="3600" dirty="0">
                <a:solidFill>
                  <a:srgbClr val="FF0000"/>
                </a:solidFill>
              </a:rPr>
              <a:t> and </a:t>
            </a:r>
            <a:r>
              <a:rPr lang="es-ES_tradnl" sz="3600" dirty="0" err="1">
                <a:solidFill>
                  <a:srgbClr val="FF0000"/>
                </a:solidFill>
              </a:rPr>
              <a:t>give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dirty="0" err="1">
                <a:solidFill>
                  <a:srgbClr val="FF0000"/>
                </a:solidFill>
              </a:rPr>
              <a:t>detailed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dirty="0" err="1">
                <a:solidFill>
                  <a:srgbClr val="FF0000"/>
                </a:solidFill>
              </a:rPr>
              <a:t>answers</a:t>
            </a:r>
            <a:r>
              <a:rPr lang="es-ES_tradnl" sz="3600" dirty="0">
                <a:solidFill>
                  <a:srgbClr val="FF0000"/>
                </a:solidFill>
              </a:rPr>
              <a:t>. </a:t>
            </a:r>
          </a:p>
          <a:p>
            <a:endParaRPr lang="es-ES_tradnl" sz="3600" dirty="0"/>
          </a:p>
          <a:p>
            <a:endParaRPr lang="es-ES_tradn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005" y="23412"/>
            <a:ext cx="1531172" cy="1287434"/>
          </a:xfrm>
          <a:prstGeom prst="rect">
            <a:avLst/>
          </a:prstGeom>
        </p:spPr>
      </p:pic>
      <p:sp>
        <p:nvSpPr>
          <p:cNvPr id="5" name="AutoShape 2" descr="Image result for targ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19" y="23412"/>
            <a:ext cx="1442925" cy="12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712" y="268306"/>
            <a:ext cx="6584576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 dirty="0"/>
              <a:t>Starter- les números 1-31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068" y="1943959"/>
            <a:ext cx="10112188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52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JN 18.01.07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en-US">
              <a:latin typeface="Comic Sans MS" panose="030F0702030302020204" pitchFamily="66" charset="0"/>
            </a:endParaRPr>
          </a:p>
        </p:txBody>
      </p:sp>
      <p:pic>
        <p:nvPicPr>
          <p:cNvPr id="34820" name="Picture 5" descr="MCj041059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931" y="4849394"/>
            <a:ext cx="1552575" cy="1657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6" descr="bonne_ann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94" y="463947"/>
            <a:ext cx="2124075" cy="15414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heart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76250"/>
            <a:ext cx="122396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MCj039748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51" y="476250"/>
            <a:ext cx="1665381" cy="16287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9" descr="MCj0355867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16" y="491705"/>
            <a:ext cx="1532918" cy="18716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10" descr="carte-paques-f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118" y="720359"/>
            <a:ext cx="1800225" cy="13509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1" descr="MCj0291104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79" y="2871391"/>
            <a:ext cx="1871662" cy="1466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2" descr="MCj0408026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60" y="2697047"/>
            <a:ext cx="2016125" cy="1682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3" descr="MCj0397578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16" y="2869615"/>
            <a:ext cx="1763080" cy="15952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4" descr="MCj0150023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327" y="2811347"/>
            <a:ext cx="1943100" cy="14541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5" descr="MCj03974640000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22" y="4958138"/>
            <a:ext cx="2091017" cy="14398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1" name="Picture 16" descr="MCj03975720000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32" y="4958138"/>
            <a:ext cx="1862137" cy="15664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7" descr="MCj0311498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00" y="4937814"/>
            <a:ext cx="1887000" cy="1569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7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588" t="8276" r="588" b="14391"/>
          <a:stretch/>
        </p:blipFill>
        <p:spPr>
          <a:xfrm>
            <a:off x="528918" y="365125"/>
            <a:ext cx="11291047" cy="60377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05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88" y="121024"/>
            <a:ext cx="11483788" cy="6521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8388" y="1949824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2568387" y="2501154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568387" y="3052484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2568386" y="3603814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2568386" y="4145339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2568386" y="4706475"/>
            <a:ext cx="1183341" cy="48409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64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718" t="20469" b="16797"/>
          <a:stretch/>
        </p:blipFill>
        <p:spPr>
          <a:xfrm>
            <a:off x="1317812" y="712693"/>
            <a:ext cx="9708776" cy="54460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14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" t="9654" r="-193" b="12979"/>
          <a:stretch/>
        </p:blipFill>
        <p:spPr>
          <a:xfrm>
            <a:off x="403412" y="484095"/>
            <a:ext cx="11080376" cy="55536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84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47" t="15814" r="14627" b="6027"/>
          <a:stretch/>
        </p:blipFill>
        <p:spPr>
          <a:xfrm>
            <a:off x="658906" y="365125"/>
            <a:ext cx="10529047" cy="6129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2006973" y="1890212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006973" y="2585711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2008094" y="3261939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2008094" y="3895751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2008094" y="4598406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2008094" y="5232218"/>
            <a:ext cx="4948518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13" name="TextBox 12"/>
          <p:cNvSpPr txBox="1"/>
          <p:nvPr/>
        </p:nvSpPr>
        <p:spPr>
          <a:xfrm>
            <a:off x="2008094" y="5903217"/>
            <a:ext cx="7868771" cy="537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25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19542-A779-4F49-9B20-D6BAB7CB46E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b63e111-dce5-4a45-8def-dc0a7d76a260"/>
    <ds:schemaRef ds:uri="http://purl.org/dc/dcmitype/"/>
    <ds:schemaRef ds:uri="37bb6d48-7c88-44a9-a0ca-754bfa7f794b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9B90887-5C6C-444C-80C2-A6D49D2141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D479E-2960-4DB7-B22F-F741D5183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b6d48-7c88-44a9-a0ca-754bfa7f794b"/>
    <ds:schemaRef ds:uri="bb63e111-dce5-4a45-8def-dc0a7d76a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120</Words>
  <Application>Microsoft Office PowerPoint</Application>
  <PresentationFormat>Widescreen</PresentationFormat>
  <Paragraphs>18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Mon interview par vidéo</vt:lpstr>
      <vt:lpstr>Objectives</vt:lpstr>
      <vt:lpstr>Starter- les números 1-31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 interview par video-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interview par video</dc:title>
  <dc:creator>H Crockford</dc:creator>
  <cp:lastModifiedBy>Tom Capewell</cp:lastModifiedBy>
  <cp:revision>10</cp:revision>
  <dcterms:created xsi:type="dcterms:W3CDTF">2018-12-11T15:13:29Z</dcterms:created>
  <dcterms:modified xsi:type="dcterms:W3CDTF">2019-01-07T16:12:01Z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