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6" r:id="rId6"/>
    <p:sldMasterId id="2147483711" r:id="rId7"/>
    <p:sldMasterId id="2147483747" r:id="rId8"/>
    <p:sldMasterId id="2147483759" r:id="rId9"/>
    <p:sldMasterId id="2147483774" r:id="rId10"/>
    <p:sldMasterId id="2147483789" r:id="rId11"/>
    <p:sldMasterId id="2147483825" r:id="rId12"/>
    <p:sldMasterId id="2147483837" r:id="rId13"/>
    <p:sldMasterId id="2147483879" r:id="rId14"/>
  </p:sldMasterIdLst>
  <p:notesMasterIdLst>
    <p:notesMasterId r:id="rId48"/>
  </p:notesMasterIdLst>
  <p:sldIdLst>
    <p:sldId id="256" r:id="rId15"/>
    <p:sldId id="372" r:id="rId16"/>
    <p:sldId id="374" r:id="rId17"/>
    <p:sldId id="397" r:id="rId18"/>
    <p:sldId id="283" r:id="rId19"/>
    <p:sldId id="375" r:id="rId20"/>
    <p:sldId id="405" r:id="rId21"/>
    <p:sldId id="373" r:id="rId22"/>
    <p:sldId id="404" r:id="rId23"/>
    <p:sldId id="376" r:id="rId24"/>
    <p:sldId id="377" r:id="rId25"/>
    <p:sldId id="391" r:id="rId26"/>
    <p:sldId id="378" r:id="rId27"/>
    <p:sldId id="387" r:id="rId28"/>
    <p:sldId id="388" r:id="rId29"/>
    <p:sldId id="398" r:id="rId30"/>
    <p:sldId id="347" r:id="rId31"/>
    <p:sldId id="393" r:id="rId32"/>
    <p:sldId id="394" r:id="rId33"/>
    <p:sldId id="401" r:id="rId34"/>
    <p:sldId id="402" r:id="rId35"/>
    <p:sldId id="403" r:id="rId36"/>
    <p:sldId id="399" r:id="rId37"/>
    <p:sldId id="400" r:id="rId38"/>
    <p:sldId id="396" r:id="rId39"/>
    <p:sldId id="335" r:id="rId40"/>
    <p:sldId id="336" r:id="rId41"/>
    <p:sldId id="366" r:id="rId42"/>
    <p:sldId id="367" r:id="rId43"/>
    <p:sldId id="368" r:id="rId44"/>
    <p:sldId id="369" r:id="rId45"/>
    <p:sldId id="370" r:id="rId46"/>
    <p:sldId id="371" r:id="rId4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9242"/>
    <a:srgbClr val="66FF66"/>
    <a:srgbClr val="CC0000"/>
    <a:srgbClr val="FFCC00"/>
    <a:srgbClr val="CC99FF"/>
    <a:srgbClr val="CCECFF"/>
    <a:srgbClr val="6699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28A1BF9C-3BD1-4D9D-ADC3-C3E8B20952AD}"/>
    <pc:docChg chg="custSel addSld delSld modSld sldOrd">
      <pc:chgData name="J Barker" userId="8227ee0e-fd3b-4e42-9476-b3edf034b415" providerId="ADAL" clId="{28A1BF9C-3BD1-4D9D-ADC3-C3E8B20952AD}" dt="2021-06-24T16:14:23.768" v="1401" actId="1076"/>
      <pc:docMkLst>
        <pc:docMk/>
      </pc:docMkLst>
      <pc:sldChg chg="modAnim">
        <pc:chgData name="J Barker" userId="8227ee0e-fd3b-4e42-9476-b3edf034b415" providerId="ADAL" clId="{28A1BF9C-3BD1-4D9D-ADC3-C3E8B20952AD}" dt="2021-06-24T15:27:22.258" v="224"/>
        <pc:sldMkLst>
          <pc:docMk/>
          <pc:sldMk cId="0" sldId="256"/>
        </pc:sldMkLst>
      </pc:sldChg>
      <pc:sldChg chg="modSp">
        <pc:chgData name="J Barker" userId="8227ee0e-fd3b-4e42-9476-b3edf034b415" providerId="ADAL" clId="{28A1BF9C-3BD1-4D9D-ADC3-C3E8B20952AD}" dt="2021-06-24T16:14:23.768" v="1401" actId="1076"/>
        <pc:sldMkLst>
          <pc:docMk/>
          <pc:sldMk cId="1639312580" sldId="347"/>
        </pc:sldMkLst>
        <pc:spChg chg="mod">
          <ac:chgData name="J Barker" userId="8227ee0e-fd3b-4e42-9476-b3edf034b415" providerId="ADAL" clId="{28A1BF9C-3BD1-4D9D-ADC3-C3E8B20952AD}" dt="2021-06-24T16:14:03.081" v="1397" actId="20577"/>
          <ac:spMkLst>
            <pc:docMk/>
            <pc:sldMk cId="1639312580" sldId="347"/>
            <ac:spMk id="5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3:18.535" v="1384" actId="1076"/>
          <ac:spMkLst>
            <pc:docMk/>
            <pc:sldMk cId="1639312580" sldId="347"/>
            <ac:spMk id="6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3:48.607" v="1393" actId="1076"/>
          <ac:spMkLst>
            <pc:docMk/>
            <pc:sldMk cId="1639312580" sldId="347"/>
            <ac:spMk id="9" creationId="{A7B6CA2B-4CF9-4687-9489-FAF41A757567}"/>
          </ac:spMkLst>
        </pc:spChg>
        <pc:spChg chg="mod">
          <ac:chgData name="J Barker" userId="8227ee0e-fd3b-4e42-9476-b3edf034b415" providerId="ADAL" clId="{28A1BF9C-3BD1-4D9D-ADC3-C3E8B20952AD}" dt="2021-06-24T16:14:23.768" v="1401" actId="1076"/>
          <ac:spMkLst>
            <pc:docMk/>
            <pc:sldMk cId="1639312580" sldId="347"/>
            <ac:spMk id="13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4:07.631" v="1398" actId="1076"/>
          <ac:spMkLst>
            <pc:docMk/>
            <pc:sldMk cId="1639312580" sldId="347"/>
            <ac:spMk id="14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4:14.071" v="1399" actId="1076"/>
          <ac:spMkLst>
            <pc:docMk/>
            <pc:sldMk cId="1639312580" sldId="347"/>
            <ac:spMk id="15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4:20.744" v="1400" actId="1076"/>
          <ac:spMkLst>
            <pc:docMk/>
            <pc:sldMk cId="1639312580" sldId="347"/>
            <ac:spMk id="16" creationId="{00000000-0000-0000-0000-000000000000}"/>
          </ac:spMkLst>
        </pc:spChg>
      </pc:sldChg>
      <pc:sldChg chg="modSp">
        <pc:chgData name="J Barker" userId="8227ee0e-fd3b-4e42-9476-b3edf034b415" providerId="ADAL" clId="{28A1BF9C-3BD1-4D9D-ADC3-C3E8B20952AD}" dt="2021-06-24T16:08:22.607" v="1236" actId="20577"/>
        <pc:sldMkLst>
          <pc:docMk/>
          <pc:sldMk cId="2330210994" sldId="371"/>
        </pc:sldMkLst>
        <pc:spChg chg="mod">
          <ac:chgData name="J Barker" userId="8227ee0e-fd3b-4e42-9476-b3edf034b415" providerId="ADAL" clId="{28A1BF9C-3BD1-4D9D-ADC3-C3E8B20952AD}" dt="2021-06-24T16:08:22.607" v="1236" actId="20577"/>
          <ac:spMkLst>
            <pc:docMk/>
            <pc:sldMk cId="2330210994" sldId="371"/>
            <ac:spMk id="5" creationId="{00000000-0000-0000-0000-000000000000}"/>
          </ac:spMkLst>
        </pc:spChg>
      </pc:sldChg>
      <pc:sldChg chg="modSp">
        <pc:chgData name="J Barker" userId="8227ee0e-fd3b-4e42-9476-b3edf034b415" providerId="ADAL" clId="{28A1BF9C-3BD1-4D9D-ADC3-C3E8B20952AD}" dt="2021-06-24T15:28:08.842" v="228" actId="1076"/>
        <pc:sldMkLst>
          <pc:docMk/>
          <pc:sldMk cId="2272356794" sldId="373"/>
        </pc:sldMkLst>
        <pc:grpChg chg="mod">
          <ac:chgData name="J Barker" userId="8227ee0e-fd3b-4e42-9476-b3edf034b415" providerId="ADAL" clId="{28A1BF9C-3BD1-4D9D-ADC3-C3E8B20952AD}" dt="2021-06-24T15:28:08.842" v="228" actId="1076"/>
          <ac:grpSpMkLst>
            <pc:docMk/>
            <pc:sldMk cId="2272356794" sldId="373"/>
            <ac:grpSpMk id="6" creationId="{00000000-0000-0000-0000-000000000000}"/>
          </ac:grpSpMkLst>
        </pc:grpChg>
        <pc:picChg chg="mod">
          <ac:chgData name="J Barker" userId="8227ee0e-fd3b-4e42-9476-b3edf034b415" providerId="ADAL" clId="{28A1BF9C-3BD1-4D9D-ADC3-C3E8B20952AD}" dt="2021-06-24T15:27:48.788" v="225" actId="1076"/>
          <ac:picMkLst>
            <pc:docMk/>
            <pc:sldMk cId="2272356794" sldId="373"/>
            <ac:picMk id="5" creationId="{00000000-0000-0000-0000-000000000000}"/>
          </ac:picMkLst>
        </pc:picChg>
      </pc:sldChg>
      <pc:sldChg chg="addSp delSp modSp delAnim modAnim">
        <pc:chgData name="J Barker" userId="8227ee0e-fd3b-4e42-9476-b3edf034b415" providerId="ADAL" clId="{28A1BF9C-3BD1-4D9D-ADC3-C3E8B20952AD}" dt="2021-06-24T16:04:38.133" v="1079" actId="1076"/>
        <pc:sldMkLst>
          <pc:docMk/>
          <pc:sldMk cId="4201384061" sldId="375"/>
        </pc:sldMkLst>
        <pc:spChg chg="mod">
          <ac:chgData name="J Barker" userId="8227ee0e-fd3b-4e42-9476-b3edf034b415" providerId="ADAL" clId="{28A1BF9C-3BD1-4D9D-ADC3-C3E8B20952AD}" dt="2021-06-24T10:29:52.384" v="84" actId="1076"/>
          <ac:spMkLst>
            <pc:docMk/>
            <pc:sldMk cId="4201384061" sldId="375"/>
            <ac:spMk id="9" creationId="{00000000-0000-0000-0000-000000000000}"/>
          </ac:spMkLst>
        </pc:spChg>
        <pc:spChg chg="add mod ord">
          <ac:chgData name="J Barker" userId="8227ee0e-fd3b-4e42-9476-b3edf034b415" providerId="ADAL" clId="{28A1BF9C-3BD1-4D9D-ADC3-C3E8B20952AD}" dt="2021-06-24T16:04:06.807" v="1074" actId="20577"/>
          <ac:spMkLst>
            <pc:docMk/>
            <pc:sldMk cId="4201384061" sldId="375"/>
            <ac:spMk id="11" creationId="{A58DE4A4-8EAD-4A66-914B-9079FB23A443}"/>
          </ac:spMkLst>
        </pc:spChg>
        <pc:picChg chg="del">
          <ac:chgData name="J Barker" userId="8227ee0e-fd3b-4e42-9476-b3edf034b415" providerId="ADAL" clId="{28A1BF9C-3BD1-4D9D-ADC3-C3E8B20952AD}" dt="2021-06-24T10:30:03.152" v="87" actId="478"/>
          <ac:picMkLst>
            <pc:docMk/>
            <pc:sldMk cId="4201384061" sldId="375"/>
            <ac:picMk id="8" creationId="{00000000-0000-0000-0000-000000000000}"/>
          </ac:picMkLst>
        </pc:picChg>
        <pc:picChg chg="add del mod">
          <ac:chgData name="J Barker" userId="8227ee0e-fd3b-4e42-9476-b3edf034b415" providerId="ADAL" clId="{28A1BF9C-3BD1-4D9D-ADC3-C3E8B20952AD}" dt="2021-06-24T10:30:14.653" v="90" actId="478"/>
          <ac:picMkLst>
            <pc:docMk/>
            <pc:sldMk cId="4201384061" sldId="375"/>
            <ac:picMk id="12" creationId="{CDFA810C-98B9-4D6B-9E30-325C83D60159}"/>
          </ac:picMkLst>
        </pc:picChg>
        <pc:picChg chg="add mod">
          <ac:chgData name="J Barker" userId="8227ee0e-fd3b-4e42-9476-b3edf034b415" providerId="ADAL" clId="{28A1BF9C-3BD1-4D9D-ADC3-C3E8B20952AD}" dt="2021-06-24T10:30:06.616" v="88" actId="1076"/>
          <ac:picMkLst>
            <pc:docMk/>
            <pc:sldMk cId="4201384061" sldId="375"/>
            <ac:picMk id="13" creationId="{CAEB4F5D-91BC-4806-BCF2-A55121AA562B}"/>
          </ac:picMkLst>
        </pc:picChg>
        <pc:picChg chg="mod">
          <ac:chgData name="J Barker" userId="8227ee0e-fd3b-4e42-9476-b3edf034b415" providerId="ADAL" clId="{28A1BF9C-3BD1-4D9D-ADC3-C3E8B20952AD}" dt="2021-06-24T16:04:38.133" v="1079" actId="1076"/>
          <ac:picMkLst>
            <pc:docMk/>
            <pc:sldMk cId="4201384061" sldId="375"/>
            <ac:picMk id="38914" creationId="{00000000-0000-0000-0000-000000000000}"/>
          </ac:picMkLst>
        </pc:picChg>
      </pc:sldChg>
      <pc:sldChg chg="addSp delSp modSp">
        <pc:chgData name="J Barker" userId="8227ee0e-fd3b-4e42-9476-b3edf034b415" providerId="ADAL" clId="{28A1BF9C-3BD1-4D9D-ADC3-C3E8B20952AD}" dt="2021-06-24T16:11:16.191" v="1361" actId="1076"/>
        <pc:sldMkLst>
          <pc:docMk/>
          <pc:sldMk cId="17732509" sldId="376"/>
        </pc:sldMkLst>
        <pc:spChg chg="del mod">
          <ac:chgData name="J Barker" userId="8227ee0e-fd3b-4e42-9476-b3edf034b415" providerId="ADAL" clId="{28A1BF9C-3BD1-4D9D-ADC3-C3E8B20952AD}" dt="2021-06-24T16:10:08.917" v="1280" actId="478"/>
          <ac:spMkLst>
            <pc:docMk/>
            <pc:sldMk cId="17732509" sldId="376"/>
            <ac:spMk id="4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0:18.982" v="1286" actId="20577"/>
          <ac:spMkLst>
            <pc:docMk/>
            <pc:sldMk cId="17732509" sldId="376"/>
            <ac:spMk id="5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0:15.375" v="1281" actId="1076"/>
          <ac:spMkLst>
            <pc:docMk/>
            <pc:sldMk cId="17732509" sldId="376"/>
            <ac:spMk id="6" creationId="{00000000-0000-0000-0000-000000000000}"/>
          </ac:spMkLst>
        </pc:spChg>
        <pc:spChg chg="add mod">
          <ac:chgData name="J Barker" userId="8227ee0e-fd3b-4e42-9476-b3edf034b415" providerId="ADAL" clId="{28A1BF9C-3BD1-4D9D-ADC3-C3E8B20952AD}" dt="2021-06-24T16:11:16.191" v="1361" actId="1076"/>
          <ac:spMkLst>
            <pc:docMk/>
            <pc:sldMk cId="17732509" sldId="376"/>
            <ac:spMk id="8" creationId="{08DC2C7C-CC5A-48AD-B39F-89C9EAFCAE18}"/>
          </ac:spMkLst>
        </pc:spChg>
        <pc:spChg chg="mod">
          <ac:chgData name="J Barker" userId="8227ee0e-fd3b-4e42-9476-b3edf034b415" providerId="ADAL" clId="{28A1BF9C-3BD1-4D9D-ADC3-C3E8B20952AD}" dt="2021-06-24T16:10:25.927" v="1287" actId="1076"/>
          <ac:spMkLst>
            <pc:docMk/>
            <pc:sldMk cId="17732509" sldId="376"/>
            <ac:spMk id="9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0:15.375" v="1281" actId="1076"/>
          <ac:spMkLst>
            <pc:docMk/>
            <pc:sldMk cId="17732509" sldId="376"/>
            <ac:spMk id="13" creationId="{00000000-0000-0000-0000-000000000000}"/>
          </ac:spMkLst>
        </pc:spChg>
        <pc:picChg chg="del">
          <ac:chgData name="J Barker" userId="8227ee0e-fd3b-4e42-9476-b3edf034b415" providerId="ADAL" clId="{28A1BF9C-3BD1-4D9D-ADC3-C3E8B20952AD}" dt="2021-06-24T16:09:28.681" v="1263" actId="478"/>
          <ac:picMkLst>
            <pc:docMk/>
            <pc:sldMk cId="17732509" sldId="376"/>
            <ac:picMk id="12" creationId="{00000000-0000-0000-0000-000000000000}"/>
          </ac:picMkLst>
        </pc:picChg>
      </pc:sldChg>
      <pc:sldChg chg="addSp modSp modAnim">
        <pc:chgData name="J Barker" userId="8227ee0e-fd3b-4e42-9476-b3edf034b415" providerId="ADAL" clId="{28A1BF9C-3BD1-4D9D-ADC3-C3E8B20952AD}" dt="2021-06-24T16:11:47.799" v="1380" actId="14100"/>
        <pc:sldMkLst>
          <pc:docMk/>
          <pc:sldMk cId="4275373178" sldId="391"/>
        </pc:sldMkLst>
        <pc:spChg chg="mod">
          <ac:chgData name="J Barker" userId="8227ee0e-fd3b-4e42-9476-b3edf034b415" providerId="ADAL" clId="{28A1BF9C-3BD1-4D9D-ADC3-C3E8B20952AD}" dt="2021-06-24T11:39:47.592" v="223" actId="14100"/>
          <ac:spMkLst>
            <pc:docMk/>
            <pc:sldMk cId="4275373178" sldId="391"/>
            <ac:spMk id="5" creationId="{00000000-0000-0000-0000-000000000000}"/>
          </ac:spMkLst>
        </pc:spChg>
        <pc:spChg chg="add mod">
          <ac:chgData name="J Barker" userId="8227ee0e-fd3b-4e42-9476-b3edf034b415" providerId="ADAL" clId="{28A1BF9C-3BD1-4D9D-ADC3-C3E8B20952AD}" dt="2021-06-24T16:11:47.799" v="1380" actId="14100"/>
          <ac:spMkLst>
            <pc:docMk/>
            <pc:sldMk cId="4275373178" sldId="391"/>
            <ac:spMk id="6" creationId="{70410452-E7CB-4C56-8767-79E17853AF7D}"/>
          </ac:spMkLst>
        </pc:spChg>
        <pc:spChg chg="mod">
          <ac:chgData name="J Barker" userId="8227ee0e-fd3b-4e42-9476-b3edf034b415" providerId="ADAL" clId="{28A1BF9C-3BD1-4D9D-ADC3-C3E8B20952AD}" dt="2021-06-24T16:11:28.055" v="1362" actId="14100"/>
          <ac:spMkLst>
            <pc:docMk/>
            <pc:sldMk cId="4275373178" sldId="391"/>
            <ac:spMk id="14" creationId="{00000000-0000-0000-0000-000000000000}"/>
          </ac:spMkLst>
        </pc:spChg>
        <pc:spChg chg="mod">
          <ac:chgData name="J Barker" userId="8227ee0e-fd3b-4e42-9476-b3edf034b415" providerId="ADAL" clId="{28A1BF9C-3BD1-4D9D-ADC3-C3E8B20952AD}" dt="2021-06-24T16:11:30.607" v="1363" actId="14100"/>
          <ac:spMkLst>
            <pc:docMk/>
            <pc:sldMk cId="4275373178" sldId="391"/>
            <ac:spMk id="15" creationId="{00000000-0000-0000-0000-000000000000}"/>
          </ac:spMkLst>
        </pc:spChg>
      </pc:sldChg>
      <pc:sldChg chg="addSp delSp modSp delAnim modAnim">
        <pc:chgData name="J Barker" userId="8227ee0e-fd3b-4e42-9476-b3edf034b415" providerId="ADAL" clId="{28A1BF9C-3BD1-4D9D-ADC3-C3E8B20952AD}" dt="2021-06-24T15:52:08.481" v="835"/>
        <pc:sldMkLst>
          <pc:docMk/>
          <pc:sldMk cId="631113492" sldId="394"/>
        </pc:sldMkLst>
        <pc:spChg chg="add del mod">
          <ac:chgData name="J Barker" userId="8227ee0e-fd3b-4e42-9476-b3edf034b415" providerId="ADAL" clId="{28A1BF9C-3BD1-4D9D-ADC3-C3E8B20952AD}" dt="2021-06-24T15:40:29.850" v="405" actId="478"/>
          <ac:spMkLst>
            <pc:docMk/>
            <pc:sldMk cId="631113492" sldId="394"/>
            <ac:spMk id="2" creationId="{B1FC8506-DE3A-4641-A6F5-511129DEED3C}"/>
          </ac:spMkLst>
        </pc:spChg>
        <pc:spChg chg="mod">
          <ac:chgData name="J Barker" userId="8227ee0e-fd3b-4e42-9476-b3edf034b415" providerId="ADAL" clId="{28A1BF9C-3BD1-4D9D-ADC3-C3E8B20952AD}" dt="2021-06-24T15:51:51.893" v="833" actId="20577"/>
          <ac:spMkLst>
            <pc:docMk/>
            <pc:sldMk cId="631113492" sldId="394"/>
            <ac:spMk id="5" creationId="{00000000-0000-0000-0000-000000000000}"/>
          </ac:spMkLst>
        </pc:spChg>
        <pc:spChg chg="add del mod">
          <ac:chgData name="J Barker" userId="8227ee0e-fd3b-4e42-9476-b3edf034b415" providerId="ADAL" clId="{28A1BF9C-3BD1-4D9D-ADC3-C3E8B20952AD}" dt="2021-06-24T15:36:58.090" v="399" actId="478"/>
          <ac:spMkLst>
            <pc:docMk/>
            <pc:sldMk cId="631113492" sldId="394"/>
            <ac:spMk id="6" creationId="{ADB5B02B-6CDE-4541-B0BB-2FCC9A37B123}"/>
          </ac:spMkLst>
        </pc:spChg>
        <pc:spChg chg="add del mod">
          <ac:chgData name="J Barker" userId="8227ee0e-fd3b-4e42-9476-b3edf034b415" providerId="ADAL" clId="{28A1BF9C-3BD1-4D9D-ADC3-C3E8B20952AD}" dt="2021-06-24T15:31:20.017" v="308" actId="478"/>
          <ac:spMkLst>
            <pc:docMk/>
            <pc:sldMk cId="631113492" sldId="394"/>
            <ac:spMk id="8" creationId="{1EC30EAC-68D1-4540-815B-6EE4C3724A0C}"/>
          </ac:spMkLst>
        </pc:spChg>
        <pc:spChg chg="add mod">
          <ac:chgData name="J Barker" userId="8227ee0e-fd3b-4e42-9476-b3edf034b415" providerId="ADAL" clId="{28A1BF9C-3BD1-4D9D-ADC3-C3E8B20952AD}" dt="2021-06-24T15:52:06.004" v="834" actId="1076"/>
          <ac:spMkLst>
            <pc:docMk/>
            <pc:sldMk cId="631113492" sldId="394"/>
            <ac:spMk id="9" creationId="{F96DB408-47EF-4D8A-AE68-77243A6E5F4A}"/>
          </ac:spMkLst>
        </pc:spChg>
        <pc:picChg chg="mod">
          <ac:chgData name="J Barker" userId="8227ee0e-fd3b-4e42-9476-b3edf034b415" providerId="ADAL" clId="{28A1BF9C-3BD1-4D9D-ADC3-C3E8B20952AD}" dt="2021-06-24T15:37:13.090" v="404" actId="1076"/>
          <ac:picMkLst>
            <pc:docMk/>
            <pc:sldMk cId="631113492" sldId="394"/>
            <ac:picMk id="4" creationId="{00000000-0000-0000-0000-000000000000}"/>
          </ac:picMkLst>
        </pc:picChg>
        <pc:cxnChg chg="add del mod">
          <ac:chgData name="J Barker" userId="8227ee0e-fd3b-4e42-9476-b3edf034b415" providerId="ADAL" clId="{28A1BF9C-3BD1-4D9D-ADC3-C3E8B20952AD}" dt="2021-06-24T15:40:31.695" v="406" actId="478"/>
          <ac:cxnSpMkLst>
            <pc:docMk/>
            <pc:sldMk cId="631113492" sldId="394"/>
            <ac:cxnSpMk id="7" creationId="{9A186BB8-5CE7-4962-8E5F-4612DCBAEB99}"/>
          </ac:cxnSpMkLst>
        </pc:cxnChg>
      </pc:sldChg>
      <pc:sldChg chg="addSp modSp modAnim">
        <pc:chgData name="J Barker" userId="8227ee0e-fd3b-4e42-9476-b3edf034b415" providerId="ADAL" clId="{28A1BF9C-3BD1-4D9D-ADC3-C3E8B20952AD}" dt="2021-06-24T16:00:42.357" v="992" actId="1076"/>
        <pc:sldMkLst>
          <pc:docMk/>
          <pc:sldMk cId="737656461" sldId="397"/>
        </pc:sldMkLst>
        <pc:spChg chg="mod">
          <ac:chgData name="J Barker" userId="8227ee0e-fd3b-4e42-9476-b3edf034b415" providerId="ADAL" clId="{28A1BF9C-3BD1-4D9D-ADC3-C3E8B20952AD}" dt="2021-06-24T16:00:42.357" v="992" actId="1076"/>
          <ac:spMkLst>
            <pc:docMk/>
            <pc:sldMk cId="737656461" sldId="397"/>
            <ac:spMk id="6" creationId="{FB302B29-B59B-4520-9751-07880D9D091B}"/>
          </ac:spMkLst>
        </pc:spChg>
        <pc:spChg chg="add mod">
          <ac:chgData name="J Barker" userId="8227ee0e-fd3b-4e42-9476-b3edf034b415" providerId="ADAL" clId="{28A1BF9C-3BD1-4D9D-ADC3-C3E8B20952AD}" dt="2021-06-24T10:29:29.192" v="81" actId="14100"/>
          <ac:spMkLst>
            <pc:docMk/>
            <pc:sldMk cId="737656461" sldId="397"/>
            <ac:spMk id="8" creationId="{73D09491-180E-4BC9-97C0-D9986992AEEF}"/>
          </ac:spMkLst>
        </pc:spChg>
      </pc:sldChg>
      <pc:sldChg chg="addSp delSp modSp add ord delAnim modAnim">
        <pc:chgData name="J Barker" userId="8227ee0e-fd3b-4e42-9476-b3edf034b415" providerId="ADAL" clId="{28A1BF9C-3BD1-4D9D-ADC3-C3E8B20952AD}" dt="2021-06-24T15:54:29.709" v="861" actId="20577"/>
        <pc:sldMkLst>
          <pc:docMk/>
          <pc:sldMk cId="2592656907" sldId="401"/>
        </pc:sldMkLst>
        <pc:spChg chg="del">
          <ac:chgData name="J Barker" userId="8227ee0e-fd3b-4e42-9476-b3edf034b415" providerId="ADAL" clId="{28A1BF9C-3BD1-4D9D-ADC3-C3E8B20952AD}" dt="2021-06-24T15:31:14.084" v="307"/>
          <ac:spMkLst>
            <pc:docMk/>
            <pc:sldMk cId="2592656907" sldId="401"/>
            <ac:spMk id="2" creationId="{64EAAE10-4D48-4C1C-AF80-270CA2CAD2A0}"/>
          </ac:spMkLst>
        </pc:spChg>
        <pc:spChg chg="del">
          <ac:chgData name="J Barker" userId="8227ee0e-fd3b-4e42-9476-b3edf034b415" providerId="ADAL" clId="{28A1BF9C-3BD1-4D9D-ADC3-C3E8B20952AD}" dt="2021-06-24T15:31:14.084" v="307"/>
          <ac:spMkLst>
            <pc:docMk/>
            <pc:sldMk cId="2592656907" sldId="401"/>
            <ac:spMk id="3" creationId="{EE297D8D-2B95-429F-902F-C378C694124B}"/>
          </ac:spMkLst>
        </pc:spChg>
        <pc:spChg chg="add del mod">
          <ac:chgData name="J Barker" userId="8227ee0e-fd3b-4e42-9476-b3edf034b415" providerId="ADAL" clId="{28A1BF9C-3BD1-4D9D-ADC3-C3E8B20952AD}" dt="2021-06-24T15:34:19.633" v="390" actId="478"/>
          <ac:spMkLst>
            <pc:docMk/>
            <pc:sldMk cId="2592656907" sldId="401"/>
            <ac:spMk id="5" creationId="{69FC13A0-298F-4F15-91E9-61CAD87B4066}"/>
          </ac:spMkLst>
        </pc:spChg>
        <pc:spChg chg="add del mod">
          <ac:chgData name="J Barker" userId="8227ee0e-fd3b-4e42-9476-b3edf034b415" providerId="ADAL" clId="{28A1BF9C-3BD1-4D9D-ADC3-C3E8B20952AD}" dt="2021-06-24T15:34:17.830" v="389" actId="478"/>
          <ac:spMkLst>
            <pc:docMk/>
            <pc:sldMk cId="2592656907" sldId="401"/>
            <ac:spMk id="10" creationId="{92DB1FAA-2BE1-4865-AF4E-BE90C5C74DD6}"/>
          </ac:spMkLst>
        </pc:spChg>
        <pc:spChg chg="add mod">
          <ac:chgData name="J Barker" userId="8227ee0e-fd3b-4e42-9476-b3edf034b415" providerId="ADAL" clId="{28A1BF9C-3BD1-4D9D-ADC3-C3E8B20952AD}" dt="2021-06-24T15:54:29.709" v="861" actId="20577"/>
          <ac:spMkLst>
            <pc:docMk/>
            <pc:sldMk cId="2592656907" sldId="401"/>
            <ac:spMk id="12" creationId="{C60AEC29-A7DB-46C6-9E02-88C64E8A8CA2}"/>
          </ac:spMkLst>
        </pc:spChg>
        <pc:picChg chg="add mod">
          <ac:chgData name="J Barker" userId="8227ee0e-fd3b-4e42-9476-b3edf034b415" providerId="ADAL" clId="{28A1BF9C-3BD1-4D9D-ADC3-C3E8B20952AD}" dt="2021-06-24T15:49:47.756" v="756" actId="14100"/>
          <ac:picMkLst>
            <pc:docMk/>
            <pc:sldMk cId="2592656907" sldId="401"/>
            <ac:picMk id="4" creationId="{F3EBF6AB-1FE7-4FAF-8C23-AB9E71F190BC}"/>
          </ac:picMkLst>
        </pc:picChg>
        <pc:picChg chg="add del mod">
          <ac:chgData name="J Barker" userId="8227ee0e-fd3b-4e42-9476-b3edf034b415" providerId="ADAL" clId="{28A1BF9C-3BD1-4D9D-ADC3-C3E8B20952AD}" dt="2021-06-24T15:45:07.033" v="559" actId="478"/>
          <ac:picMkLst>
            <pc:docMk/>
            <pc:sldMk cId="2592656907" sldId="401"/>
            <ac:picMk id="11" creationId="{72BFB8B9-FABA-4788-BB69-5E366C04D608}"/>
          </ac:picMkLst>
        </pc:picChg>
        <pc:cxnChg chg="add del mod">
          <ac:chgData name="J Barker" userId="8227ee0e-fd3b-4e42-9476-b3edf034b415" providerId="ADAL" clId="{28A1BF9C-3BD1-4D9D-ADC3-C3E8B20952AD}" dt="2021-06-24T15:34:21.196" v="391" actId="478"/>
          <ac:cxnSpMkLst>
            <pc:docMk/>
            <pc:sldMk cId="2592656907" sldId="401"/>
            <ac:cxnSpMk id="6" creationId="{B711EFDE-3029-43A3-A947-FB638C371E25}"/>
          </ac:cxnSpMkLst>
        </pc:cxnChg>
      </pc:sldChg>
      <pc:sldChg chg="addSp delSp modSp add setBg">
        <pc:chgData name="J Barker" userId="8227ee0e-fd3b-4e42-9476-b3edf034b415" providerId="ADAL" clId="{28A1BF9C-3BD1-4D9D-ADC3-C3E8B20952AD}" dt="2021-06-24T15:44:28.803" v="558" actId="14100"/>
        <pc:sldMkLst>
          <pc:docMk/>
          <pc:sldMk cId="1228326421" sldId="402"/>
        </pc:sldMkLst>
        <pc:spChg chg="del">
          <ac:chgData name="J Barker" userId="8227ee0e-fd3b-4e42-9476-b3edf034b415" providerId="ADAL" clId="{28A1BF9C-3BD1-4D9D-ADC3-C3E8B20952AD}" dt="2021-06-24T15:40:43.329" v="409"/>
          <ac:spMkLst>
            <pc:docMk/>
            <pc:sldMk cId="1228326421" sldId="402"/>
            <ac:spMk id="2" creationId="{645DE82A-3ADD-4009-8AA8-472C1FB71941}"/>
          </ac:spMkLst>
        </pc:spChg>
        <pc:spChg chg="del">
          <ac:chgData name="J Barker" userId="8227ee0e-fd3b-4e42-9476-b3edf034b415" providerId="ADAL" clId="{28A1BF9C-3BD1-4D9D-ADC3-C3E8B20952AD}" dt="2021-06-24T15:40:43.329" v="409"/>
          <ac:spMkLst>
            <pc:docMk/>
            <pc:sldMk cId="1228326421" sldId="402"/>
            <ac:spMk id="3" creationId="{60AC9E68-2C2A-4303-A633-EF75B415BD54}"/>
          </ac:spMkLst>
        </pc:spChg>
        <pc:spChg chg="add mod">
          <ac:chgData name="J Barker" userId="8227ee0e-fd3b-4e42-9476-b3edf034b415" providerId="ADAL" clId="{28A1BF9C-3BD1-4D9D-ADC3-C3E8B20952AD}" dt="2021-06-24T15:44:28.803" v="558" actId="14100"/>
          <ac:spMkLst>
            <pc:docMk/>
            <pc:sldMk cId="1228326421" sldId="402"/>
            <ac:spMk id="5" creationId="{7E3C5C11-CBD3-4A50-9EC0-4787F90CDD9F}"/>
          </ac:spMkLst>
        </pc:spChg>
        <pc:spChg chg="add mod">
          <ac:chgData name="J Barker" userId="8227ee0e-fd3b-4e42-9476-b3edf034b415" providerId="ADAL" clId="{28A1BF9C-3BD1-4D9D-ADC3-C3E8B20952AD}" dt="2021-06-24T15:43:59.763" v="535" actId="1076"/>
          <ac:spMkLst>
            <pc:docMk/>
            <pc:sldMk cId="1228326421" sldId="402"/>
            <ac:spMk id="6" creationId="{C85C14D0-CAFB-45F4-BB90-E5ACEDEA88FB}"/>
          </ac:spMkLst>
        </pc:spChg>
        <pc:spChg chg="add mod">
          <ac:chgData name="J Barker" userId="8227ee0e-fd3b-4e42-9476-b3edf034b415" providerId="ADAL" clId="{28A1BF9C-3BD1-4D9D-ADC3-C3E8B20952AD}" dt="2021-06-24T15:43:55.379" v="534" actId="1076"/>
          <ac:spMkLst>
            <pc:docMk/>
            <pc:sldMk cId="1228326421" sldId="402"/>
            <ac:spMk id="7" creationId="{E1096378-3D55-4D25-B51C-A466C889BCFB}"/>
          </ac:spMkLst>
        </pc:spChg>
        <pc:picChg chg="add mod">
          <ac:chgData name="J Barker" userId="8227ee0e-fd3b-4e42-9476-b3edf034b415" providerId="ADAL" clId="{28A1BF9C-3BD1-4D9D-ADC3-C3E8B20952AD}" dt="2021-06-24T15:43:49.115" v="533" actId="1076"/>
          <ac:picMkLst>
            <pc:docMk/>
            <pc:sldMk cId="1228326421" sldId="402"/>
            <ac:picMk id="4" creationId="{576D7B83-6468-421B-B78A-729F48949F8D}"/>
          </ac:picMkLst>
        </pc:picChg>
      </pc:sldChg>
      <pc:sldChg chg="addSp modSp modAnim">
        <pc:chgData name="J Barker" userId="8227ee0e-fd3b-4e42-9476-b3edf034b415" providerId="ADAL" clId="{28A1BF9C-3BD1-4D9D-ADC3-C3E8B20952AD}" dt="2021-06-24T15:54:25.325" v="860" actId="1076"/>
        <pc:sldMkLst>
          <pc:docMk/>
          <pc:sldMk cId="1168005961" sldId="403"/>
        </pc:sldMkLst>
        <pc:spChg chg="add mod">
          <ac:chgData name="J Barker" userId="8227ee0e-fd3b-4e42-9476-b3edf034b415" providerId="ADAL" clId="{28A1BF9C-3BD1-4D9D-ADC3-C3E8B20952AD}" dt="2021-06-24T15:48:43.668" v="735" actId="1076"/>
          <ac:spMkLst>
            <pc:docMk/>
            <pc:sldMk cId="1168005961" sldId="403"/>
            <ac:spMk id="2" creationId="{9E2275DD-035E-4451-8632-B23CA432AD36}"/>
          </ac:spMkLst>
        </pc:spChg>
        <pc:spChg chg="add mod">
          <ac:chgData name="J Barker" userId="8227ee0e-fd3b-4e42-9476-b3edf034b415" providerId="ADAL" clId="{28A1BF9C-3BD1-4D9D-ADC3-C3E8B20952AD}" dt="2021-06-24T15:53:43.420" v="850" actId="1076"/>
          <ac:spMkLst>
            <pc:docMk/>
            <pc:sldMk cId="1168005961" sldId="403"/>
            <ac:spMk id="3" creationId="{3FC25ADA-98EA-410E-A48A-7E8AF5644477}"/>
          </ac:spMkLst>
        </pc:spChg>
        <pc:spChg chg="add mod">
          <ac:chgData name="J Barker" userId="8227ee0e-fd3b-4e42-9476-b3edf034b415" providerId="ADAL" clId="{28A1BF9C-3BD1-4D9D-ADC3-C3E8B20952AD}" dt="2021-06-24T15:48:43.668" v="735" actId="1076"/>
          <ac:spMkLst>
            <pc:docMk/>
            <pc:sldMk cId="1168005961" sldId="403"/>
            <ac:spMk id="5" creationId="{9513303B-FBE8-45DB-908A-6FBD231B06BA}"/>
          </ac:spMkLst>
        </pc:spChg>
        <pc:spChg chg="add mod">
          <ac:chgData name="J Barker" userId="8227ee0e-fd3b-4e42-9476-b3edf034b415" providerId="ADAL" clId="{28A1BF9C-3BD1-4D9D-ADC3-C3E8B20952AD}" dt="2021-06-24T15:48:43.668" v="735" actId="1076"/>
          <ac:spMkLst>
            <pc:docMk/>
            <pc:sldMk cId="1168005961" sldId="403"/>
            <ac:spMk id="6" creationId="{49506F8C-FD4C-49A3-A2D0-D13B0FE156E3}"/>
          </ac:spMkLst>
        </pc:spChg>
        <pc:spChg chg="add mod">
          <ac:chgData name="J Barker" userId="8227ee0e-fd3b-4e42-9476-b3edf034b415" providerId="ADAL" clId="{28A1BF9C-3BD1-4D9D-ADC3-C3E8B20952AD}" dt="2021-06-24T15:53:51.741" v="852" actId="1076"/>
          <ac:spMkLst>
            <pc:docMk/>
            <pc:sldMk cId="1168005961" sldId="403"/>
            <ac:spMk id="8" creationId="{9D6C2A1E-CB1C-4BDC-BB7B-19A4C00BF5D2}"/>
          </ac:spMkLst>
        </pc:spChg>
        <pc:spChg chg="add mod">
          <ac:chgData name="J Barker" userId="8227ee0e-fd3b-4e42-9476-b3edf034b415" providerId="ADAL" clId="{28A1BF9C-3BD1-4D9D-ADC3-C3E8B20952AD}" dt="2021-06-24T15:54:14.069" v="857" actId="1076"/>
          <ac:spMkLst>
            <pc:docMk/>
            <pc:sldMk cId="1168005961" sldId="403"/>
            <ac:spMk id="9" creationId="{F9AF0A91-7E2C-4B8F-80DB-DCEA564F7026}"/>
          </ac:spMkLst>
        </pc:spChg>
        <pc:spChg chg="add mod">
          <ac:chgData name="J Barker" userId="8227ee0e-fd3b-4e42-9476-b3edf034b415" providerId="ADAL" clId="{28A1BF9C-3BD1-4D9D-ADC3-C3E8B20952AD}" dt="2021-06-24T15:54:25.325" v="860" actId="1076"/>
          <ac:spMkLst>
            <pc:docMk/>
            <pc:sldMk cId="1168005961" sldId="403"/>
            <ac:spMk id="10" creationId="{30BDBA25-9AAA-4684-BEF6-4E983439A3C1}"/>
          </ac:spMkLst>
        </pc:spChg>
        <pc:picChg chg="mod ord">
          <ac:chgData name="J Barker" userId="8227ee0e-fd3b-4e42-9476-b3edf034b415" providerId="ADAL" clId="{28A1BF9C-3BD1-4D9D-ADC3-C3E8B20952AD}" dt="2021-06-24T15:48:49.292" v="737" actId="1076"/>
          <ac:picMkLst>
            <pc:docMk/>
            <pc:sldMk cId="1168005961" sldId="403"/>
            <ac:picMk id="4" creationId="{F3EBF6AB-1FE7-4FAF-8C23-AB9E71F190BC}"/>
          </ac:picMkLst>
        </pc:picChg>
        <pc:picChg chg="mod modCrop">
          <ac:chgData name="J Barker" userId="8227ee0e-fd3b-4e42-9476-b3edf034b415" providerId="ADAL" clId="{28A1BF9C-3BD1-4D9D-ADC3-C3E8B20952AD}" dt="2021-06-24T15:48:43.668" v="735" actId="1076"/>
          <ac:picMkLst>
            <pc:docMk/>
            <pc:sldMk cId="1168005961" sldId="403"/>
            <ac:picMk id="11" creationId="{72BFB8B9-FABA-4788-BB69-5E366C04D608}"/>
          </ac:picMkLst>
        </pc:picChg>
      </pc:sldChg>
      <pc:sldChg chg="addSp delSp modSp add modAnim">
        <pc:chgData name="J Barker" userId="8227ee0e-fd3b-4e42-9476-b3edf034b415" providerId="ADAL" clId="{28A1BF9C-3BD1-4D9D-ADC3-C3E8B20952AD}" dt="2021-06-24T16:03:15.341" v="1044"/>
        <pc:sldMkLst>
          <pc:docMk/>
          <pc:sldMk cId="2752213289" sldId="404"/>
        </pc:sldMkLst>
        <pc:spChg chg="del">
          <ac:chgData name="J Barker" userId="8227ee0e-fd3b-4e42-9476-b3edf034b415" providerId="ADAL" clId="{28A1BF9C-3BD1-4D9D-ADC3-C3E8B20952AD}" dt="2021-06-24T15:55:23.704" v="863"/>
          <ac:spMkLst>
            <pc:docMk/>
            <pc:sldMk cId="2752213289" sldId="404"/>
            <ac:spMk id="2" creationId="{2DF2395C-FCFA-4691-9269-CECC10A07001}"/>
          </ac:spMkLst>
        </pc:spChg>
        <pc:spChg chg="del">
          <ac:chgData name="J Barker" userId="8227ee0e-fd3b-4e42-9476-b3edf034b415" providerId="ADAL" clId="{28A1BF9C-3BD1-4D9D-ADC3-C3E8B20952AD}" dt="2021-06-24T15:55:23.704" v="863"/>
          <ac:spMkLst>
            <pc:docMk/>
            <pc:sldMk cId="2752213289" sldId="404"/>
            <ac:spMk id="3" creationId="{E188494A-3A1D-4EE7-B1A2-4A08331AA767}"/>
          </ac:spMkLst>
        </pc:spChg>
        <pc:spChg chg="add mod">
          <ac:chgData name="J Barker" userId="8227ee0e-fd3b-4e42-9476-b3edf034b415" providerId="ADAL" clId="{28A1BF9C-3BD1-4D9D-ADC3-C3E8B20952AD}" dt="2021-06-24T15:58:16.821" v="983" actId="14100"/>
          <ac:spMkLst>
            <pc:docMk/>
            <pc:sldMk cId="2752213289" sldId="404"/>
            <ac:spMk id="5" creationId="{8893BCC4-63E7-4FBB-B66A-877BA38D1C6E}"/>
          </ac:spMkLst>
        </pc:spChg>
        <pc:spChg chg="add mod">
          <ac:chgData name="J Barker" userId="8227ee0e-fd3b-4e42-9476-b3edf034b415" providerId="ADAL" clId="{28A1BF9C-3BD1-4D9D-ADC3-C3E8B20952AD}" dt="2021-06-24T16:02:35.966" v="1031" actId="1076"/>
          <ac:spMkLst>
            <pc:docMk/>
            <pc:sldMk cId="2752213289" sldId="404"/>
            <ac:spMk id="6" creationId="{D7D4E7D5-EC58-4DE9-9A86-AFE66FEED713}"/>
          </ac:spMkLst>
        </pc:spChg>
        <pc:spChg chg="add mod">
          <ac:chgData name="J Barker" userId="8227ee0e-fd3b-4e42-9476-b3edf034b415" providerId="ADAL" clId="{28A1BF9C-3BD1-4D9D-ADC3-C3E8B20952AD}" dt="2021-06-24T16:02:48.262" v="1038" actId="1076"/>
          <ac:spMkLst>
            <pc:docMk/>
            <pc:sldMk cId="2752213289" sldId="404"/>
            <ac:spMk id="7" creationId="{57D97AA4-4D6A-4069-B0E3-6821C0BA6EF3}"/>
          </ac:spMkLst>
        </pc:spChg>
        <pc:picChg chg="add mod modCrop">
          <ac:chgData name="J Barker" userId="8227ee0e-fd3b-4e42-9476-b3edf034b415" providerId="ADAL" clId="{28A1BF9C-3BD1-4D9D-ADC3-C3E8B20952AD}" dt="2021-06-24T15:58:02.125" v="977" actId="14100"/>
          <ac:picMkLst>
            <pc:docMk/>
            <pc:sldMk cId="2752213289" sldId="404"/>
            <ac:picMk id="4" creationId="{A63FFF72-89DF-417B-B5CE-70CCC83F76AA}"/>
          </ac:picMkLst>
        </pc:picChg>
        <pc:cxnChg chg="add mod">
          <ac:chgData name="J Barker" userId="8227ee0e-fd3b-4e42-9476-b3edf034b415" providerId="ADAL" clId="{28A1BF9C-3BD1-4D9D-ADC3-C3E8B20952AD}" dt="2021-06-24T16:02:32.057" v="1030" actId="692"/>
          <ac:cxnSpMkLst>
            <pc:docMk/>
            <pc:sldMk cId="2752213289" sldId="404"/>
            <ac:cxnSpMk id="9" creationId="{A07C02C8-45BD-4EE1-AE9A-3689958163F8}"/>
          </ac:cxnSpMkLst>
        </pc:cxnChg>
        <pc:cxnChg chg="add mod">
          <ac:chgData name="J Barker" userId="8227ee0e-fd3b-4e42-9476-b3edf034b415" providerId="ADAL" clId="{28A1BF9C-3BD1-4D9D-ADC3-C3E8B20952AD}" dt="2021-06-24T16:02:52.558" v="1039" actId="14100"/>
          <ac:cxnSpMkLst>
            <pc:docMk/>
            <pc:sldMk cId="2752213289" sldId="404"/>
            <ac:cxnSpMk id="10" creationId="{E64E86DE-3993-46F5-B662-9C52094E5321}"/>
          </ac:cxnSpMkLst>
        </pc:cxnChg>
      </pc:sldChg>
      <pc:sldChg chg="addSp delSp modSp add setBg">
        <pc:chgData name="J Barker" userId="8227ee0e-fd3b-4e42-9476-b3edf034b415" providerId="ADAL" clId="{28A1BF9C-3BD1-4D9D-ADC3-C3E8B20952AD}" dt="2021-06-24T16:08:59.318" v="1246" actId="20577"/>
        <pc:sldMkLst>
          <pc:docMk/>
          <pc:sldMk cId="3321184857" sldId="405"/>
        </pc:sldMkLst>
        <pc:spChg chg="add mod">
          <ac:chgData name="J Barker" userId="8227ee0e-fd3b-4e42-9476-b3edf034b415" providerId="ADAL" clId="{28A1BF9C-3BD1-4D9D-ADC3-C3E8B20952AD}" dt="2021-06-24T16:08:48.102" v="1239" actId="14100"/>
          <ac:spMkLst>
            <pc:docMk/>
            <pc:sldMk cId="3321184857" sldId="405"/>
            <ac:spMk id="4" creationId="{CF0C1C15-B543-423E-B06C-7553BD0C0FED}"/>
          </ac:spMkLst>
        </pc:spChg>
        <pc:spChg chg="add mod">
          <ac:chgData name="J Barker" userId="8227ee0e-fd3b-4e42-9476-b3edf034b415" providerId="ADAL" clId="{28A1BF9C-3BD1-4D9D-ADC3-C3E8B20952AD}" dt="2021-06-24T16:08:59.318" v="1246" actId="20577"/>
          <ac:spMkLst>
            <pc:docMk/>
            <pc:sldMk cId="3321184857" sldId="405"/>
            <ac:spMk id="5" creationId="{E0037D9D-91B2-4627-8DBE-662D94005656}"/>
          </ac:spMkLst>
        </pc:spChg>
        <pc:picChg chg="add del mod">
          <ac:chgData name="J Barker" userId="8227ee0e-fd3b-4e42-9476-b3edf034b415" providerId="ADAL" clId="{28A1BF9C-3BD1-4D9D-ADC3-C3E8B20952AD}" dt="2021-06-24T15:59:54.055" v="988" actId="478"/>
          <ac:picMkLst>
            <pc:docMk/>
            <pc:sldMk cId="3321184857" sldId="405"/>
            <ac:picMk id="2" creationId="{DB57D878-85C7-4A1E-8487-9FBCA3A73C01}"/>
          </ac:picMkLst>
        </pc:picChg>
        <pc:picChg chg="add mod">
          <ac:chgData name="J Barker" userId="8227ee0e-fd3b-4e42-9476-b3edf034b415" providerId="ADAL" clId="{28A1BF9C-3BD1-4D9D-ADC3-C3E8B20952AD}" dt="2021-06-24T16:00:10.757" v="991" actId="14100"/>
          <ac:picMkLst>
            <pc:docMk/>
            <pc:sldMk cId="3321184857" sldId="405"/>
            <ac:picMk id="1026" creationId="{D7B8596E-D3D4-4DDA-A5C7-577CEB164BDF}"/>
          </ac:picMkLst>
        </pc:picChg>
      </pc:sldChg>
      <pc:sldChg chg="addSp modSp add del">
        <pc:chgData name="J Barker" userId="8227ee0e-fd3b-4e42-9476-b3edf034b415" providerId="ADAL" clId="{28A1BF9C-3BD1-4D9D-ADC3-C3E8B20952AD}" dt="2021-06-24T16:06:43.318" v="1085" actId="2696"/>
        <pc:sldMkLst>
          <pc:docMk/>
          <pc:sldMk cId="2599506580" sldId="406"/>
        </pc:sldMkLst>
        <pc:picChg chg="add mod">
          <ac:chgData name="J Barker" userId="8227ee0e-fd3b-4e42-9476-b3edf034b415" providerId="ADAL" clId="{28A1BF9C-3BD1-4D9D-ADC3-C3E8B20952AD}" dt="2021-06-24T16:06:31.406" v="1084" actId="1076"/>
          <ac:picMkLst>
            <pc:docMk/>
            <pc:sldMk cId="2599506580" sldId="406"/>
            <ac:picMk id="2050" creationId="{902E1E8F-8A31-44F8-ADAF-AA9813DB40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8FFFD-F1F4-44A5-B047-69A5A9E99211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61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958CD-E548-4EA9-A7BE-A66A32A4A008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99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D66D-AD7C-4B97-9DA2-61FDC4A579D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4651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CDB9C-6056-4936-9AC3-E99F71AB2DAB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90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3BC3C-8CEB-4596-A089-C073C6F9EAD1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864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89E-37E3-46E3-8EF6-5378C8460A9F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3984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BEE6A-B3A2-4955-A0A2-DA470E851D45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012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D814-D6CE-49B9-BD9E-3805DCD4462B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073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BF0FC1-C015-44D6-855D-740D2D745F53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176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03D961-291A-4C5E-B02D-182F091995D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4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55030F-FF6F-4925-9C5B-A5EC7D2279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835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BBECB-1E56-44A7-8C46-16BE79D8E6C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968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5E62BE-AEE4-4508-94CA-3B04D40B943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17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EA5F9-E7DF-45C2-BBC8-AAF5C979E7B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087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D0FDB4-E245-4489-838D-F865663B8B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95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28A22E-6354-44BB-A782-D15954D895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857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3BE17-8E14-4848-A4E3-C91E65F86C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92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7943D9-4D72-4FF0-94B1-9DE76CD1AA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029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BE5684-F607-4710-B5A8-D7AB66F434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372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04A7B3-09C8-4ED5-AC18-843D85BF5A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2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7C6DD6-B7F2-4FA5-8E39-21FBA5B113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88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633442-0984-47BA-A51F-51E421474D3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425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012B63-2B37-4748-9E71-AB76E44C211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037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F336F-85C2-4618-96C2-4ADEDA5905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89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F6B6FE-1028-41A4-B988-47726C215FE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47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A44AEB-F23D-43F8-9F76-B9FB359FEA4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193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C3AC34-098E-4FC3-A527-23286051DA6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76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B5E2F-84AC-4D8A-8C14-63D86A7612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467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2D1C76-44F8-41CB-B063-392C0C146B4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264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C90397-E6C9-4A3F-B41B-37A2DA3A1A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75A711-EB87-402E-B8F5-AFAF2B43F2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68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E3122-D473-4B5B-8511-769C81B8B3CE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893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41EBC-DE94-4EFC-8F23-84DFCC1994D7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9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C60132-9957-4101-ACE2-02DC11D4582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64C062-3AC2-4157-975A-9E8E67B450D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45BF8-871A-455C-86B7-A858818CCA5B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3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twig-world.com/film/speed-of-sound-1429/" TargetMode="External"/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het.colorado.edu/sims/html/waves-intro/latest/waves-intro_en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24/06/2021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412352" y="506542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7Lb Moving sound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237202" y="1293229"/>
            <a:ext cx="3815814" cy="558804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	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Draw particle pictures: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454371-288F-4D5D-85D0-B02422DB2945}"/>
              </a:ext>
            </a:extLst>
          </p:cNvPr>
          <p:cNvSpPr/>
          <p:nvPr/>
        </p:nvSpPr>
        <p:spPr>
          <a:xfrm>
            <a:off x="237202" y="2075288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049D82-D552-481A-8B50-985DF640BA42}"/>
              </a:ext>
            </a:extLst>
          </p:cNvPr>
          <p:cNvSpPr txBox="1"/>
          <p:nvPr/>
        </p:nvSpPr>
        <p:spPr>
          <a:xfrm>
            <a:off x="358010" y="3771962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4CA213-BF38-46C6-919E-C82210B7DF80}"/>
              </a:ext>
            </a:extLst>
          </p:cNvPr>
          <p:cNvSpPr/>
          <p:nvPr/>
        </p:nvSpPr>
        <p:spPr>
          <a:xfrm>
            <a:off x="2253844" y="2075288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7C6B6-9112-4C7C-8C44-D675815372A0}"/>
              </a:ext>
            </a:extLst>
          </p:cNvPr>
          <p:cNvSpPr txBox="1"/>
          <p:nvPr/>
        </p:nvSpPr>
        <p:spPr>
          <a:xfrm>
            <a:off x="2374652" y="3771962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1086E8-1166-4273-813A-97C6705394A3}"/>
              </a:ext>
            </a:extLst>
          </p:cNvPr>
          <p:cNvSpPr/>
          <p:nvPr/>
        </p:nvSpPr>
        <p:spPr>
          <a:xfrm>
            <a:off x="4270484" y="2075288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1A52C0-B4BF-4F4A-AD77-1ADBFD6CB0B9}"/>
              </a:ext>
            </a:extLst>
          </p:cNvPr>
          <p:cNvSpPr txBox="1"/>
          <p:nvPr/>
        </p:nvSpPr>
        <p:spPr>
          <a:xfrm>
            <a:off x="4391292" y="3771962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77D532-B749-4B2A-8716-5F872F09515F}"/>
              </a:ext>
            </a:extLst>
          </p:cNvPr>
          <p:cNvSpPr/>
          <p:nvPr/>
        </p:nvSpPr>
        <p:spPr>
          <a:xfrm>
            <a:off x="6325825" y="2079407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7B2067-A8E5-4D5E-99DC-40BF06B71BE6}"/>
              </a:ext>
            </a:extLst>
          </p:cNvPr>
          <p:cNvSpPr txBox="1"/>
          <p:nvPr/>
        </p:nvSpPr>
        <p:spPr>
          <a:xfrm>
            <a:off x="6347777" y="3751367"/>
            <a:ext cx="163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9348E9A2-0873-4CBD-A47C-54E8FFEDF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789" y="850304"/>
            <a:ext cx="2899860" cy="1880539"/>
          </a:xfrm>
          <a:prstGeom prst="cloudCallout">
            <a:avLst>
              <a:gd name="adj1" fmla="val 29346"/>
              <a:gd name="adj2" fmla="val 8289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will it be easiest for sound to travel through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36" y="176518"/>
            <a:ext cx="90712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Sound waves are also called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p_______waves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They transfer vibrations and  e_____,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but they do not transfer p______.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252" y="166127"/>
            <a:ext cx="205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ressure</a:t>
            </a:r>
            <a:endParaRPr lang="en-GB" sz="24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7483" y="1141549"/>
            <a:ext cx="164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nergy</a:t>
            </a:r>
            <a:endParaRPr lang="en-GB" sz="24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9316" y="1638222"/>
            <a:ext cx="188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08DC2C7C-CC5A-48AD-B39F-89C9EAFCA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127" y="2202872"/>
            <a:ext cx="3896591" cy="2473878"/>
          </a:xfrm>
          <a:prstGeom prst="cloudCallout">
            <a:avLst>
              <a:gd name="adj1" fmla="val 58000"/>
              <a:gd name="adj2" fmla="val 6474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what will be best at transferring vibrations – solid, liquid or gas?</a:t>
            </a:r>
          </a:p>
        </p:txBody>
      </p:sp>
    </p:spTree>
    <p:extLst>
      <p:ext uri="{BB962C8B-B14F-4D97-AF65-F5344CB8AC3E}">
        <p14:creationId xmlns:p14="http://schemas.microsoft.com/office/powerpoint/2010/main" val="177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17540"/>
              </p:ext>
            </p:extLst>
          </p:nvPr>
        </p:nvGraphicFramePr>
        <p:xfrm>
          <a:off x="81642" y="635680"/>
          <a:ext cx="8825948" cy="439352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30" y="1305761"/>
            <a:ext cx="288819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Recognise all matter is made of particles and identify solid, liquid, gas.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596" y="2517761"/>
            <a:ext cx="26110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4795" y="1218551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light travels faster than sound and use data to compare speed of sound in solids, liquids, gases.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6428" y="2379558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particle models to explain how sound travels through different materials at different speeds.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6428" y="3540564"/>
            <a:ext cx="29049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4953" y="1989573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Evaluate the use of a slinky model to describe sound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6918" y="2933556"/>
            <a:ext cx="28881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sound intensity decreases as distance from source increases.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96" y="3645676"/>
            <a:ext cx="274550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latin typeface="Calibri" panose="020F0502020204030204" pitchFamily="34" charset="0"/>
                <a:cs typeface="Arial" charset="0"/>
              </a:rPr>
              <a:t>Describe how sound changes as you get further from the source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2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120" y="172070"/>
            <a:ext cx="671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sound travel in different materials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0" y="685800"/>
            <a:ext cx="4143375" cy="2599476"/>
          </a:xfrm>
          <a:prstGeom prst="cloudCallout">
            <a:avLst>
              <a:gd name="adj1" fmla="val -38146"/>
              <a:gd name="adj2" fmla="val 10041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the arrangement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particles affect the sound wave?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4523719" y="800100"/>
            <a:ext cx="4143375" cy="2653419"/>
          </a:xfrm>
          <a:prstGeom prst="cloudCallout">
            <a:avLst>
              <a:gd name="adj1" fmla="val 50615"/>
              <a:gd name="adj2" fmla="val 7928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this affect the amplitude and speed of the sound wave?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70410452-E7CB-4C56-8767-79E17853A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619" y="3931450"/>
            <a:ext cx="4797582" cy="890235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176213" indent="-176213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</a:rPr>
              <a:t>	Try out the coat hanger, slinky and string telephone mini </a:t>
            </a:r>
            <a:r>
              <a:rPr lang="en-GB" sz="2400" kern="0" dirty="0" err="1">
                <a:solidFill>
                  <a:srgbClr val="FFFFFF"/>
                </a:solidFill>
                <a:latin typeface="Calibri" pitchFamily="34" charset="0"/>
              </a:rPr>
              <a:t>practicals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37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8 sound &amp; coathangers 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0184"/>
            <a:ext cx="7862887" cy="51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1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22058" r="12940" b="19117"/>
          <a:stretch/>
        </p:blipFill>
        <p:spPr bwMode="auto">
          <a:xfrm>
            <a:off x="1149097" y="0"/>
            <a:ext cx="6851903" cy="42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3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824" y="357504"/>
            <a:ext cx="6654536" cy="36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2DFF9-5B3A-49F6-9DC2-909F417FEABA}"/>
              </a:ext>
            </a:extLst>
          </p:cNvPr>
          <p:cNvSpPr txBox="1"/>
          <p:nvPr/>
        </p:nvSpPr>
        <p:spPr>
          <a:xfrm>
            <a:off x="1609410" y="2833050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solid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CF2D5-CA34-4FD2-92BB-8B91E6B1F35F}"/>
              </a:ext>
            </a:extLst>
          </p:cNvPr>
          <p:cNvSpPr txBox="1"/>
          <p:nvPr/>
        </p:nvSpPr>
        <p:spPr>
          <a:xfrm>
            <a:off x="3626052" y="2833050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liquid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9F06C-D6F7-4385-A523-E8EAF3030029}"/>
              </a:ext>
            </a:extLst>
          </p:cNvPr>
          <p:cNvSpPr txBox="1"/>
          <p:nvPr/>
        </p:nvSpPr>
        <p:spPr>
          <a:xfrm>
            <a:off x="5642692" y="2833050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gas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E7966803-184C-4F94-AA78-2E0109B8DA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64" y="1096390"/>
            <a:ext cx="1801097" cy="1817251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8E620190-99C6-4F04-B507-E351788F57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12" y="1052761"/>
            <a:ext cx="1667349" cy="1860880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73B6FE2D-F3E3-480B-97EE-3259059D70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5" y="1125362"/>
            <a:ext cx="1667349" cy="1707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37F084-7B5F-435B-8742-C9BCE20340D9}"/>
              </a:ext>
            </a:extLst>
          </p:cNvPr>
          <p:cNvSpPr txBox="1"/>
          <p:nvPr/>
        </p:nvSpPr>
        <p:spPr>
          <a:xfrm>
            <a:off x="2743201" y="3314595"/>
            <a:ext cx="306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alibri"/>
              </a:rPr>
              <a:t>most particles should be touching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3D810-C378-4DC1-B186-432518EF049A}"/>
              </a:ext>
            </a:extLst>
          </p:cNvPr>
          <p:cNvSpPr/>
          <p:nvPr/>
        </p:nvSpPr>
        <p:spPr>
          <a:xfrm>
            <a:off x="1488602" y="1136376"/>
            <a:ext cx="1666381" cy="169667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74934F-C17D-4AF3-B2C8-621FB5E9DB6B}"/>
              </a:ext>
            </a:extLst>
          </p:cNvPr>
          <p:cNvSpPr/>
          <p:nvPr/>
        </p:nvSpPr>
        <p:spPr>
          <a:xfrm>
            <a:off x="3505244" y="1136376"/>
            <a:ext cx="1666381" cy="169667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E0EB3-7A8E-411C-A26C-F30E7442BD26}"/>
              </a:ext>
            </a:extLst>
          </p:cNvPr>
          <p:cNvSpPr/>
          <p:nvPr/>
        </p:nvSpPr>
        <p:spPr>
          <a:xfrm>
            <a:off x="5521884" y="1136376"/>
            <a:ext cx="1666381" cy="169667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6CBC0-07C7-46C9-B293-F344CF750D69}"/>
              </a:ext>
            </a:extLst>
          </p:cNvPr>
          <p:cNvCxnSpPr/>
          <p:nvPr/>
        </p:nvCxnSpPr>
        <p:spPr>
          <a:xfrm flipH="1">
            <a:off x="1450428" y="504497"/>
            <a:ext cx="58752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61C268-F16F-44A9-B70A-C3453FDA5E8C}"/>
              </a:ext>
            </a:extLst>
          </p:cNvPr>
          <p:cNvSpPr txBox="1"/>
          <p:nvPr/>
        </p:nvSpPr>
        <p:spPr>
          <a:xfrm>
            <a:off x="1845275" y="501373"/>
            <a:ext cx="53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sound travels faster</a:t>
            </a:r>
          </a:p>
        </p:txBody>
      </p:sp>
    </p:spTree>
    <p:extLst>
      <p:ext uri="{BB962C8B-B14F-4D97-AF65-F5344CB8AC3E}">
        <p14:creationId xmlns:p14="http://schemas.microsoft.com/office/powerpoint/2010/main" val="23178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172811" y="206266"/>
            <a:ext cx="5056910" cy="590878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Copy and complete the sentences.</a:t>
            </a:r>
            <a:endParaRPr lang="en-GB" sz="2400" i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279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Sound travels at different _______in different materials.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_________ are passed on more easily when the _______ are close together, so sound travels _____ in a solid compared to a liquid or gas and the sound is also louder through a ____.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522" y="837295"/>
            <a:ext cx="14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speeds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809297" y="3695391"/>
            <a:ext cx="7178565" cy="890235"/>
          </a:xfrm>
          <a:prstGeom prst="roundRect">
            <a:avLst>
              <a:gd name="adj" fmla="val 7377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2400" kern="0" dirty="0">
                <a:latin typeface="Calibri" pitchFamily="34" charset="0"/>
              </a:rPr>
              <a:t>vibrations		speed	particles	faster		slower	solid		liquid	gas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539" y="1695503"/>
            <a:ext cx="185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121649"/>
            <a:ext cx="155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9312" y="2126711"/>
            <a:ext cx="137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6CA2B-4CF9-4687-9489-FAF41A757567}"/>
              </a:ext>
            </a:extLst>
          </p:cNvPr>
          <p:cNvSpPr txBox="1"/>
          <p:nvPr/>
        </p:nvSpPr>
        <p:spPr>
          <a:xfrm>
            <a:off x="2726476" y="2977571"/>
            <a:ext cx="105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</p:spTree>
    <p:extLst>
      <p:ext uri="{BB962C8B-B14F-4D97-AF65-F5344CB8AC3E}">
        <p14:creationId xmlns:p14="http://schemas.microsoft.com/office/powerpoint/2010/main" val="16393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/>
      <p:bldP spid="1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635680"/>
          <a:ext cx="8825948" cy="439352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30" y="1305761"/>
            <a:ext cx="288819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Recognise all matter is made of particles and identify solid, liquid, gas.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596" y="2517761"/>
            <a:ext cx="26110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4795" y="1218551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light travels faster than sound and use data to compare speed of sound in solids, liquids, gases.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6428" y="2379558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particle models to explain how sound travels through different materials at different speeds.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6428" y="3540564"/>
            <a:ext cx="29049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4953" y="1989573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Evaluate the use of a slinky model to describe sound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6918" y="2933556"/>
            <a:ext cx="28881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sound intensity decreases as distance from source increases.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96" y="3645676"/>
            <a:ext cx="274550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how sound changes as you get further from the source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09" t="10419" r="16893" b="12384"/>
          <a:stretch/>
        </p:blipFill>
        <p:spPr>
          <a:xfrm>
            <a:off x="0" y="0"/>
            <a:ext cx="6950352" cy="5143500"/>
          </a:xfrm>
          <a:prstGeom prst="rect">
            <a:avLst/>
          </a:prstGeom>
        </p:spPr>
      </p:pic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5559066" y="0"/>
            <a:ext cx="4143375" cy="2346818"/>
          </a:xfrm>
          <a:prstGeom prst="cloudCallout">
            <a:avLst>
              <a:gd name="adj1" fmla="val 33247"/>
              <a:gd name="adj2" fmla="val 7484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a sound as it gets further from the 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DB408-47EF-4D8A-AE68-77243A6E5F4A}"/>
              </a:ext>
            </a:extLst>
          </p:cNvPr>
          <p:cNvSpPr txBox="1"/>
          <p:nvPr/>
        </p:nvSpPr>
        <p:spPr>
          <a:xfrm>
            <a:off x="6868391" y="2680855"/>
            <a:ext cx="2005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Sound gets quieter</a:t>
            </a:r>
          </a:p>
        </p:txBody>
      </p:sp>
    </p:spTree>
    <p:extLst>
      <p:ext uri="{BB962C8B-B14F-4D97-AF65-F5344CB8AC3E}">
        <p14:creationId xmlns:p14="http://schemas.microsoft.com/office/powerpoint/2010/main" val="6311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D7D1C4-4003-4882-B964-DBD3C6D45A2F}"/>
              </a:ext>
            </a:extLst>
          </p:cNvPr>
          <p:cNvSpPr txBox="1"/>
          <p:nvPr/>
        </p:nvSpPr>
        <p:spPr>
          <a:xfrm>
            <a:off x="348168" y="1908140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28CC8-65EE-4001-9F6C-9C74D21777FC}"/>
              </a:ext>
            </a:extLst>
          </p:cNvPr>
          <p:cNvSpPr txBox="1"/>
          <p:nvPr/>
        </p:nvSpPr>
        <p:spPr>
          <a:xfrm>
            <a:off x="2364810" y="1908140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31B6C-8918-48AD-BBF5-316DC71A438B}"/>
              </a:ext>
            </a:extLst>
          </p:cNvPr>
          <p:cNvSpPr txBox="1"/>
          <p:nvPr/>
        </p:nvSpPr>
        <p:spPr>
          <a:xfrm>
            <a:off x="4381450" y="1908140"/>
            <a:ext cx="14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3B67E20B-49B8-42D5-831C-797914DC98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2" y="171480"/>
            <a:ext cx="1801097" cy="1817251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8D2AAA7B-E0B6-4ED5-BB78-5150ECC95D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70" y="127851"/>
            <a:ext cx="1667349" cy="1860880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8FBB93D0-8B1A-4D12-9CE1-4B52FAA203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73" y="200452"/>
            <a:ext cx="1667349" cy="1707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1DCA7A-67C7-47AB-B9A7-8EDE2356DDCD}"/>
              </a:ext>
            </a:extLst>
          </p:cNvPr>
          <p:cNvSpPr txBox="1"/>
          <p:nvPr/>
        </p:nvSpPr>
        <p:spPr>
          <a:xfrm>
            <a:off x="1481959" y="2389685"/>
            <a:ext cx="306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most particles should be touching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485502" y="2587920"/>
            <a:ext cx="4272393" cy="2376346"/>
          </a:xfrm>
          <a:prstGeom prst="cloudCallout">
            <a:avLst>
              <a:gd name="adj1" fmla="val 54088"/>
              <a:gd name="adj2" fmla="val 4906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will it be easiest for sound to travel through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57359-DAB5-43B3-A451-D0FD227C4E58}"/>
              </a:ext>
            </a:extLst>
          </p:cNvPr>
          <p:cNvSpPr/>
          <p:nvPr/>
        </p:nvSpPr>
        <p:spPr>
          <a:xfrm>
            <a:off x="227360" y="211466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82A153-9584-48C2-8BE4-2BF1973D43D9}"/>
              </a:ext>
            </a:extLst>
          </p:cNvPr>
          <p:cNvSpPr/>
          <p:nvPr/>
        </p:nvSpPr>
        <p:spPr>
          <a:xfrm>
            <a:off x="2244002" y="211466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9C3E8A-C716-40AA-899B-572EC6F0E8EB}"/>
              </a:ext>
            </a:extLst>
          </p:cNvPr>
          <p:cNvSpPr/>
          <p:nvPr/>
        </p:nvSpPr>
        <p:spPr>
          <a:xfrm>
            <a:off x="4260642" y="211466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76ACE3-3E49-44E0-A3DD-83DE2CF6C409}"/>
              </a:ext>
            </a:extLst>
          </p:cNvPr>
          <p:cNvSpPr/>
          <p:nvPr/>
        </p:nvSpPr>
        <p:spPr>
          <a:xfrm>
            <a:off x="6251684" y="225893"/>
            <a:ext cx="1666381" cy="1696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367B65-A31D-4E9F-9154-1E7EC8EE76FB}"/>
              </a:ext>
            </a:extLst>
          </p:cNvPr>
          <p:cNvSpPr txBox="1"/>
          <p:nvPr/>
        </p:nvSpPr>
        <p:spPr>
          <a:xfrm>
            <a:off x="6273636" y="1897853"/>
            <a:ext cx="163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</a:p>
        </p:txBody>
      </p:sp>
    </p:spTree>
    <p:extLst>
      <p:ext uri="{BB962C8B-B14F-4D97-AF65-F5344CB8AC3E}">
        <p14:creationId xmlns:p14="http://schemas.microsoft.com/office/powerpoint/2010/main" val="27832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BF6AB-1FE7-4FAF-8C23-AB9E71F19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9" t="10419" r="16893" b="12384"/>
          <a:stretch/>
        </p:blipFill>
        <p:spPr>
          <a:xfrm>
            <a:off x="3489961" y="966355"/>
            <a:ext cx="5654040" cy="4184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0AEC29-A7DB-46C6-9E02-88C64E8A8CA2}"/>
              </a:ext>
            </a:extLst>
          </p:cNvPr>
          <p:cNvSpPr txBox="1"/>
          <p:nvPr/>
        </p:nvSpPr>
        <p:spPr>
          <a:xfrm>
            <a:off x="0" y="0"/>
            <a:ext cx="9060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Explain what happens to sound as you get further away from a source. (4 marks)</a:t>
            </a:r>
          </a:p>
        </p:txBody>
      </p:sp>
    </p:spTree>
    <p:extLst>
      <p:ext uri="{BB962C8B-B14F-4D97-AF65-F5344CB8AC3E}">
        <p14:creationId xmlns:p14="http://schemas.microsoft.com/office/powerpoint/2010/main" val="259265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76D7B83-6468-421B-B78A-729F48949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88036" cy="4490582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7E3C5C11-CBD3-4A50-9EC0-4787F90C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19" y="102357"/>
            <a:ext cx="5770789" cy="1258852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Click to open </a:t>
            </a:r>
            <a:r>
              <a:rPr lang="en-GB" sz="24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PhET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sim. (Sound / Particles)</a:t>
            </a:r>
          </a:p>
          <a:p>
            <a:pPr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Explore the amplitude close to &amp; further away from the speaker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5C14D0-CAFB-45F4-BB90-E5ACEDEA88FB}"/>
              </a:ext>
            </a:extLst>
          </p:cNvPr>
          <p:cNvSpPr/>
          <p:nvPr/>
        </p:nvSpPr>
        <p:spPr>
          <a:xfrm>
            <a:off x="3678382" y="3969328"/>
            <a:ext cx="779319" cy="654627"/>
          </a:xfrm>
          <a:prstGeom prst="ellipse">
            <a:avLst/>
          </a:prstGeom>
          <a:noFill/>
          <a:ln w="4762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096378-3D55-4D25-B51C-A466C889BCFB}"/>
              </a:ext>
            </a:extLst>
          </p:cNvPr>
          <p:cNvSpPr/>
          <p:nvPr/>
        </p:nvSpPr>
        <p:spPr>
          <a:xfrm>
            <a:off x="6085608" y="1555173"/>
            <a:ext cx="779319" cy="654627"/>
          </a:xfrm>
          <a:prstGeom prst="ellipse">
            <a:avLst/>
          </a:prstGeom>
          <a:noFill/>
          <a:ln w="4762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6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BFB8B9-FABA-4788-BB69-5E366C04D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25"/>
          <a:stretch/>
        </p:blipFill>
        <p:spPr>
          <a:xfrm>
            <a:off x="0" y="103909"/>
            <a:ext cx="7980218" cy="2797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EBF6AB-1FE7-4FAF-8C23-AB9E71F19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9" t="10419" r="16893" b="12384"/>
          <a:stretch/>
        </p:blipFill>
        <p:spPr>
          <a:xfrm>
            <a:off x="5282692" y="2286000"/>
            <a:ext cx="3861308" cy="285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275DD-035E-4451-8632-B23CA432AD36}"/>
              </a:ext>
            </a:extLst>
          </p:cNvPr>
          <p:cNvSpPr txBox="1"/>
          <p:nvPr/>
        </p:nvSpPr>
        <p:spPr>
          <a:xfrm>
            <a:off x="114299" y="2743200"/>
            <a:ext cx="56110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00" dirty="0"/>
              <a:t>So the amplitude gets less and the sound is quieter.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3303B-FBE8-45DB-908A-6FBD231B06BA}"/>
              </a:ext>
            </a:extLst>
          </p:cNvPr>
          <p:cNvSpPr txBox="1"/>
          <p:nvPr/>
        </p:nvSpPr>
        <p:spPr>
          <a:xfrm>
            <a:off x="7107381" y="1108363"/>
            <a:ext cx="8936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00" dirty="0"/>
              <a:t>(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06F8C-FD4C-49A3-A2D0-D13B0FE156E3}"/>
              </a:ext>
            </a:extLst>
          </p:cNvPr>
          <p:cNvSpPr txBox="1"/>
          <p:nvPr/>
        </p:nvSpPr>
        <p:spPr>
          <a:xfrm>
            <a:off x="3061854" y="2206336"/>
            <a:ext cx="89361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25ADA-98EA-410E-A48A-7E8AF5644477}"/>
              </a:ext>
            </a:extLst>
          </p:cNvPr>
          <p:cNvSpPr txBox="1"/>
          <p:nvPr/>
        </p:nvSpPr>
        <p:spPr>
          <a:xfrm>
            <a:off x="1911928" y="852054"/>
            <a:ext cx="696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9242"/>
                </a:solidFill>
                <a:sym typeface="Wingdings" panose="05000000000000000000" pitchFamily="2" charset="2"/>
              </a:rPr>
              <a:t></a:t>
            </a:r>
            <a:endParaRPr lang="en-GB" sz="4400" dirty="0">
              <a:solidFill>
                <a:srgbClr val="00924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C2A1E-CB1C-4BDC-BB7B-19A4C00BF5D2}"/>
              </a:ext>
            </a:extLst>
          </p:cNvPr>
          <p:cNvSpPr txBox="1"/>
          <p:nvPr/>
        </p:nvSpPr>
        <p:spPr>
          <a:xfrm>
            <a:off x="6906492" y="786245"/>
            <a:ext cx="696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9242"/>
                </a:solidFill>
                <a:sym typeface="Wingdings" panose="05000000000000000000" pitchFamily="2" charset="2"/>
              </a:rPr>
              <a:t></a:t>
            </a:r>
            <a:endParaRPr lang="en-GB" sz="4400" dirty="0">
              <a:solidFill>
                <a:srgbClr val="00924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F0A91-7E2C-4B8F-80DB-DCEA564F7026}"/>
              </a:ext>
            </a:extLst>
          </p:cNvPr>
          <p:cNvSpPr txBox="1"/>
          <p:nvPr/>
        </p:nvSpPr>
        <p:spPr>
          <a:xfrm>
            <a:off x="4440383" y="2362200"/>
            <a:ext cx="696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9242"/>
                </a:solidFill>
                <a:sym typeface="Wingdings" panose="05000000000000000000" pitchFamily="2" charset="2"/>
              </a:rPr>
              <a:t></a:t>
            </a:r>
            <a:endParaRPr lang="en-GB" sz="4400" dirty="0">
              <a:solidFill>
                <a:srgbClr val="00924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DBA25-9AAA-4684-BEF6-4E983439A3C1}"/>
              </a:ext>
            </a:extLst>
          </p:cNvPr>
          <p:cNvSpPr txBox="1"/>
          <p:nvPr/>
        </p:nvSpPr>
        <p:spPr>
          <a:xfrm>
            <a:off x="4561611" y="3616036"/>
            <a:ext cx="696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9242"/>
                </a:solidFill>
                <a:sym typeface="Wingdings" panose="05000000000000000000" pitchFamily="2" charset="2"/>
              </a:rPr>
              <a:t></a:t>
            </a:r>
            <a:endParaRPr lang="en-GB" sz="4400" dirty="0">
              <a:solidFill>
                <a:srgbClr val="009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9E7A1-7AEE-4047-864D-B509A9E6E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9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613AC-D19A-4D2C-8B63-D4D3D1F6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58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C7145-24E2-497D-9CD2-73D97E271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465" y="2249977"/>
            <a:ext cx="5733535" cy="28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635680"/>
          <a:ext cx="8825948" cy="439352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30" y="1305761"/>
            <a:ext cx="288819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Recognise all matter is made of particles and identify solid, liquid, gas.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596" y="2517761"/>
            <a:ext cx="26110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4795" y="1218551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light travels faster than sound and use data to compare speed of sound in solids, liquids, gases.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6428" y="2379558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particle models to explain how sound travels through different materials at different speeds.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6428" y="3540564"/>
            <a:ext cx="29049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4953" y="1989573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Evaluate the use of a slinky model to describe sound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6918" y="2933556"/>
            <a:ext cx="28881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sound intensity decreases as distance from source increases.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96" y="3645676"/>
            <a:ext cx="274550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how sound changes as you get further from the source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212144"/>
            <a:ext cx="565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Speed of sound</a:t>
            </a:r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6596" y="2517761"/>
            <a:ext cx="26110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4795" y="1218551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light travels faster than sound and use data to compare speed of sound in solids, liquids, gases.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6428" y="2379558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Use particle models to explain how sound travels through different materials at different speeds.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6428" y="3540564"/>
            <a:ext cx="29049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4953" y="1989573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Evaluate the use of a slinky model to describe sound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6918" y="2933556"/>
            <a:ext cx="28881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why sound intensity decreases as distance from source increases.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1541"/>
          <a:stretch>
            <a:fillRect/>
          </a:stretch>
        </p:blipFill>
        <p:spPr bwMode="auto">
          <a:xfrm>
            <a:off x="387357" y="0"/>
            <a:ext cx="4760655" cy="657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560540" y="169407"/>
            <a:ext cx="3109355" cy="2277231"/>
          </a:xfrm>
          <a:prstGeom prst="cloudCallout">
            <a:avLst>
              <a:gd name="adj1" fmla="val 54890"/>
              <a:gd name="adj2" fmla="val 667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sound travel in space?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507C189C-6B4C-4053-8D18-40C5BD74B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595" y="2669591"/>
            <a:ext cx="2384424" cy="1605848"/>
          </a:xfrm>
          <a:prstGeom prst="cloudCallout">
            <a:avLst>
              <a:gd name="adj1" fmla="val 54890"/>
              <a:gd name="adj2" fmla="val 667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04098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Sound wave</a:t>
            </a:r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practical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 hangers</a:t>
            </a:r>
            <a:r>
              <a:rPr kumimoji="0" lang="en-GB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string &amp; spoons / spatulas to tap them.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Premade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string telephones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short s</a:t>
            </a:r>
            <a:r>
              <a:rPr kumimoji="0" lang="en-GB" sz="24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linky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long slinky with one coil marked with tape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Plastic / polystyrene cup to </a:t>
            </a:r>
            <a:r>
              <a:rPr kumimoji="0" lang="en-GB" sz="24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slinky laser sounds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7Lb - Pressure wave diagram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449E9-1C8D-40F0-85CB-FB9FEFFFD64D}"/>
              </a:ext>
            </a:extLst>
          </p:cNvPr>
          <p:cNvSpPr txBox="1"/>
          <p:nvPr/>
        </p:nvSpPr>
        <p:spPr>
          <a:xfrm>
            <a:off x="78850" y="284656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sound travels through a material (a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) by the particles ________.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Sound cannot travel through a vacuum (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in space), because there are no _______ to vibrate.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83777-22E0-45B8-8194-467B81364FDE}"/>
              </a:ext>
            </a:extLst>
          </p:cNvPr>
          <p:cNvSpPr txBox="1"/>
          <p:nvPr/>
        </p:nvSpPr>
        <p:spPr>
          <a:xfrm>
            <a:off x="3010131" y="740173"/>
            <a:ext cx="203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02B29-B59B-4520-9751-07880D9D091B}"/>
              </a:ext>
            </a:extLst>
          </p:cNvPr>
          <p:cNvSpPr txBox="1"/>
          <p:nvPr/>
        </p:nvSpPr>
        <p:spPr>
          <a:xfrm>
            <a:off x="5500756" y="1737714"/>
            <a:ext cx="218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en-GB" sz="24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EB38FC81-68DF-4D51-8A69-B6368DD37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335" y="2669591"/>
            <a:ext cx="3224684" cy="1890052"/>
          </a:xfrm>
          <a:prstGeom prst="cloudCallout">
            <a:avLst>
              <a:gd name="adj1" fmla="val 54890"/>
              <a:gd name="adj2" fmla="val 667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what direction do the particles vibrate?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73D09491-180E-4BC9-97C0-D9986992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54" y="2624283"/>
            <a:ext cx="3224684" cy="1890052"/>
          </a:xfrm>
          <a:prstGeom prst="cloudCallout">
            <a:avLst>
              <a:gd name="adj1" fmla="val -56619"/>
              <a:gd name="adj2" fmla="val 647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the sound keep going?</a:t>
            </a:r>
          </a:p>
        </p:txBody>
      </p:sp>
    </p:spTree>
    <p:extLst>
      <p:ext uri="{BB962C8B-B14F-4D97-AF65-F5344CB8AC3E}">
        <p14:creationId xmlns:p14="http://schemas.microsoft.com/office/powerpoint/2010/main" val="7376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My Learning Journey……</a:t>
            </a: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8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198835" indent="-19883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96122"/>
              </p:ext>
            </p:extLst>
          </p:nvPr>
        </p:nvGraphicFramePr>
        <p:xfrm>
          <a:off x="81642" y="635680"/>
          <a:ext cx="8825948" cy="439352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Describe how sound changes as you get further from the source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30" y="1305761"/>
            <a:ext cx="288819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Recognise all matter is made of particles and identify solid, liquid, gas.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56596" y="2517761"/>
            <a:ext cx="26110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00" dirty="0">
                <a:latin typeface="Calibri" panose="020F0502020204030204" pitchFamily="34" charset="0"/>
                <a:cs typeface="Arial" charset="0"/>
              </a:rPr>
              <a:t>Recall sound travels through materials by vibrations.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4795" y="1218551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light travels faster than sound and use data to compare speed of sound in solids, liquids, gases.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36428" y="2379558"/>
            <a:ext cx="28881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Use particle models to explain how sound travels through different materials at different speeds. 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36428" y="3540564"/>
            <a:ext cx="29049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sound as a wave using frequency, amplitude, speed. Recall that waves transfer energy but not matter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54953" y="1989573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Evaluate the use of a slinky model to describe sound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996918" y="2933556"/>
            <a:ext cx="28881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why sound intensity decreases as distance from source increases.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L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09" y="3480953"/>
            <a:ext cx="4680964" cy="106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3044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vibrating loudspeaker makes the air particles close to it vibrate.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These vibrations are passed on to the next particles and so on. This is called a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sound wave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422" y="3271176"/>
            <a:ext cx="1941095" cy="1404194"/>
            <a:chOff x="288758" y="3511388"/>
            <a:chExt cx="1941095" cy="14041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759" t="57064" r="67492" b="20304"/>
            <a:stretch/>
          </p:blipFill>
          <p:spPr>
            <a:xfrm>
              <a:off x="449179" y="3511388"/>
              <a:ext cx="1780674" cy="127534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88758" y="4149061"/>
              <a:ext cx="802105" cy="766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AEB4F5D-91BC-4806-BCF2-A55121AA5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91" t="12533" r="10468" b="57597"/>
          <a:stretch/>
        </p:blipFill>
        <p:spPr>
          <a:xfrm>
            <a:off x="301116" y="1794469"/>
            <a:ext cx="6946232" cy="1683200"/>
          </a:xfrm>
          <a:prstGeom prst="rect">
            <a:avLst/>
          </a:prstGeom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A58DE4A4-8EAD-4A66-914B-9079FB23A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316" y="1446271"/>
            <a:ext cx="3224684" cy="1890052"/>
          </a:xfrm>
          <a:prstGeom prst="cloudCallout">
            <a:avLst>
              <a:gd name="adj1" fmla="val 46077"/>
              <a:gd name="adj2" fmla="val 784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transferred all the way to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right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13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ion showing particle motion for a longitudinal pressure wave highlighting the difference between particle motion and wave propagation.">
            <a:extLst>
              <a:ext uri="{FF2B5EF4-FFF2-40B4-BE49-F238E27FC236}">
                <a16:creationId xmlns:a16="http://schemas.microsoft.com/office/drawing/2014/main" id="{D7B8596E-D3D4-4DDA-A5C7-577CEB164B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4781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CF0C1C15-B543-423E-B06C-7553BD0C0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798" y="2817871"/>
            <a:ext cx="3224684" cy="1890052"/>
          </a:xfrm>
          <a:prstGeom prst="cloudCallout">
            <a:avLst>
              <a:gd name="adj1" fmla="val 58000"/>
              <a:gd name="adj2" fmla="val 6474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transferred all the way to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right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E0037D9D-91B2-4627-8DBE-662D9400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035" y="3084571"/>
            <a:ext cx="3224684" cy="1890052"/>
          </a:xfrm>
          <a:prstGeom prst="cloudCallout">
            <a:avLst>
              <a:gd name="adj1" fmla="val -67670"/>
              <a:gd name="adj2" fmla="val 4990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NOT transferred all the way to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right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118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2952" y="2166676"/>
            <a:ext cx="7074143" cy="1998732"/>
            <a:chOff x="962952" y="2217218"/>
            <a:chExt cx="7074143" cy="19987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2599" t="45616" r="10468" b="20304"/>
            <a:stretch/>
          </p:blipFill>
          <p:spPr>
            <a:xfrm>
              <a:off x="1100517" y="2217218"/>
              <a:ext cx="6936578" cy="192042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62952" y="3447207"/>
              <a:ext cx="784928" cy="768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Lw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420" y="211653"/>
            <a:ext cx="5293895" cy="13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709826" y="194933"/>
            <a:ext cx="2033374" cy="1508032"/>
            <a:chOff x="288758" y="3511388"/>
            <a:chExt cx="1941095" cy="14041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2759" t="57064" r="67492" b="20304"/>
            <a:stretch/>
          </p:blipFill>
          <p:spPr>
            <a:xfrm>
              <a:off x="449179" y="3511388"/>
              <a:ext cx="1780674" cy="127534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8758" y="4149061"/>
              <a:ext cx="802105" cy="766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235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3FFF72-89DF-417B-B5CE-70CCC83F7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" t="3545" r="2450" b="3380"/>
          <a:stretch/>
        </p:blipFill>
        <p:spPr>
          <a:xfrm>
            <a:off x="0" y="644236"/>
            <a:ext cx="6834597" cy="4499264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8893BCC4-63E7-4FBB-B66A-877BA38D1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20" y="91306"/>
            <a:ext cx="8453625" cy="584103"/>
          </a:xfrm>
          <a:prstGeom prst="roundRect">
            <a:avLst>
              <a:gd name="adj" fmla="val 1627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Label regions of high &amp; low pressure on one of your diagrams.</a:t>
            </a:r>
            <a:endParaRPr lang="en-GB" sz="2400" i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4E7D5-EC58-4DE9-9A86-AFE66FEED713}"/>
              </a:ext>
            </a:extLst>
          </p:cNvPr>
          <p:cNvSpPr txBox="1"/>
          <p:nvPr/>
        </p:nvSpPr>
        <p:spPr>
          <a:xfrm>
            <a:off x="6982691" y="758537"/>
            <a:ext cx="19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high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97AA4-4D6A-4069-B0E3-6821C0BA6EF3}"/>
              </a:ext>
            </a:extLst>
          </p:cNvPr>
          <p:cNvSpPr txBox="1"/>
          <p:nvPr/>
        </p:nvSpPr>
        <p:spPr>
          <a:xfrm>
            <a:off x="7031181" y="2137064"/>
            <a:ext cx="19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low pressure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7C02C8-45BD-4EE1-AE9A-3689958163F8}"/>
              </a:ext>
            </a:extLst>
          </p:cNvPr>
          <p:cNvCxnSpPr/>
          <p:nvPr/>
        </p:nvCxnSpPr>
        <p:spPr>
          <a:xfrm flipH="1">
            <a:off x="6026727" y="1028700"/>
            <a:ext cx="1475509" cy="5507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4E86DE-3993-46F5-B662-9C52094E5321}"/>
              </a:ext>
            </a:extLst>
          </p:cNvPr>
          <p:cNvCxnSpPr>
            <a:cxnSpLocks/>
          </p:cNvCxnSpPr>
          <p:nvPr/>
        </p:nvCxnSpPr>
        <p:spPr>
          <a:xfrm flipH="1" flipV="1">
            <a:off x="5527964" y="1963882"/>
            <a:ext cx="2067792" cy="4468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2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39" ma:contentTypeDescription="Create a new document." ma:contentTypeScope="" ma:versionID="708f8c28e35f3b2ee7e71557132c6182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b6d8c45afc40dd65bdc9e15089ab4a89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Props1.xml><?xml version="1.0" encoding="utf-8"?>
<ds:datastoreItem xmlns:ds="http://schemas.openxmlformats.org/officeDocument/2006/customXml" ds:itemID="{179ADDE5-B9B3-4F88-8168-4CD16AA93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08A26-01F1-4417-BBDD-BA0FDF9E2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AB944B-8E62-43F9-BA55-67354B2666FF}">
  <ds:schemaRefs>
    <ds:schemaRef ds:uri="http://purl.org/dc/dcmitype/"/>
    <ds:schemaRef ds:uri="http://schemas.microsoft.com/office/infopath/2007/PartnerControls"/>
    <ds:schemaRef ds:uri="http://purl.org/dc/elements/1.1/"/>
    <ds:schemaRef ds:uri="04d8cc2f-934b-4725-83b2-cba74d39485f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2796e86b-6cc7-44ac-a065-7048381d70a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1139</Words>
  <Application>Microsoft Office PowerPoint</Application>
  <PresentationFormat>On-screen Show (16:9)</PresentationFormat>
  <Paragraphs>179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Arial</vt:lpstr>
      <vt:lpstr>Calibri</vt:lpstr>
      <vt:lpstr>Comic Sans MS</vt:lpstr>
      <vt:lpstr>Trebuchet MS</vt:lpstr>
      <vt:lpstr>Verdana</vt:lpstr>
      <vt:lpstr>Webdings</vt:lpstr>
      <vt:lpstr>Wingdings</vt:lpstr>
      <vt:lpstr>Wingdings 2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8_Default Design</vt:lpstr>
      <vt:lpstr>3_Default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 Barker</cp:lastModifiedBy>
  <cp:revision>95</cp:revision>
  <dcterms:modified xsi:type="dcterms:W3CDTF">2021-06-24T16:14:32Z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