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33" r:id="rId5"/>
    <p:sldId id="348" r:id="rId6"/>
    <p:sldId id="369" r:id="rId7"/>
    <p:sldId id="335" r:id="rId8"/>
    <p:sldId id="336" r:id="rId9"/>
    <p:sldId id="337" r:id="rId10"/>
    <p:sldId id="338" r:id="rId11"/>
    <p:sldId id="339" r:id="rId12"/>
    <p:sldId id="341" r:id="rId13"/>
    <p:sldId id="349" r:id="rId14"/>
    <p:sldId id="342" r:id="rId15"/>
    <p:sldId id="343" r:id="rId16"/>
    <p:sldId id="344" r:id="rId17"/>
    <p:sldId id="345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385197E-8998-420E-9328-17A8C304C8D0}"/>
    <pc:docChg chg="undo delSld modSld">
      <pc:chgData name="D Callanan" userId="951668ec-da26-491a-9b8a-af24bfeff26b" providerId="ADAL" clId="{4385197E-8998-420E-9328-17A8C304C8D0}" dt="2022-07-07T09:46:21.195" v="125" actId="2696"/>
      <pc:docMkLst>
        <pc:docMk/>
      </pc:docMkLst>
      <pc:sldChg chg="del">
        <pc:chgData name="D Callanan" userId="951668ec-da26-491a-9b8a-af24bfeff26b" providerId="ADAL" clId="{4385197E-8998-420E-9328-17A8C304C8D0}" dt="2022-07-07T09:45:14.921" v="109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4385197E-8998-420E-9328-17A8C304C8D0}" dt="2022-07-07T09:46:05.601" v="11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4385197E-8998-420E-9328-17A8C304C8D0}" dt="2022-07-07T09:44:39.855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4385197E-8998-420E-9328-17A8C304C8D0}" dt="2022-07-07T09:44:40.217" v="27" actId="2696"/>
        <pc:sldMkLst>
          <pc:docMk/>
          <pc:sldMk cId="2749735953" sldId="259"/>
        </pc:sldMkLst>
      </pc:sldChg>
      <pc:sldChg chg="del">
        <pc:chgData name="D Callanan" userId="951668ec-da26-491a-9b8a-af24bfeff26b" providerId="ADAL" clId="{4385197E-8998-420E-9328-17A8C304C8D0}" dt="2022-07-07T09:44:40.251" v="29" actId="2696"/>
        <pc:sldMkLst>
          <pc:docMk/>
          <pc:sldMk cId="2145041838" sldId="260"/>
        </pc:sldMkLst>
      </pc:sldChg>
      <pc:sldChg chg="del">
        <pc:chgData name="D Callanan" userId="951668ec-da26-491a-9b8a-af24bfeff26b" providerId="ADAL" clId="{4385197E-8998-420E-9328-17A8C304C8D0}" dt="2022-07-07T09:44:40.268" v="31" actId="2696"/>
        <pc:sldMkLst>
          <pc:docMk/>
          <pc:sldMk cId="1213353467" sldId="261"/>
        </pc:sldMkLst>
      </pc:sldChg>
      <pc:sldChg chg="del">
        <pc:chgData name="D Callanan" userId="951668ec-da26-491a-9b8a-af24bfeff26b" providerId="ADAL" clId="{4385197E-8998-420E-9328-17A8C304C8D0}" dt="2022-07-07T09:44:40.244" v="28" actId="2696"/>
        <pc:sldMkLst>
          <pc:docMk/>
          <pc:sldMk cId="2691043066" sldId="262"/>
        </pc:sldMkLst>
      </pc:sldChg>
      <pc:sldChg chg="del">
        <pc:chgData name="D Callanan" userId="951668ec-da26-491a-9b8a-af24bfeff26b" providerId="ADAL" clId="{4385197E-8998-420E-9328-17A8C304C8D0}" dt="2022-07-07T09:44:40.450" v="54" actId="2696"/>
        <pc:sldMkLst>
          <pc:docMk/>
          <pc:sldMk cId="1425463108" sldId="263"/>
        </pc:sldMkLst>
      </pc:sldChg>
      <pc:sldChg chg="del">
        <pc:chgData name="D Callanan" userId="951668ec-da26-491a-9b8a-af24bfeff26b" providerId="ADAL" clId="{4385197E-8998-420E-9328-17A8C304C8D0}" dt="2022-07-07T09:44:40.453" v="55" actId="2696"/>
        <pc:sldMkLst>
          <pc:docMk/>
          <pc:sldMk cId="3831170689" sldId="264"/>
        </pc:sldMkLst>
      </pc:sldChg>
      <pc:sldChg chg="del">
        <pc:chgData name="D Callanan" userId="951668ec-da26-491a-9b8a-af24bfeff26b" providerId="ADAL" clId="{4385197E-8998-420E-9328-17A8C304C8D0}" dt="2022-07-07T09:44:40.303" v="36" actId="2696"/>
        <pc:sldMkLst>
          <pc:docMk/>
          <pc:sldMk cId="2513976321" sldId="265"/>
        </pc:sldMkLst>
      </pc:sldChg>
      <pc:sldChg chg="del">
        <pc:chgData name="D Callanan" userId="951668ec-da26-491a-9b8a-af24bfeff26b" providerId="ADAL" clId="{4385197E-8998-420E-9328-17A8C304C8D0}" dt="2022-07-07T09:44:39.895" v="3" actId="2696"/>
        <pc:sldMkLst>
          <pc:docMk/>
          <pc:sldMk cId="1514167962" sldId="266"/>
        </pc:sldMkLst>
      </pc:sldChg>
      <pc:sldChg chg="del">
        <pc:chgData name="D Callanan" userId="951668ec-da26-491a-9b8a-af24bfeff26b" providerId="ADAL" clId="{4385197E-8998-420E-9328-17A8C304C8D0}" dt="2022-07-07T09:44:40.318" v="38" actId="2696"/>
        <pc:sldMkLst>
          <pc:docMk/>
          <pc:sldMk cId="4012983822" sldId="267"/>
        </pc:sldMkLst>
      </pc:sldChg>
      <pc:sldChg chg="del">
        <pc:chgData name="D Callanan" userId="951668ec-da26-491a-9b8a-af24bfeff26b" providerId="ADAL" clId="{4385197E-8998-420E-9328-17A8C304C8D0}" dt="2022-07-07T09:44:39.864" v="1" actId="2696"/>
        <pc:sldMkLst>
          <pc:docMk/>
          <pc:sldMk cId="136884565" sldId="268"/>
        </pc:sldMkLst>
      </pc:sldChg>
      <pc:sldChg chg="del">
        <pc:chgData name="D Callanan" userId="951668ec-da26-491a-9b8a-af24bfeff26b" providerId="ADAL" clId="{4385197E-8998-420E-9328-17A8C304C8D0}" dt="2022-07-07T09:44:40.334" v="40" actId="2696"/>
        <pc:sldMkLst>
          <pc:docMk/>
          <pc:sldMk cId="1737016282" sldId="269"/>
        </pc:sldMkLst>
      </pc:sldChg>
      <pc:sldChg chg="del">
        <pc:chgData name="D Callanan" userId="951668ec-da26-491a-9b8a-af24bfeff26b" providerId="ADAL" clId="{4385197E-8998-420E-9328-17A8C304C8D0}" dt="2022-07-07T09:44:40.341" v="41" actId="2696"/>
        <pc:sldMkLst>
          <pc:docMk/>
          <pc:sldMk cId="4127408347" sldId="270"/>
        </pc:sldMkLst>
      </pc:sldChg>
      <pc:sldChg chg="del">
        <pc:chgData name="D Callanan" userId="951668ec-da26-491a-9b8a-af24bfeff26b" providerId="ADAL" clId="{4385197E-8998-420E-9328-17A8C304C8D0}" dt="2022-07-07T09:44:39.873" v="2" actId="2696"/>
        <pc:sldMkLst>
          <pc:docMk/>
          <pc:sldMk cId="2170086068" sldId="271"/>
        </pc:sldMkLst>
      </pc:sldChg>
      <pc:sldChg chg="del">
        <pc:chgData name="D Callanan" userId="951668ec-da26-491a-9b8a-af24bfeff26b" providerId="ADAL" clId="{4385197E-8998-420E-9328-17A8C304C8D0}" dt="2022-07-07T09:44:40.357" v="43" actId="2696"/>
        <pc:sldMkLst>
          <pc:docMk/>
          <pc:sldMk cId="2001480110" sldId="272"/>
        </pc:sldMkLst>
      </pc:sldChg>
      <pc:sldChg chg="del">
        <pc:chgData name="D Callanan" userId="951668ec-da26-491a-9b8a-af24bfeff26b" providerId="ADAL" clId="{4385197E-8998-420E-9328-17A8C304C8D0}" dt="2022-07-07T09:44:39.907" v="4" actId="2696"/>
        <pc:sldMkLst>
          <pc:docMk/>
          <pc:sldMk cId="3233715800" sldId="273"/>
        </pc:sldMkLst>
      </pc:sldChg>
      <pc:sldChg chg="del">
        <pc:chgData name="D Callanan" userId="951668ec-da26-491a-9b8a-af24bfeff26b" providerId="ADAL" clId="{4385197E-8998-420E-9328-17A8C304C8D0}" dt="2022-07-07T09:44:39.917" v="5" actId="2696"/>
        <pc:sldMkLst>
          <pc:docMk/>
          <pc:sldMk cId="2106306650" sldId="274"/>
        </pc:sldMkLst>
      </pc:sldChg>
      <pc:sldChg chg="del">
        <pc:chgData name="D Callanan" userId="951668ec-da26-491a-9b8a-af24bfeff26b" providerId="ADAL" clId="{4385197E-8998-420E-9328-17A8C304C8D0}" dt="2022-07-07T09:44:39.923" v="6" actId="2696"/>
        <pc:sldMkLst>
          <pc:docMk/>
          <pc:sldMk cId="618879848" sldId="275"/>
        </pc:sldMkLst>
      </pc:sldChg>
      <pc:sldChg chg="del">
        <pc:chgData name="D Callanan" userId="951668ec-da26-491a-9b8a-af24bfeff26b" providerId="ADAL" clId="{4385197E-8998-420E-9328-17A8C304C8D0}" dt="2022-07-07T09:44:39.956" v="10" actId="2696"/>
        <pc:sldMkLst>
          <pc:docMk/>
          <pc:sldMk cId="2261100181" sldId="276"/>
        </pc:sldMkLst>
      </pc:sldChg>
      <pc:sldChg chg="del">
        <pc:chgData name="D Callanan" userId="951668ec-da26-491a-9b8a-af24bfeff26b" providerId="ADAL" clId="{4385197E-8998-420E-9328-17A8C304C8D0}" dt="2022-07-07T09:44:39.949" v="9" actId="2696"/>
        <pc:sldMkLst>
          <pc:docMk/>
          <pc:sldMk cId="2059945980" sldId="277"/>
        </pc:sldMkLst>
      </pc:sldChg>
      <pc:sldChg chg="del">
        <pc:chgData name="D Callanan" userId="951668ec-da26-491a-9b8a-af24bfeff26b" providerId="ADAL" clId="{4385197E-8998-420E-9328-17A8C304C8D0}" dt="2022-07-07T09:44:39.963" v="11" actId="2696"/>
        <pc:sldMkLst>
          <pc:docMk/>
          <pc:sldMk cId="3288214210" sldId="278"/>
        </pc:sldMkLst>
      </pc:sldChg>
      <pc:sldChg chg="del">
        <pc:chgData name="D Callanan" userId="951668ec-da26-491a-9b8a-af24bfeff26b" providerId="ADAL" clId="{4385197E-8998-420E-9328-17A8C304C8D0}" dt="2022-07-07T09:44:39.971" v="12" actId="2696"/>
        <pc:sldMkLst>
          <pc:docMk/>
          <pc:sldMk cId="1622638239" sldId="279"/>
        </pc:sldMkLst>
      </pc:sldChg>
      <pc:sldChg chg="del">
        <pc:chgData name="D Callanan" userId="951668ec-da26-491a-9b8a-af24bfeff26b" providerId="ADAL" clId="{4385197E-8998-420E-9328-17A8C304C8D0}" dt="2022-07-07T09:44:39.978" v="13" actId="2696"/>
        <pc:sldMkLst>
          <pc:docMk/>
          <pc:sldMk cId="1808654053" sldId="280"/>
        </pc:sldMkLst>
      </pc:sldChg>
      <pc:sldChg chg="del">
        <pc:chgData name="D Callanan" userId="951668ec-da26-491a-9b8a-af24bfeff26b" providerId="ADAL" clId="{4385197E-8998-420E-9328-17A8C304C8D0}" dt="2022-07-07T09:44:39.984" v="14" actId="2696"/>
        <pc:sldMkLst>
          <pc:docMk/>
          <pc:sldMk cId="708148273" sldId="281"/>
        </pc:sldMkLst>
      </pc:sldChg>
      <pc:sldChg chg="del">
        <pc:chgData name="D Callanan" userId="951668ec-da26-491a-9b8a-af24bfeff26b" providerId="ADAL" clId="{4385197E-8998-420E-9328-17A8C304C8D0}" dt="2022-07-07T09:44:40.010" v="17" actId="2696"/>
        <pc:sldMkLst>
          <pc:docMk/>
          <pc:sldMk cId="3118882461" sldId="283"/>
        </pc:sldMkLst>
      </pc:sldChg>
      <pc:sldChg chg="del">
        <pc:chgData name="D Callanan" userId="951668ec-da26-491a-9b8a-af24bfeff26b" providerId="ADAL" clId="{4385197E-8998-420E-9328-17A8C304C8D0}" dt="2022-07-07T09:44:40.021" v="18" actId="2696"/>
        <pc:sldMkLst>
          <pc:docMk/>
          <pc:sldMk cId="1243757308" sldId="284"/>
        </pc:sldMkLst>
      </pc:sldChg>
      <pc:sldChg chg="del">
        <pc:chgData name="D Callanan" userId="951668ec-da26-491a-9b8a-af24bfeff26b" providerId="ADAL" clId="{4385197E-8998-420E-9328-17A8C304C8D0}" dt="2022-07-07T09:44:40.031" v="19" actId="2696"/>
        <pc:sldMkLst>
          <pc:docMk/>
          <pc:sldMk cId="1109579054" sldId="285"/>
        </pc:sldMkLst>
      </pc:sldChg>
      <pc:sldChg chg="del">
        <pc:chgData name="D Callanan" userId="951668ec-da26-491a-9b8a-af24bfeff26b" providerId="ADAL" clId="{4385197E-8998-420E-9328-17A8C304C8D0}" dt="2022-07-07T09:44:40.040" v="20" actId="2696"/>
        <pc:sldMkLst>
          <pc:docMk/>
          <pc:sldMk cId="1776440559" sldId="286"/>
        </pc:sldMkLst>
      </pc:sldChg>
      <pc:sldChg chg="del">
        <pc:chgData name="D Callanan" userId="951668ec-da26-491a-9b8a-af24bfeff26b" providerId="ADAL" clId="{4385197E-8998-420E-9328-17A8C304C8D0}" dt="2022-07-07T09:44:40" v="16" actId="2696"/>
        <pc:sldMkLst>
          <pc:docMk/>
          <pc:sldMk cId="1476249112" sldId="287"/>
        </pc:sldMkLst>
      </pc:sldChg>
      <pc:sldChg chg="del">
        <pc:chgData name="D Callanan" userId="951668ec-da26-491a-9b8a-af24bfeff26b" providerId="ADAL" clId="{4385197E-8998-420E-9328-17A8C304C8D0}" dt="2022-07-07T09:44:39.990" v="15" actId="2696"/>
        <pc:sldMkLst>
          <pc:docMk/>
          <pc:sldMk cId="510735694" sldId="288"/>
        </pc:sldMkLst>
      </pc:sldChg>
      <pc:sldChg chg="del">
        <pc:chgData name="D Callanan" userId="951668ec-da26-491a-9b8a-af24bfeff26b" providerId="ADAL" clId="{4385197E-8998-420E-9328-17A8C304C8D0}" dt="2022-07-07T09:44:39.939" v="8" actId="2696"/>
        <pc:sldMkLst>
          <pc:docMk/>
          <pc:sldMk cId="3498250955" sldId="289"/>
        </pc:sldMkLst>
      </pc:sldChg>
      <pc:sldChg chg="del">
        <pc:chgData name="D Callanan" userId="951668ec-da26-491a-9b8a-af24bfeff26b" providerId="ADAL" clId="{4385197E-8998-420E-9328-17A8C304C8D0}" dt="2022-07-07T09:44:39.930" v="7" actId="2696"/>
        <pc:sldMkLst>
          <pc:docMk/>
          <pc:sldMk cId="2083415163" sldId="290"/>
        </pc:sldMkLst>
      </pc:sldChg>
      <pc:sldChg chg="del">
        <pc:chgData name="D Callanan" userId="951668ec-da26-491a-9b8a-af24bfeff26b" providerId="ADAL" clId="{4385197E-8998-420E-9328-17A8C304C8D0}" dt="2022-07-07T09:44:40.068" v="23" actId="2696"/>
        <pc:sldMkLst>
          <pc:docMk/>
          <pc:sldMk cId="233647618" sldId="291"/>
        </pc:sldMkLst>
      </pc:sldChg>
      <pc:sldChg chg="del">
        <pc:chgData name="D Callanan" userId="951668ec-da26-491a-9b8a-af24bfeff26b" providerId="ADAL" clId="{4385197E-8998-420E-9328-17A8C304C8D0}" dt="2022-07-07T09:44:40.049" v="21" actId="2696"/>
        <pc:sldMkLst>
          <pc:docMk/>
          <pc:sldMk cId="2893292161" sldId="292"/>
        </pc:sldMkLst>
      </pc:sldChg>
      <pc:sldChg chg="del">
        <pc:chgData name="D Callanan" userId="951668ec-da26-491a-9b8a-af24bfeff26b" providerId="ADAL" clId="{4385197E-8998-420E-9328-17A8C304C8D0}" dt="2022-07-07T09:44:40.057" v="22" actId="2696"/>
        <pc:sldMkLst>
          <pc:docMk/>
          <pc:sldMk cId="3202044802" sldId="293"/>
        </pc:sldMkLst>
      </pc:sldChg>
      <pc:sldChg chg="del">
        <pc:chgData name="D Callanan" userId="951668ec-da26-491a-9b8a-af24bfeff26b" providerId="ADAL" clId="{4385197E-8998-420E-9328-17A8C304C8D0}" dt="2022-07-07T09:44:40.126" v="24" actId="2696"/>
        <pc:sldMkLst>
          <pc:docMk/>
          <pc:sldMk cId="1904384897" sldId="295"/>
        </pc:sldMkLst>
      </pc:sldChg>
      <pc:sldChg chg="del">
        <pc:chgData name="D Callanan" userId="951668ec-da26-491a-9b8a-af24bfeff26b" providerId="ADAL" clId="{4385197E-8998-420E-9328-17A8C304C8D0}" dt="2022-07-07T09:44:40.138" v="25" actId="2696"/>
        <pc:sldMkLst>
          <pc:docMk/>
          <pc:sldMk cId="899343820" sldId="296"/>
        </pc:sldMkLst>
      </pc:sldChg>
      <pc:sldChg chg="del">
        <pc:chgData name="D Callanan" userId="951668ec-da26-491a-9b8a-af24bfeff26b" providerId="ADAL" clId="{4385197E-8998-420E-9328-17A8C304C8D0}" dt="2022-07-07T09:44:40.288" v="34" actId="2696"/>
        <pc:sldMkLst>
          <pc:docMk/>
          <pc:sldMk cId="280350848" sldId="298"/>
        </pc:sldMkLst>
      </pc:sldChg>
      <pc:sldChg chg="del">
        <pc:chgData name="D Callanan" userId="951668ec-da26-491a-9b8a-af24bfeff26b" providerId="ADAL" clId="{4385197E-8998-420E-9328-17A8C304C8D0}" dt="2022-07-07T09:44:40.293" v="35" actId="2696"/>
        <pc:sldMkLst>
          <pc:docMk/>
          <pc:sldMk cId="844555737" sldId="299"/>
        </pc:sldMkLst>
      </pc:sldChg>
      <pc:sldChg chg="del">
        <pc:chgData name="D Callanan" userId="951668ec-da26-491a-9b8a-af24bfeff26b" providerId="ADAL" clId="{4385197E-8998-420E-9328-17A8C304C8D0}" dt="2022-07-07T09:44:40.310" v="37" actId="2696"/>
        <pc:sldMkLst>
          <pc:docMk/>
          <pc:sldMk cId="4184777097" sldId="300"/>
        </pc:sldMkLst>
      </pc:sldChg>
      <pc:sldChg chg="del">
        <pc:chgData name="D Callanan" userId="951668ec-da26-491a-9b8a-af24bfeff26b" providerId="ADAL" clId="{4385197E-8998-420E-9328-17A8C304C8D0}" dt="2022-07-07T09:44:40.326" v="39" actId="2696"/>
        <pc:sldMkLst>
          <pc:docMk/>
          <pc:sldMk cId="854930867" sldId="301"/>
        </pc:sldMkLst>
      </pc:sldChg>
      <pc:sldChg chg="del">
        <pc:chgData name="D Callanan" userId="951668ec-da26-491a-9b8a-af24bfeff26b" providerId="ADAL" clId="{4385197E-8998-420E-9328-17A8C304C8D0}" dt="2022-07-07T09:44:40.350" v="42" actId="2696"/>
        <pc:sldMkLst>
          <pc:docMk/>
          <pc:sldMk cId="1734720586" sldId="302"/>
        </pc:sldMkLst>
      </pc:sldChg>
      <pc:sldChg chg="del">
        <pc:chgData name="D Callanan" userId="951668ec-da26-491a-9b8a-af24bfeff26b" providerId="ADAL" clId="{4385197E-8998-420E-9328-17A8C304C8D0}" dt="2022-07-07T09:44:40.367" v="44" actId="2696"/>
        <pc:sldMkLst>
          <pc:docMk/>
          <pc:sldMk cId="3381472629" sldId="303"/>
        </pc:sldMkLst>
      </pc:sldChg>
      <pc:sldChg chg="del">
        <pc:chgData name="D Callanan" userId="951668ec-da26-491a-9b8a-af24bfeff26b" providerId="ADAL" clId="{4385197E-8998-420E-9328-17A8C304C8D0}" dt="2022-07-07T09:44:40.377" v="45" actId="2696"/>
        <pc:sldMkLst>
          <pc:docMk/>
          <pc:sldMk cId="3305283556" sldId="304"/>
        </pc:sldMkLst>
      </pc:sldChg>
      <pc:sldChg chg="del">
        <pc:chgData name="D Callanan" userId="951668ec-da26-491a-9b8a-af24bfeff26b" providerId="ADAL" clId="{4385197E-8998-420E-9328-17A8C304C8D0}" dt="2022-07-07T09:44:40.387" v="46" actId="2696"/>
        <pc:sldMkLst>
          <pc:docMk/>
          <pc:sldMk cId="4071087036" sldId="305"/>
        </pc:sldMkLst>
      </pc:sldChg>
      <pc:sldChg chg="del">
        <pc:chgData name="D Callanan" userId="951668ec-da26-491a-9b8a-af24bfeff26b" providerId="ADAL" clId="{4385197E-8998-420E-9328-17A8C304C8D0}" dt="2022-07-07T09:44:40.397" v="47" actId="2696"/>
        <pc:sldMkLst>
          <pc:docMk/>
          <pc:sldMk cId="1617884882" sldId="306"/>
        </pc:sldMkLst>
      </pc:sldChg>
      <pc:sldChg chg="del">
        <pc:chgData name="D Callanan" userId="951668ec-da26-491a-9b8a-af24bfeff26b" providerId="ADAL" clId="{4385197E-8998-420E-9328-17A8C304C8D0}" dt="2022-07-07T09:44:40.404" v="48" actId="2696"/>
        <pc:sldMkLst>
          <pc:docMk/>
          <pc:sldMk cId="300835056" sldId="307"/>
        </pc:sldMkLst>
      </pc:sldChg>
      <pc:sldChg chg="del">
        <pc:chgData name="D Callanan" userId="951668ec-da26-491a-9b8a-af24bfeff26b" providerId="ADAL" clId="{4385197E-8998-420E-9328-17A8C304C8D0}" dt="2022-07-07T09:44:40.412" v="49" actId="2696"/>
        <pc:sldMkLst>
          <pc:docMk/>
          <pc:sldMk cId="2673109861" sldId="308"/>
        </pc:sldMkLst>
      </pc:sldChg>
      <pc:sldChg chg="del">
        <pc:chgData name="D Callanan" userId="951668ec-da26-491a-9b8a-af24bfeff26b" providerId="ADAL" clId="{4385197E-8998-420E-9328-17A8C304C8D0}" dt="2022-07-07T09:44:40.420" v="50" actId="2696"/>
        <pc:sldMkLst>
          <pc:docMk/>
          <pc:sldMk cId="1990945953" sldId="309"/>
        </pc:sldMkLst>
      </pc:sldChg>
      <pc:sldChg chg="del">
        <pc:chgData name="D Callanan" userId="951668ec-da26-491a-9b8a-af24bfeff26b" providerId="ADAL" clId="{4385197E-8998-420E-9328-17A8C304C8D0}" dt="2022-07-07T09:44:40.440" v="52" actId="2696"/>
        <pc:sldMkLst>
          <pc:docMk/>
          <pc:sldMk cId="3294383766" sldId="310"/>
        </pc:sldMkLst>
      </pc:sldChg>
      <pc:sldChg chg="del">
        <pc:chgData name="D Callanan" userId="951668ec-da26-491a-9b8a-af24bfeff26b" providerId="ADAL" clId="{4385197E-8998-420E-9328-17A8C304C8D0}" dt="2022-07-07T09:44:40.425" v="51" actId="2696"/>
        <pc:sldMkLst>
          <pc:docMk/>
          <pc:sldMk cId="1741329139" sldId="311"/>
        </pc:sldMkLst>
      </pc:sldChg>
      <pc:sldChg chg="del">
        <pc:chgData name="D Callanan" userId="951668ec-da26-491a-9b8a-af24bfeff26b" providerId="ADAL" clId="{4385197E-8998-420E-9328-17A8C304C8D0}" dt="2022-07-07T09:44:40.259" v="30" actId="2696"/>
        <pc:sldMkLst>
          <pc:docMk/>
          <pc:sldMk cId="1863406537" sldId="312"/>
        </pc:sldMkLst>
      </pc:sldChg>
      <pc:sldChg chg="del">
        <pc:chgData name="D Callanan" userId="951668ec-da26-491a-9b8a-af24bfeff26b" providerId="ADAL" clId="{4385197E-8998-420E-9328-17A8C304C8D0}" dt="2022-07-07T09:44:40.283" v="33" actId="2696"/>
        <pc:sldMkLst>
          <pc:docMk/>
          <pc:sldMk cId="3851842513" sldId="313"/>
        </pc:sldMkLst>
      </pc:sldChg>
      <pc:sldChg chg="del">
        <pc:chgData name="D Callanan" userId="951668ec-da26-491a-9b8a-af24bfeff26b" providerId="ADAL" clId="{4385197E-8998-420E-9328-17A8C304C8D0}" dt="2022-07-07T09:44:40.444" v="53" actId="2696"/>
        <pc:sldMkLst>
          <pc:docMk/>
          <pc:sldMk cId="2399588845" sldId="314"/>
        </pc:sldMkLst>
      </pc:sldChg>
      <pc:sldChg chg="del">
        <pc:chgData name="D Callanan" userId="951668ec-da26-491a-9b8a-af24bfeff26b" providerId="ADAL" clId="{4385197E-8998-420E-9328-17A8C304C8D0}" dt="2022-07-07T09:44:40.461" v="56" actId="2696"/>
        <pc:sldMkLst>
          <pc:docMk/>
          <pc:sldMk cId="3175451844" sldId="315"/>
        </pc:sldMkLst>
      </pc:sldChg>
      <pc:sldChg chg="del">
        <pc:chgData name="D Callanan" userId="951668ec-da26-491a-9b8a-af24bfeff26b" providerId="ADAL" clId="{4385197E-8998-420E-9328-17A8C304C8D0}" dt="2022-07-07T09:44:40.275" v="32" actId="2696"/>
        <pc:sldMkLst>
          <pc:docMk/>
          <pc:sldMk cId="1973535610" sldId="316"/>
        </pc:sldMkLst>
      </pc:sldChg>
      <pc:sldChg chg="del">
        <pc:chgData name="D Callanan" userId="951668ec-da26-491a-9b8a-af24bfeff26b" providerId="ADAL" clId="{4385197E-8998-420E-9328-17A8C304C8D0}" dt="2022-07-07T09:44:40.475" v="58" actId="2696"/>
        <pc:sldMkLst>
          <pc:docMk/>
          <pc:sldMk cId="3764759371" sldId="317"/>
        </pc:sldMkLst>
      </pc:sldChg>
      <pc:sldChg chg="del">
        <pc:chgData name="D Callanan" userId="951668ec-da26-491a-9b8a-af24bfeff26b" providerId="ADAL" clId="{4385197E-8998-420E-9328-17A8C304C8D0}" dt="2022-07-07T09:44:40.493" v="59" actId="2696"/>
        <pc:sldMkLst>
          <pc:docMk/>
          <pc:sldMk cId="1313650403" sldId="318"/>
        </pc:sldMkLst>
      </pc:sldChg>
      <pc:sldChg chg="del">
        <pc:chgData name="D Callanan" userId="951668ec-da26-491a-9b8a-af24bfeff26b" providerId="ADAL" clId="{4385197E-8998-420E-9328-17A8C304C8D0}" dt="2022-07-07T09:44:40.505" v="60" actId="2696"/>
        <pc:sldMkLst>
          <pc:docMk/>
          <pc:sldMk cId="3996936567" sldId="319"/>
        </pc:sldMkLst>
      </pc:sldChg>
      <pc:sldChg chg="del">
        <pc:chgData name="D Callanan" userId="951668ec-da26-491a-9b8a-af24bfeff26b" providerId="ADAL" clId="{4385197E-8998-420E-9328-17A8C304C8D0}" dt="2022-07-07T09:44:40.532" v="62" actId="2696"/>
        <pc:sldMkLst>
          <pc:docMk/>
          <pc:sldMk cId="3299799544" sldId="320"/>
        </pc:sldMkLst>
      </pc:sldChg>
      <pc:sldChg chg="del">
        <pc:chgData name="D Callanan" userId="951668ec-da26-491a-9b8a-af24bfeff26b" providerId="ADAL" clId="{4385197E-8998-420E-9328-17A8C304C8D0}" dt="2022-07-07T09:44:40.536" v="63" actId="2696"/>
        <pc:sldMkLst>
          <pc:docMk/>
          <pc:sldMk cId="999973248" sldId="321"/>
        </pc:sldMkLst>
      </pc:sldChg>
      <pc:sldChg chg="del">
        <pc:chgData name="D Callanan" userId="951668ec-da26-491a-9b8a-af24bfeff26b" providerId="ADAL" clId="{4385197E-8998-420E-9328-17A8C304C8D0}" dt="2022-07-07T09:44:40.540" v="64" actId="2696"/>
        <pc:sldMkLst>
          <pc:docMk/>
          <pc:sldMk cId="3133000026" sldId="322"/>
        </pc:sldMkLst>
      </pc:sldChg>
      <pc:sldChg chg="del">
        <pc:chgData name="D Callanan" userId="951668ec-da26-491a-9b8a-af24bfeff26b" providerId="ADAL" clId="{4385197E-8998-420E-9328-17A8C304C8D0}" dt="2022-07-07T09:44:40.543" v="65" actId="2696"/>
        <pc:sldMkLst>
          <pc:docMk/>
          <pc:sldMk cId="1205305674" sldId="323"/>
        </pc:sldMkLst>
      </pc:sldChg>
      <pc:sldChg chg="del">
        <pc:chgData name="D Callanan" userId="951668ec-da26-491a-9b8a-af24bfeff26b" providerId="ADAL" clId="{4385197E-8998-420E-9328-17A8C304C8D0}" dt="2022-07-07T09:44:40.549" v="66" actId="2696"/>
        <pc:sldMkLst>
          <pc:docMk/>
          <pc:sldMk cId="440847724" sldId="324"/>
        </pc:sldMkLst>
      </pc:sldChg>
      <pc:sldChg chg="del">
        <pc:chgData name="D Callanan" userId="951668ec-da26-491a-9b8a-af24bfeff26b" providerId="ADAL" clId="{4385197E-8998-420E-9328-17A8C304C8D0}" dt="2022-07-07T09:44:40.553" v="67" actId="2696"/>
        <pc:sldMkLst>
          <pc:docMk/>
          <pc:sldMk cId="3764263820" sldId="325"/>
        </pc:sldMkLst>
      </pc:sldChg>
      <pc:sldChg chg="del">
        <pc:chgData name="D Callanan" userId="951668ec-da26-491a-9b8a-af24bfeff26b" providerId="ADAL" clId="{4385197E-8998-420E-9328-17A8C304C8D0}" dt="2022-07-07T09:44:40.557" v="68" actId="2696"/>
        <pc:sldMkLst>
          <pc:docMk/>
          <pc:sldMk cId="2925019411" sldId="326"/>
        </pc:sldMkLst>
      </pc:sldChg>
      <pc:sldChg chg="del">
        <pc:chgData name="D Callanan" userId="951668ec-da26-491a-9b8a-af24bfeff26b" providerId="ADAL" clId="{4385197E-8998-420E-9328-17A8C304C8D0}" dt="2022-07-07T09:44:40.561" v="69" actId="2696"/>
        <pc:sldMkLst>
          <pc:docMk/>
          <pc:sldMk cId="3981449818" sldId="327"/>
        </pc:sldMkLst>
      </pc:sldChg>
      <pc:sldChg chg="del">
        <pc:chgData name="D Callanan" userId="951668ec-da26-491a-9b8a-af24bfeff26b" providerId="ADAL" clId="{4385197E-8998-420E-9328-17A8C304C8D0}" dt="2022-07-07T09:44:40.566" v="70" actId="2696"/>
        <pc:sldMkLst>
          <pc:docMk/>
          <pc:sldMk cId="1741906566" sldId="328"/>
        </pc:sldMkLst>
      </pc:sldChg>
      <pc:sldChg chg="del">
        <pc:chgData name="D Callanan" userId="951668ec-da26-491a-9b8a-af24bfeff26b" providerId="ADAL" clId="{4385197E-8998-420E-9328-17A8C304C8D0}" dt="2022-07-07T09:44:40.573" v="71" actId="2696"/>
        <pc:sldMkLst>
          <pc:docMk/>
          <pc:sldMk cId="3804987382" sldId="329"/>
        </pc:sldMkLst>
      </pc:sldChg>
      <pc:sldChg chg="del">
        <pc:chgData name="D Callanan" userId="951668ec-da26-491a-9b8a-af24bfeff26b" providerId="ADAL" clId="{4385197E-8998-420E-9328-17A8C304C8D0}" dt="2022-07-07T09:44:40.588" v="73" actId="2696"/>
        <pc:sldMkLst>
          <pc:docMk/>
          <pc:sldMk cId="1381498716" sldId="330"/>
        </pc:sldMkLst>
      </pc:sldChg>
      <pc:sldChg chg="del">
        <pc:chgData name="D Callanan" userId="951668ec-da26-491a-9b8a-af24bfeff26b" providerId="ADAL" clId="{4385197E-8998-420E-9328-17A8C304C8D0}" dt="2022-07-07T09:44:40.605" v="74" actId="2696"/>
        <pc:sldMkLst>
          <pc:docMk/>
          <pc:sldMk cId="1254936297" sldId="331"/>
        </pc:sldMkLst>
      </pc:sldChg>
      <pc:sldChg chg="del">
        <pc:chgData name="D Callanan" userId="951668ec-da26-491a-9b8a-af24bfeff26b" providerId="ADAL" clId="{4385197E-8998-420E-9328-17A8C304C8D0}" dt="2022-07-07T09:44:40.616" v="75" actId="2696"/>
        <pc:sldMkLst>
          <pc:docMk/>
          <pc:sldMk cId="1137905501" sldId="332"/>
        </pc:sldMkLst>
      </pc:sldChg>
      <pc:sldChg chg="del">
        <pc:chgData name="D Callanan" userId="951668ec-da26-491a-9b8a-af24bfeff26b" providerId="ADAL" clId="{4385197E-8998-420E-9328-17A8C304C8D0}" dt="2022-07-07T09:44:40.469" v="57" actId="2696"/>
        <pc:sldMkLst>
          <pc:docMk/>
          <pc:sldMk cId="433830804" sldId="334"/>
        </pc:sldMkLst>
      </pc:sldChg>
      <pc:sldChg chg="modSp">
        <pc:chgData name="D Callanan" userId="951668ec-da26-491a-9b8a-af24bfeff26b" providerId="ADAL" clId="{4385197E-8998-420E-9328-17A8C304C8D0}" dt="2022-07-07T09:45:11.162" v="108" actId="20577"/>
        <pc:sldMkLst>
          <pc:docMk/>
          <pc:sldMk cId="409108262" sldId="348"/>
        </pc:sldMkLst>
        <pc:graphicFrameChg chg="modGraphic">
          <ac:chgData name="D Callanan" userId="951668ec-da26-491a-9b8a-af24bfeff26b" providerId="ADAL" clId="{4385197E-8998-420E-9328-17A8C304C8D0}" dt="2022-07-07T09:45:11.162" v="108" actId="20577"/>
          <ac:graphicFrameMkLst>
            <pc:docMk/>
            <pc:sldMk cId="409108262" sldId="348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4385197E-8998-420E-9328-17A8C304C8D0}" dt="2022-07-07T09:46:21.195" v="125" actId="2696"/>
        <pc:sldMkLst>
          <pc:docMk/>
          <pc:sldMk cId="525653015" sldId="350"/>
        </pc:sldMkLst>
      </pc:sldChg>
      <pc:sldChg chg="del">
        <pc:chgData name="D Callanan" userId="951668ec-da26-491a-9b8a-af24bfeff26b" providerId="ADAL" clId="{4385197E-8998-420E-9328-17A8C304C8D0}" dt="2022-07-07T09:46:12.972" v="113" actId="2696"/>
        <pc:sldMkLst>
          <pc:docMk/>
          <pc:sldMk cId="2097010845" sldId="352"/>
        </pc:sldMkLst>
      </pc:sldChg>
      <pc:sldChg chg="del">
        <pc:chgData name="D Callanan" userId="951668ec-da26-491a-9b8a-af24bfeff26b" providerId="ADAL" clId="{4385197E-8998-420E-9328-17A8C304C8D0}" dt="2022-07-07T09:46:12.984" v="114" actId="2696"/>
        <pc:sldMkLst>
          <pc:docMk/>
          <pc:sldMk cId="2179977906" sldId="353"/>
        </pc:sldMkLst>
      </pc:sldChg>
      <pc:sldChg chg="del">
        <pc:chgData name="D Callanan" userId="951668ec-da26-491a-9b8a-af24bfeff26b" providerId="ADAL" clId="{4385197E-8998-420E-9328-17A8C304C8D0}" dt="2022-07-07T09:46:12.992" v="115" actId="2696"/>
        <pc:sldMkLst>
          <pc:docMk/>
          <pc:sldMk cId="668449113" sldId="354"/>
        </pc:sldMkLst>
      </pc:sldChg>
      <pc:sldChg chg="del">
        <pc:chgData name="D Callanan" userId="951668ec-da26-491a-9b8a-af24bfeff26b" providerId="ADAL" clId="{4385197E-8998-420E-9328-17A8C304C8D0}" dt="2022-07-07T09:46:12.998" v="116" actId="2696"/>
        <pc:sldMkLst>
          <pc:docMk/>
          <pc:sldMk cId="2981031509" sldId="355"/>
        </pc:sldMkLst>
      </pc:sldChg>
      <pc:sldChg chg="del">
        <pc:chgData name="D Callanan" userId="951668ec-da26-491a-9b8a-af24bfeff26b" providerId="ADAL" clId="{4385197E-8998-420E-9328-17A8C304C8D0}" dt="2022-07-07T09:46:13.005" v="117" actId="2696"/>
        <pc:sldMkLst>
          <pc:docMk/>
          <pc:sldMk cId="3570269886" sldId="356"/>
        </pc:sldMkLst>
      </pc:sldChg>
      <pc:sldChg chg="del">
        <pc:chgData name="D Callanan" userId="951668ec-da26-491a-9b8a-af24bfeff26b" providerId="ADAL" clId="{4385197E-8998-420E-9328-17A8C304C8D0}" dt="2022-07-07T09:46:13.012" v="118" actId="2696"/>
        <pc:sldMkLst>
          <pc:docMk/>
          <pc:sldMk cId="3712067077" sldId="357"/>
        </pc:sldMkLst>
      </pc:sldChg>
      <pc:sldChg chg="del">
        <pc:chgData name="D Callanan" userId="951668ec-da26-491a-9b8a-af24bfeff26b" providerId="ADAL" clId="{4385197E-8998-420E-9328-17A8C304C8D0}" dt="2022-07-07T09:46:13.017" v="119" actId="2696"/>
        <pc:sldMkLst>
          <pc:docMk/>
          <pc:sldMk cId="3530061927" sldId="358"/>
        </pc:sldMkLst>
      </pc:sldChg>
      <pc:sldChg chg="del">
        <pc:chgData name="D Callanan" userId="951668ec-da26-491a-9b8a-af24bfeff26b" providerId="ADAL" clId="{4385197E-8998-420E-9328-17A8C304C8D0}" dt="2022-07-07T09:46:13.022" v="120" actId="2696"/>
        <pc:sldMkLst>
          <pc:docMk/>
          <pc:sldMk cId="4241397576" sldId="359"/>
        </pc:sldMkLst>
      </pc:sldChg>
      <pc:sldChg chg="del">
        <pc:chgData name="D Callanan" userId="951668ec-da26-491a-9b8a-af24bfeff26b" providerId="ADAL" clId="{4385197E-8998-420E-9328-17A8C304C8D0}" dt="2022-07-07T09:46:13.029" v="121" actId="2696"/>
        <pc:sldMkLst>
          <pc:docMk/>
          <pc:sldMk cId="2013688547" sldId="360"/>
        </pc:sldMkLst>
      </pc:sldChg>
      <pc:sldChg chg="del">
        <pc:chgData name="D Callanan" userId="951668ec-da26-491a-9b8a-af24bfeff26b" providerId="ADAL" clId="{4385197E-8998-420E-9328-17A8C304C8D0}" dt="2022-07-07T09:46:13.038" v="122" actId="2696"/>
        <pc:sldMkLst>
          <pc:docMk/>
          <pc:sldMk cId="1389826537" sldId="361"/>
        </pc:sldMkLst>
      </pc:sldChg>
      <pc:sldChg chg="del">
        <pc:chgData name="D Callanan" userId="951668ec-da26-491a-9b8a-af24bfeff26b" providerId="ADAL" clId="{4385197E-8998-420E-9328-17A8C304C8D0}" dt="2022-07-07T09:46:13.046" v="123" actId="2696"/>
        <pc:sldMkLst>
          <pc:docMk/>
          <pc:sldMk cId="4245670815" sldId="362"/>
        </pc:sldMkLst>
      </pc:sldChg>
      <pc:sldChg chg="del">
        <pc:chgData name="D Callanan" userId="951668ec-da26-491a-9b8a-af24bfeff26b" providerId="ADAL" clId="{4385197E-8998-420E-9328-17A8C304C8D0}" dt="2022-07-07T09:46:13.053" v="124" actId="2696"/>
        <pc:sldMkLst>
          <pc:docMk/>
          <pc:sldMk cId="3051013765" sldId="363"/>
        </pc:sldMkLst>
      </pc:sldChg>
      <pc:sldChg chg="del">
        <pc:chgData name="D Callanan" userId="951668ec-da26-491a-9b8a-af24bfeff26b" providerId="ADAL" clId="{4385197E-8998-420E-9328-17A8C304C8D0}" dt="2022-07-07T09:46:12.968" v="112" actId="2696"/>
        <pc:sldMkLst>
          <pc:docMk/>
          <pc:sldMk cId="4209801842" sldId="364"/>
        </pc:sldMkLst>
      </pc:sldChg>
      <pc:sldChg chg="del">
        <pc:chgData name="D Callanan" userId="951668ec-da26-491a-9b8a-af24bfeff26b" providerId="ADAL" clId="{4385197E-8998-420E-9328-17A8C304C8D0}" dt="2022-07-07T09:44:40.581" v="72" actId="2696"/>
        <pc:sldMkLst>
          <pc:docMk/>
          <pc:sldMk cId="4291414444" sldId="365"/>
        </pc:sldMkLst>
      </pc:sldChg>
      <pc:sldChg chg="del">
        <pc:chgData name="D Callanan" userId="951668ec-da26-491a-9b8a-af24bfeff26b" providerId="ADAL" clId="{4385197E-8998-420E-9328-17A8C304C8D0}" dt="2022-07-07T09:44:40.523" v="61" actId="2696"/>
        <pc:sldMkLst>
          <pc:docMk/>
          <pc:sldMk cId="1344369428" sldId="366"/>
        </pc:sldMkLst>
      </pc:sldChg>
      <pc:sldChg chg="del">
        <pc:chgData name="D Callanan" userId="951668ec-da26-491a-9b8a-af24bfeff26b" providerId="ADAL" clId="{4385197E-8998-420E-9328-17A8C304C8D0}" dt="2022-07-07T09:46:12.954" v="111" actId="2696"/>
        <pc:sldMkLst>
          <pc:docMk/>
          <pc:sldMk cId="919278687" sldId="367"/>
        </pc:sldMkLst>
      </pc:sldChg>
      <pc:sldChg chg="del">
        <pc:chgData name="D Callanan" userId="951668ec-da26-491a-9b8a-af24bfeff26b" providerId="ADAL" clId="{4385197E-8998-420E-9328-17A8C304C8D0}" dt="2022-07-07T09:44:40.153" v="26" actId="2696"/>
        <pc:sldMkLst>
          <pc:docMk/>
          <pc:sldMk cId="2604075640" sldId="36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82483" units="1/cm"/>
          <inkml:channelProperty channel="Y" name="resolution" value="150.83798" units="1/cm"/>
          <inkml:channelProperty channel="T" name="resolution" value="1" units="1/dev"/>
        </inkml:channelProperties>
      </inkml:inkSource>
      <inkml:timestamp xml:id="ts0" timeString="2022-07-01T08:05:05.3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6756 6629 0,'0'0'0,"0"-5"15,0 5 1,0 0-16,-5-10 0,5 10 16,-17-10-16,3 6 15,1-1-15,13 5 16,0 0-16,-17-10 16,-1 10-16,-4-10 15,-5 10-15,-3 15 16,3-10-16,1 9 0,12 1 15,-3-5-15,4 9 16,4 1-16,4 0 16,5-20-16,-4 24 15,8-4-15,23-1 16,-14 6-16,5-6 0,17 6 16,-4-5-16,4-6 15,0 6-15,5 4 16,-18-4-16,9 9 15,-18-4-15,5 4 16,-9 1-16,-9 4 16,-5-10-16,-4 6 0,-8-11 15,-10 6-15,-4-10 16,1-1-16,-1-4 16,-9 0-16,5-5 15,-1 0-15,1-15 16,0 5-16,13-10 0,0 1 15,4-1-15,9-10 16,9 6-16,0-11 16,0 11-16,9-15 15</inkml:trace>
  <inkml:trace contextRef="#ctx0" brushRef="#br0" timeOffset="713.328">6888 6609 0,'0'0'0,"0"0"16,0 0-16,0 0 0,0 0 15,0 0-15,0 5 16,0 10-16,0 0 16,0 4-16,0 6 15,0 14-15,0 0 16,13 5-16,-8 5 0,-5 0 15,4-5-15,9-4 16,-8-11-16,-1 0 16,5-4-16,-9-6 15,0-4-15,13 0 16,-13-15-16,9 0 16,-5-10-16,1-5 0,4-4 15,8-11-15,-8-4 16,0 5-16,0-6 15,79-68-15,-66 79 16,-9-10-16,-4 4 16,9 11-16,-10 9 15,-3 0-15,4 25 0,13-1 16,-13-4-16,4 5 16,4 9-16,-3 16 15,-6-16-15,6 6 16,-1-16-16,9 11 15,-9 4-15,-4-4 16,9-1-16,-10-4 0,6-1 16,-1-9-16,-4-10 15,4-10-15,9 1 16,-9-1-16,-4-5 16,0-14-16,0 4 15,4-4-15,-9 4 0,5-9 16,0 9-16,4 1 15,9-1-15,-9 16 16,5-6-16,-13 15 16,-1 10-16,0-5 15,-4 14-15,5 16 16,-5-11-16,0 5 0,0 1 16,0-6-16,0-24 15,0 15-15,0-15 16,0 10-16,-5-15 15,10-5-15,-5-5 16,4-14-16,-4 0 0,0-6 16</inkml:trace>
  <inkml:trace contextRef="#ctx0" brushRef="#br0" timeOffset="1983.733">7589 6399 0,'0'0'16,"0"0"-16,0 0 15,0 0-15,0 5 16,0 9-16,9 11 0,-5-1 15,5 6-15,-4-6 16,8 15-16,-13 1 16,13-6-16,0 0 15,1-9-15,3 9 16,-4-10-16,1 16 0,-10-21 16,0 11-16,-4-16 15,5 6-15,-5 0 16,0-6-16,0-14 15,0 0-15,0 0 16,9 0-16,8 5 16,-12-10-16,4 0 0,-5-9 15,0-11-15,58-29 16,-44 35 0,4-6-16,-9 10 15,0 1-15,27 14 16,-14-10-16,-4 20 0,5-5 15,-9 14-15,-1 11 16,1-11-16,4 20 16,-5-14-16,10-1 15,-9-4-15,17 0 16,-9-1-16,-8-14 16,8 0-16,5 0 0,-4-5 15,-1-10-15,-4 0 16,0 1-16,-8-11 15,12 0-15,-8-4 16,4-1-16,-18-4 16,0-5-16,-12 4 15,3 6-15,-8-1 0,4 1 16,-4 4-16,-13 5 16,3 11-16,-3-1 15,4 10-15,0 4 16,4 16-16,1 4 15,3-4-15,6 14 16,-10-5-16,14 10 0,-1-14 16,10-1-16,3 1 15,10-6-15,4 1 16,-9-11-16,9-4 16,9-10-16,-9 5 15,5-10-15,-1-5 0,1 0 16,-1-9-16,5 4 15,35-39-15,-39 30 16,-5-6-16,0-14 16,-9 20-16,-4-15 15,-5 14-15,5-4 0,-5 9 16,-4 5-16,0-4 16,0 9-16,0 10 15,0 0-15,0 0 16,0 5-16,0 14 15,0 6-15,-4-5 16,4 9-16,0-29 0,4 20 16,10 9-16,3-14 15,-8 9-15,9 1 16,-18-25-16,17 9 16,1-4-16,-18-5 15,9 0-15,17 0 16,9-14-16,-12-11 0,3 1 15,-13-1-15,5-4 16,-9-1-16,-5 6 16,1-6-16,-1 6 15,-4 9-15,0 1 16,4-1-16,5 5 0,-9 10 16,0 15-16,5 9 15,21 45-15,14 14 16,-31-58-16,-1 33 15,6-9-15,-14-9 16,4 14-16,-8-10 16,-1 5-16,-26 49 0,9-54 15,0-5-15,-48 39 16,43-53-16,-8 9 16,0-14-16,-1-1 15,-3-4-15,8-10 16,-4-5-16,8-5 0,-4-10 15,9-9-15,13-1 16,5-9-16,4-15 16,31-34-16,8 4 15,-16 45-15,-1 0 16</inkml:trace>
  <inkml:trace contextRef="#ctx0" brushRef="#br0" timeOffset="2448.327">9432 6639 0,'0'0'0,"0"0"0,0 0 16,0 0-16,0-5 16,-4 0-16,-14 0 15,5 0-15,-9-5 16,4 5-16,1 1 15,-14 4-15,0 0 0,9-5 16,22 5-16,0 0 16,-31 5-16,22-1 15,9 11-15,0 0 16,5 4-16,52 21 16,-26-21-16,-5 11 15,-12-11-15,12-4 0,-4 0 16,-9 24-16,9-15 15,-8 1-15,-10-1 16,-8-9-16,-10 10 16,-8-6-16,14 1 15,-23-1-15,0-4 0,0 0 16,-4-10-16,4 0 16,-4-5-16,4-5 15,13-10-15,5 0 16,4-4-16,5-1 15,17-4-15,9-11 0,31-38 16</inkml:trace>
  <inkml:trace contextRef="#ctx0" brushRef="#br0" timeOffset="2882.906">9865 6693 0,'0'0'15,"-9"0"-15,-9 0 16,18 0-16,0 0 16,0 0-16,0 0 15,-35 0-15,0 0 16,-1 9-16,10 11 0,-5-5 16,4 9-16,14 1 15,4 14-15,-4-10 16,13 1-16,0-6 15,22-9-15,-4 14 16,8-9-16,10 0 0,-6-6 16,-3-9-16,8 0 15,-4-5-15,0 0 16,-9-5-16,0-10 16,-9-9-16,-8 4 15,-10-14-15,-4-5 16,1 5-16,3-1 0,-12 11 15,-14-1-15,0 6 16,13-1-16,-8 5 16,4 10-16,-5 1 15,10-1-15,8-15 16,-4 0-16,-14-24 0</inkml:trace>
  <inkml:trace contextRef="#ctx0" brushRef="#br0" timeOffset="3116.235">9997 6462 0,'0'5'0,"0"10"16,0-15-16,0 0 15,0 20-15,0-6 16,4 21-16,-4-1 16,18 64-16,4 5 15,-13-54-15,0-5 16,4-5-16,-4 0 0,-5-9 15,9-11-15,5-9 16,-5 0-16,0-15 16,23-20-16</inkml:trace>
  <inkml:trace contextRef="#ctx0" brushRef="#br0" timeOffset="3250.793">10460 6717 0,'0'0'15,"0"0"-15,-9 15 16,0-5-16,5 14 16,-5 6-16,5 9 0,-1-15 15,5-24-15,0 25 16,0-25-16,-4 29 16</inkml:trace>
  <inkml:trace contextRef="#ctx0" brushRef="#br0" timeOffset="3449.127">10491 6296 0,'0'0'15,"0"5"-15,0-5 16,0 0-16,0 0 16,0 5-16,4 9 0,1 11 15,8 4-15,-4-4 16,-5-1-16,9 1 15,18 29-15</inkml:trace>
  <inkml:trace contextRef="#ctx0" brushRef="#br0" timeOffset="3916.499">10795 6541 0,'0'0'0,"0"0"16,0 0-16,0-10 16,0 10-16,0 0 15,0 0-15,0 0 16,-9-5-16,0 5 15,1 0-15,-6 5 0,-17 5 16,9 9-16,0-4 16,9 19-16,-9-4 15,9 4-15,-5-5 16,9 6-16,1 4 16,8-5-16,8 10 15,6-14-15,3-6 0,1-4 16,8-10-16,5-1 15,9-18-15,-18-1 16,9-10-16,-5 1 16,54-104-16,-45 35 15,-22 39-15,0-10 16,-4 5-16,-4 5 0,-5 0 16,4 5-16,-4 5 15,0 5-15,4 9 16,-4 1-16,0 14 15,0 0-15,0 10 16,0 10-16,5 9 16,-1 16-16,9-1 0,-8 10 15,-5 0-15,0 5 16,53 108-16,-36-118 16,-8 0-16,9-4 15,-18-6-15,0-4 16,0-16-16</inkml:trace>
  <inkml:trace contextRef="#ctx0" brushRef="#br0" timeOffset="5318.705">6588 7918 0,'5'0'16,"3"-15"-16,-8 5 15,9-10-15,4 1 16,1-6-16,-1-4 16,0 4-16,-13-9 0,9 5 15,-18 4-15,9 11 16,-13-1-16,-18 15 15,9 5-15,-18 14 16,-26 25-16,4 25 16,36-30-16,-18 54 15,35-44-15,0 5 0,22 44 16,-8-49-16,17-14 16,4-1-16,10-5 15,-1-9-15,13-10 16,5-10-16,-22-10 15,128-39-15,-124 24 0,-4-4 16,-9 0-16,0-6 16,35-38-16,-34 38 15,-15 1-15,1 0 16,-9 9-16,0 1 16,-4-6-16,-9 11 15,-1 4-15,1 0 0,-9 11 16,4-1-16,-8 10 15,13 14-15,-9-4 16,4 24-16,5-5 16,0 6-16,52 48 15,-21-54-15,-9 0 0,13-14 16,9 0-16,-5-11 16,5 1-16,-13-15 15,4-5-15,0-9 16,-9-1-16,0 6 15,-8-6-15,-1 0 16,-8-14-16,-1 5 0,-8-11 16,0 11-16,-5-10 15,-13 9-15,9 6 16,0 4-16,0 6 16,0 4-16,4 10 15,10 5-15,-1 9 0,13 1 16,1-5-16,17 0 15,4 0-15,0-6 16,10-4-16,-1 5 16,-4 0-16,17-5 15,-21 0-15,13 20 0,-10 4 16,10-9-16,-18 10 16,31 48-16,-40-44 15,27 65-15,-36-65 16,14 20-16,-14 5 15,1-20-15,-5-4 16,4 4-16,-4 0 16,0 10-16,0-19 0,0 4 15,0-4-15,-4-25 16,-5-5-16,5 0 16,-10-5-16,10-24 15,4 9-15,-4-87 16,-1-11-16,5 74 0,-9-73 15,9 77-15,5-72 16,-5 73-16,13 24 16,-9-9-16,10-1 15,3-4-15,1 24 16,4 0-16,0 6 0,4 8 16,-8 11-16,9 10 15,-10 4-15,-8 0 16,0 6-16,-9 9 15,-5-5-15,1 5 16,-5 0-16,-13-9 16,-9-11-16,14 1 0,-10-11 15,1-4-15,-10 5 16,6-10-16,-6-10 16,10-15-16,13 5 15,8 1-15,1-25 16,8 4-16,5 11 0,0-11 15</inkml:trace>
  <inkml:trace contextRef="#ctx0" brushRef="#br0" timeOffset="5852.181">7660 7741 0,'0'0'16,"9"10"-16,-9-10 16,4 20-16,9 4 0,-4 1 15,26 48-15,-13-34 16,-13-4-16,0 18 15,0-4-15,-5-9 16,-4 4-16,13-10 16,-8 10-16,-1-10 15,-4-4-15,0-11 0,0 1 16,0-20-16,0 0 16,-4 5-16,-5-5 15,5-10-15,4-5 16,-5-14-16,5 0 15,-13-11-15,13-4 0,-4 0 16,4-10-16,8-63 16,1 63-16,-4 0 15,12 5-15,-4 15 16,5-1-16,0 6 16,-1 9-16,5 15 15,-4-4-15,4 14 0,-4 4 16,4 6-16,-13 5 15,4 4-15,-9 10 16,1-9-16,-14 14 16,4-9-16,-3 4 15,-1 5-15,-53 25 16,44-40-16,-4 1 0,5-6 16,8-9-16,-4 0 15,-5-5-15,0-10 16,5-15-16,0 6 15,4-11-15,5 1 0,4-16 16,0 16-16,-5-5 16</inkml:trace>
  <inkml:trace contextRef="#ctx0" brushRef="#br0" timeOffset="6519.611">8035 7854 0,'0'0'0,"8"0"0,-8 0 15,18 5-15,-5-5 16,9 0-16,-22 0 16,18 0-16,8-5 15,-8 0-15,13-10 16,-5-4-16,-12-1 0,-1-4 16,-9-6-16,5-4 15,-5 9-15,-8-9 16,-9 10-16,0-1 15,-1 5-15,-3 11 16,-1-6-16,-4 15 16,9 5-16,-9 10 0,4 19 15,9 0-15,-8 5 16,12 20-16,1-15 16,4 0-16,-5-4 15,10-1-15,8 0 16,9-19-16,0 9 0,0-19 15,9-10-15,0-5 16,-5-15-16,45-24 16,-40 20-16,-14 4 15,19-14-15,-14 9 16,4-14-16,-4 19 16,-4-9-16,-5 24 15,9 5-15,-13 0 0,0 0 16,4 0-16,0 20 15,-8-6-15,3 6 16,-8 9-16,0-4 16,0-25-16,0 0 15,0 0-15,0 0 0,0 0 16,0 0-16,0 0 16,5 20-16,-5-20 15,0 0-15,4-10 16,10-15-16,-1-9 15,22-44-15,-8-11 16,3 50-16,-8 5 0,0-5 16,9 4-16,-13 11 15,8 14-15,-8 0 16,0 5-16,-5 10 16,-4 5-16</inkml:trace>
  <inkml:trace contextRef="#ctx0" brushRef="#br0" timeOffset="6902.619">8101 8216 0,'0'0'0,"0"0"16,0 0-16,0 0 16,-5 0-16,-12 15 15,-1-5 1,5 5-16,0 9 16,-5 1-16,5 9 15,-1 5-15,-3 0 0,12 20 16,1-5-16,4-10 15,0 10-15,9-15 16,4 5-16,9-14 16,9-1-16,-5-14 15,10-5-15,-5-10 16,8-10-16,36-24 0,-35 14 16,30-44-16,-43 40 15,35-35-15</inkml:trace>
  <inkml:trace contextRef="#ctx0" brushRef="#br0" timeOffset="7272.141">8515 8339 0,'0'0'0,"-4"0"16,-5 5-16,0-5 15,9 0-15,-18 5 16,1 5-16,-10 4 16,10 11-16,-1-1 15,0 11-15,5-1 16,9 10-16,-1-5 0,-3 5 15,21-5-15,-4-9 16,8 4-16,5-9 16,0-16-16,0-4 15,5-10-15,-1-4 16,1-1-16,-10-15 16,10 1-16,-18-6 0,0 6 15,-9-10-15,0 4 16,-9-14-16,0 15 15,-13-1-15,4 1 16,-4 0-16,-4 14 16,-1 0-16,-4 5 0,9 5 15,-4 5-15,8 0 16,1 5-16,3 0 16,10-5-16,4 0 15,-13 0-15</inkml:trace>
  <inkml:trace contextRef="#ctx0" brushRef="#br0" timeOffset="7537.412">8692 8060 0,'0'0'0,"0"0"16,0 0-16,0 0 0,0 0 15,0 9-15,22 6 16,-14 5-16,1 14 15,4 10-15,1 54 16,-5-49-16,8 59 16,-17-54-16,0-5 15,0-5-15,0 0 0,0-10 16,5-9-16,3 4 16,1-9-16,9-10 15,-9-5-15,4-5 16,9-5-16</inkml:trace>
  <inkml:trace contextRef="#ctx0" brushRef="#br0" timeOffset="7971.35">9172 8246 0,'0'0'0,"-4"0"15,4 0-15,-13 0 16,8 10-16,-8-5 15,0 9-15,-5 6 16,5-5-16,0 14 16,-5 0-16,0 15 15,10-9-15,8 9 16,-9-5-16,13 0 0,1-9 16,3 4-16,10-14 15,-5-6-15,5 1 16,4-10-16,4-5 15,1-5-15,-1-15 16,-8 1-16,4-1 0,-13-14 16,0 4-16,-5-9 15,-4 0-15,0-10 16,-4 15-16,-18-10 16,13 14-16,-9 6 15,0 9-15,1 5 0,-5 10 16,4 5-16,-4 10 15,9-5-15,8 9 16,1 1-16,-5 34 16</inkml:trace>
  <inkml:trace contextRef="#ctx0" brushRef="#br0" timeOffset="8404.574">9424 8192 0,'0'0'0,"0"5"16,0-5-16,0 0 0,0 10 16,0 14-16,0-24 15,0 20-15,0 14 16,0 0-16,13 1 16,-9 19-16,14-15 15,-9-5-15,8 0 16,1-9-16,4-1 0,-9-14 15,0 5-15,10-5 16,-6-5-16,1-15 16,-5-10-16,0 5 15,-13 15-15,18-39 16,-14 5-16,10 5 16,3-74-16,-4 63 0,-8 11 15,-5 0-15,0 9 16,0-4-16,0 9 15,0 5-15,0 10 16,0 20-16,0-6 16,0 26-16,0-6 0,0-5 15,0 1-15,9-6 16,-5 10-16,5 6 16,4-6-16,-4-5 15,0-9-15,13 19 16</inkml:trace>
  <inkml:trace contextRef="#ctx0" brushRef="#br0" timeOffset="8771.893">10019 8412 0,'0'0'0,"0"0"16,0 10-16,0-10 16,0 0-16,0 15 0,0-15 15,0 20-15,0-20 16,0 24-16,0-24 15,0 0-15,0 0 16,0 0-16,-9 25 16,5-6-16,4-19 15,-14 10-15,-3 0 0,8-15 16,-4 0-16,-5-5 16,5-9-16,4-11 15,-4 6-15,4-16 16,5 1-16,48-39 15,-31 29-15,5 10 16,-10 4-16,10-4 0,4 5 16,-4 9-16,-5-4 15,9 4-15,-4 16 16,-5-1-16,0 5 16,-4 5-16,4 5 0,5 10 15</inkml:trace>
  <inkml:trace contextRef="#ctx0" brushRef="#br0" timeOffset="9973.198">10257 8403 0,'0'0'0,"0"0"16,0 0-16,4 0 15,14 0-15,-9-10 16,4-5-16,5 5 0,-5-4 16,-4-1-16,4-14 15,9 9-15,-9-5 16,-13-4-16,-4-10 16,-1 14-16,-8-9 15,4 10-15,1-1 16,-1 10-16,4 6 0,-17 4 15,-9 10-15,9 14 16,0 6-16,9 19 16,9 0-16,-1 15 15,5 4-15,14 45 16,3-59-16,1-5 16,17-9-16,-4-6 0,4-5 15,5-9-15,4-5 16,5-10-16,39-25 15,-44 11-15,-4-1 16,43-39-16,-56 25 16,8 4-16,-13-19 0,-4 10 15,-1-10-15,-8-5 16,0 0-16,-5 5 16,-4 0-16,5 9 15,-5-4-15,-13 15 16,-9 4-16,4 5 15,9 15-15,-70 15 0,43 5 16,14-1-16,-4 11 16,-1-1-16,14 10 15,-4-5-15,8 11 16,0-11-16,13 10 16,14-5-16,-9-5 0,8-4 15,10 4-15,-1-9 16,-4-6-16,9-4 15,0-10-15,0 0 16,-4-20-16,8 5 16,-13-14-16,40-55 15,-40 45-15,13-64 0,-31 49 16,1-20-16,-1-48 16,1 53-16,-10 5 15,1 10-15,-1-5 16,-4 15-16,-8-5 15,8 15-15,-4-1 0,4 16 16,5-1-16,-10 5 16,6 10-16,3 15 15,5 0-15,-4 4 16,4 20-16,-5 5 16,5 10-16,0 0 15,27 123-15,-18-123 0,13 48 16,0-43-16,17 25 15,-8-40-15,-9-15 16,9 0-16,-13-4 16,8-5-16</inkml:trace>
  <inkml:trace contextRef="#ctx0" brushRef="#br0" timeOffset="23352.563">17502 6614 0,'0'0'0,"0"0"0,0 0 16,-9 0-16,5-10 15,-9 1-15,4-1 16,9 10-16,-18-15 16,5 5-16,-9 1 15,-4-1-15,8 10 0,-13-5 16,-4 10-16,-40 39 15,48-29-15,10 4 16,-89 99-16,79-94 16,10-4-16,-1 29 15,5-20-15,13 1 16,-9 19-16,9-15 16,9 0-16,9 5 0,12 59 15,-12-63-15,4-11 16,9 1-16,-5-11 15,5 6-15,5-5 16,-1-10-16,5-10 16,-5 0-16,4-5 0,-8-10 15,13-4-15,-22-1 16,9 1-16,-4-5 16,-5-1-16,22-43 15,-22 48-15,-9 1 16,-4-1-16,4 1 0,1-1 15,-6 10-15,-8 15 16,0 0-16,9-19 16,-9 19-16,0 0 15,0 0-15,0 0 16,-4-20-16,-9 10 16,-5 6-16,5-1 0,8 5 15,-12 5-15,3 4 16,-3 6-16,4 5 15,-1-1-15,10 6 16,-1 4-16,1-9 16,8 9-16,5-9 0,5 9 15,3-9-15,5-1 16,5-4-16,-10 0 16,14-10-16,0-5 15,0-5-15,-9-5 16,9-5-16,-5-4 15,5-1-15,-4-9 16,-10 4-16,1-9 0,-5 9 16,-8-9-16,-10 10 15,-4-6-15,0 6 16,1-11-16,-10 11 16,-4 4-16,-9 1 15,5 9-15,8 0 0,-4 5 16,9-5-16,-1 20 15,1 0-15,4 5 16,5 9-16,4-4 16,0-20-16,0 14 15,4 1-15</inkml:trace>
  <inkml:trace contextRef="#ctx0" brushRef="#br0" timeOffset="23720.351">18300 6555 0,'0'0'0,"0"0"15,0 0-15,0 0 0,0 0 16,0 0-16,0 0 15,0 0-15,0 15 16,0 0-16,0 4 16,0 6-16,0 14 15,0-5-15,0 1 16,0 4-16,9 0 0,-9 5 16,0 0-16,9-9 15,-5-1-15,1 5 16,-5-9-16,9 4 15,-5-19-15,0-1 16,10-9-16,-10 0 0,5-5 16,0-15-16</inkml:trace>
  <inkml:trace contextRef="#ctx0" brushRef="#br0" timeOffset="24204.126">18741 6732 0,'0'0'15,"0"0"-15,0 0 16,0 0-16,0 0 16,0 0-16,-31 0 0,14 0 15,-5 5-15,9 0 16,13-5-16,-23 14 15,10 6-15,-13 4 16,8 16-16,1-11 16,8 10-16,4 0 0,1-4 15,8-1-15,5 0 16,0 1-16,9-6 16,4-9-16,0-15 15,13 4-15,-4-14 16,-5-4-16,1 4 0,4-25 15,-5 6-15,-8-6 16,-1 1-16,1-5 16,-9-1-16,-5 1 15,-4 5-15,-4-1 16,-18 11-16,9-11 16,-10 16-16,15-1 0,-6 10 15,1 0-15,-9 0 16,4 10-16,1-10 15,4 5-15,4 0 16,4-10-16,-3-9 16</inkml:trace>
  <inkml:trace contextRef="#ctx0" brushRef="#br0" timeOffset="24737.864">19032 6698 0,'0'4'15,"0"6"-15,0-10 16,0 20-16,0-5 16,0 4-16,0 6 15,0-1-15,5 10 0,-1-4 16,5-1-16,-5 1 15,10-1-15,3 0 16,1-9-16,0 0 16,4-6-16,4 1 15,-13-20-15,14-10 16,-5 11-16,-5-6 0,10 0 16,-14-19-16,0-1 15,-8 11-15,8-6 16,-9-19-16,-4 15 15,14-11-15,8 21 0,-9-6 16,5 6-16,-1 9 16,-8-5-16,9 5 15,-18 10-15,13-5 16,-13 5-16,0 0 16,0 25-16,-9-10 15,5-1-15,-1 6 16,5 14-16,-4 5 0,4-14 15,-5-1-15,5-4 16,0 0-16,0-6 16,9-4-16,-9-5 15,9 0-15,4 0 0</inkml:trace>
  <inkml:trace contextRef="#ctx0" brushRef="#br0" timeOffset="25140.37">19623 6693 0,'0'0'16,"0"9"-16,0-9 16,0 10-16,9 0 0,0 5 15,9-5-15,-5 9 16,-4 1-16,-1-1 16,1 16-16,-4-6 15,3 5-15,-3-4 16,-1-1-16,-4-9 0,0 4 15,0-9-15,0 5 16,0-20-16,0 4 16,0-4-16,0-4 15,0-6-15,0-5 16,0-14-16,9 4 16,0-4-16,-5-6 0,-4 1 15,5-5-15,4 0 16,-1-5-16,10 9 15,-5 11-15,0-10 16,10 14-16,-6 10 16,1 0-16,8 20 0,5-5 15,0 5-15,-5 5 16,-12-6-16,3 6 16,5-15-16,9 10 15</inkml:trace>
  <inkml:trace contextRef="#ctx0" brushRef="#br0" timeOffset="25421.979">20170 6467 0,'0'0'0,"0"0"16,0 0-16,0 0 0,0 0 15,0 5-15,0-5 16,4 10-16,1 5 15,4-1-15,-5 6 16,1 4-16,-5 11 16,0-1-16,0 10 15,0-10-15,4 11 0,-4 4 16,4-5-16,1-5 16,-1 0-16,1 0 15,-5-9-15,0-11 16,0-4-16,0 14 0</inkml:trace>
  <inkml:trace contextRef="#ctx0" brushRef="#br0" timeOffset="25855.447">20369 6825 0,'0'0'0,"0"0"16,0 0-16,0 0 15,13 0-15,9 0 16,-22 0-16,0 0 16,0 0-16,84-29 15,-58 19-15,5 0 0,-5 0 16,-4-9-16,0 9 16,-13-10-16,5 5 15,-10 1-15,5-1 16,-9-9-16,-18 19 15,5-5-15,0-5 16,13 15-16,-27-10 0,1 5 16,-1 10-16,-4 0 15,5 5-15,4 10 16,0 9-16,9 0 16,8 6-16,5 4 15,0 0-15,13 5 0,32 25 16,-19-45-16,-4-4 15,13 0-15,1-6 16,-6-9-16,15-5 16,-15-10-16,37-19 15</inkml:trace>
  <inkml:trace contextRef="#ctx0" brushRef="#br0" timeOffset="26289.686">21198 6516 0,'0'0'0,"-5"0"0,5 0 16,0 0-16,-13 0 15,4 0-15,-4 0 16,13 0-16,0 0 16,-22 0-16,22 0 15,0 0-15,0 0 16,0 0-16,-13 10 0,8 0 15,1 5-15,4-15 16,26 19-16,-13 6 16,1-1-16,-6 1 15,6-1-15,17-4 16,-5 4-16,-4 1 16,0-6-16,-13 6 0,-5-6 15,1 11-15,-14-6 16,5-9-16,-19 10 15,1-6-15,-4 1 16,-9-1-16,4-4 16,-9 5-16,5-11 0,0 6 15,-1-15-15,14 5 16,-4-10-16,13 0 16,4-14-16,4-1 15,5 0-15,14-38 16</inkml:trace>
  <inkml:trace contextRef="#ctx0" brushRef="#br0" timeOffset="26689.837">21590 6531 0,'0'0'0,"0"0"16,-9-5-16,0 0 15,-8 0-15,8 5 16,-9 0-16,-4 0 16,5 0-16,17 0 15,-22 0-15,22 0 0,-14 10 16,1 0-16,13 5 16,9-1-16,4 6 15,-4-1-15,66 11 16,-49-15-16,1 4 15,-10 1-15,6 9 0,-1-4 16,-9-11-16,4 6 16,-3-5-16,-10-6 15,-4 6-15,-9 19 16,0-14-16,-8 5 16,-14-11-16,0 6 15,-66 14-15,57-24 0,-65 14 16,52-19-16,-5-5 15,-83 5-15</inkml:trace>
  <inkml:trace contextRef="#ctx0" brushRef="#br0" timeOffset="27474.112">19085 7550 0,'0'0'15,"0"0"-15,0 0 16,-9 0-16,1-10 16,-1 0-16,-9 10 15,1-4-15,-10-6 16,9 10-16,-17 0 16,4 5-16,-4 4 0,9 11 15,-49 24-15,44-14 16,-5-1-16,-21 40 15,39-35-15,1 10 16,12 0-16,1-10 0,0 6 16,-1 4-16,5 5 15,0-20-15,18 10 16,-1-14-16,1 4 16,0-9-16,-1 4 15,1-9-15,13-15 16,-5 5-16,1 0 15,-5-10-15,-9-5 0,31-5 16,-13 1-16,0-6 16,-13 0-16,-1-9 15,-4 5-15,-8-6 16,-1 11-16,-4-16 16,0 6-16,-4-1 15,-5 16-15,-13-6 0,4 5 16,5 6-16,13 9 15,-18-10-15,18 10 16,0 0-16,0 0 16,-13 0-16,13 0 15,0 5-15,5-10 0,-1 10 16,5 0-16,4-5 16,9 0-16,5 5 15,-5-5-15,4 0 16,5 0-16,-13 0 15,13 0-15,-5 0 0,0 0 16,-26 0-16,27 0 16,-27 0-16</inkml:trace>
  <inkml:trace contextRef="#ctx0" brushRef="#br0" timeOffset="28125.212">19685 7746 0,'0'5'0,"0"-5"16,0 0-16,-9 0 15,9 0-15,-22 0 16,22 0-16,-18 0 15,-4 0-15,-4 0 16,-5 0-16,5 0 0,-10 0 16,1 0-16,4 29 15,0-14-15,5-5 16,4 5-16,-5 4 16,14 15-16,13-4 15,-4-11-15,4 11 16,0 19-16,4-15 0,-4-4 15,13-6-15,14-4 16,-5-1-16,-4-4 16,-1-5-16,-4-10 15,18-15-15,5 0 16,-10 1-16,5-1 0,-18-5 16,0-14-16,1 10 15,-10-11-15,5 11 16,-5-15-16,-4 14 15,5-4-15,-5 4 16,0 6-16,0 19 16,0 0-16,0 0 0,-5-15 15,5 10-15,5 5 16,-5 10-16,4 0 16,-4 4-16,0 11 15,0 4-15,0-4 16,13 19-16,45 24 0,-45-38 15,0-6-15,9-4 16,13-1-16,-8-14 16,-1 0-16,1 0 15,8-10-15,0-5 16,-8-4-16</inkml:trace>
  <inkml:trace contextRef="#ctx0" brushRef="#br0" timeOffset="28575.315">20399 7722 0,'0'0'0,"0"0"15,-8 0-15,-6 0 16,1 0-16,-5-5 16,-8 0-16,0 0 15,-1 10-15,-4 0 16,-4 4-16,8 1 0,-8 0 15,13 0-15,0 14 16,0-9-16,13-5 16,5 9-16,8 1 15,5-5-15,13-1 16,-4 6-16,8-5 16,9-1-16,-8 6 0,8 0 15,-8-11-15,-5 6 16,0 5-16,-9-10 15,0-1-15,0 6 16,-8 0-16,-5-15 16,0 19-16,0-19 15,-9 15-15,-13 0 0,9 4 16,-5-9-16,-13 0 16,0 5-16,1-6 15,7 1-15,-12-5 16,0-5-16,-5 0 15,18 5-15,-13-5 0,-22 0 16</inkml:trace>
  <inkml:trace contextRef="#ctx0" brushRef="#br0" timeOffset="55653.09">23028 6693 0,'0'-5'0,"0"5"16,0 0-16,0-15 0,-5 0 16,5 15-16,-9-14 15,-8-6-15,8 5 16,0-4-16,-9-1 15,1 15-15,-5-5 16,0 6-16,-14-1 16,10 5-16,4 9 0,-57 26 15,43-11-15,5 6 16,9 4-16,-35 39 16,35-28-16,0 4 15,4-5-15,-4 5 16,13 0-16,5-5 15,8 15-15,-4-10 0,9 4 16,31 31-16,-18-45 16,-4-5-16,17-14 15,5 4-15,4-9 16,-5 0-16,10-15 16,-5 0-16,-4-10 15,4 0-15,44-34 0</inkml:trace>
  <inkml:trace contextRef="#ctx0" brushRef="#br0" timeOffset="56169.825">23420 6840 0,'-4'0'15,"-5"0"-15,-9 0 16,9 0-16,-4 9 0,-5 1 16,5 5-16,-4 5 15,-5-6-15,13 11 16,-4 4-16,4 1 16,0-1-16,4 15 15,10-5-15,-5-4 16,13-1-16,-4-5 0,4 1 15,5-11-15,4 6 16,4-6-16,-8-14 16,8 0-16,5-10 15,-4-9-15,-1-6 16,5-5-16,-4 1 0,-1-5 16,-4-1-16,-9-4 15,0-5-15,-8-1 16,-1 1-16,1 0 15,-14 10-15,-9-1 16,-4 11-16,5 4 16,-10 0-16,-8 15 0,8 0 15,-4 10-15,5 5 16,4-1-16,0 1 16,13 0-16,0 0 15,9-1-15,5-9 16,4 5-16</inkml:trace>
  <inkml:trace contextRef="#ctx0" brushRef="#br0" timeOffset="56486.99">24046 6928 0,'0'5'16,"-4"5"-16,4 9 16,-5 6-16,5 4 0,0 20 15,0-10-15,0 69 16,-4-64-16,8 15 16,-4 0-16,0-10 15,0-5-15,5-5 16,-5 5-16,0-5 15,0-4-15,0-11 0,0-4 16,0-6-16,-5-14 16,1-9-16,0-1 15,-1-20-15</inkml:trace>
  <inkml:trace contextRef="#ctx0" brushRef="#br0" timeOffset="56887.36">23715 6996 0,'5'-9'0,"-5"9"15,13-15-15,0 0 0,40-34 16,-31 35-16,67-26 16,-63 26-16,0-1 15,32 5-15,-27 5 16,8 5-16,19 0 15,-14 5-15,-5-5 0,1 15 16,-13 4-16,8 1 16,-9 5-16,-8-11 15,4 16-15,-18-1 16,1 10-16,-5-14 16,-13 14-16,-27 44 15,18-48-15,0-16 0,-9 1 16,0-6-16,5 1 15,-14-5-15,0-5 16,5 0-16,8-5 16,1 5-16,13-5 15,8-5-15,-3-5 0,16-15 16,-3 11-16,8-25 16</inkml:trace>
  <inkml:trace contextRef="#ctx0" brushRef="#br0" timeOffset="57221.048">24752 6791 0,'0'5'0,"0"-5"16,0 9-16,0 16 15,0-1-15,0 6 0,0 4 16,17 69-16,-12-54 15,-1 5-15,1-5 16,-1 0-16,-4 5 16,0-5-16,0 0 15,0 0-15,4-5 16,-8-5-16,4-5 0,0-4 16,0-11-16,-4-4 15,4 0-15,-5-10 16,-4-10-16,-4-10 15,4-5-15,1-9 16,8-15-16,-5 5 0,1-54 16</inkml:trace>
  <inkml:trace contextRef="#ctx0" brushRef="#br0" timeOffset="57621.453">24655 6771 0,'0'0'0,"0"0"0,17-10 16,5 0-16,-4 1 16,0-6-16,13 0 15,-1 1-15,6 4 16,21 0-16,-26 5 0,9 5 16,-5 5-16,66 5 15,-65 4-15,-6 6 16,-7 0-16,-1 4 15,-9 6-15,-9 4 16,-4-5-16,-4 6 16,-9 4-16,-5 0 0,-26 39 15,13-43-15,0-1 16,0-10-16,9 6 16,-18-11-16,10 1 15,-1-5-15,9-5 16,-5-6-16,5-4 0,5 0 15,3 0-15,14 0 16,-4-9-16,4-11 16,0 0-16,18 1 15,34-40-15</inkml:trace>
  <inkml:trace contextRef="#ctx0" brushRef="#br0" timeOffset="58105.1">25488 6987 0,'0'0'0,"9"9"16,-9-9-16,18 5 16,-1 0-16,-8-5 15,18 0-15,3 0 16,-3 0-16,8-14 15,-4-1-15,-4 0 0,-5 0 16,0-4-16,0-1 16,-14-4-16,10-1 15,-13 1-15,-1-6 16,-4 11-16,0-1 16,0-4-16,0 24 15,-22-15-15,9 0 0,13 15 16,-14-5-16,14 5 15,-79 15-15,48 0 16,9-1-16,-9 11 16,5-1-16,-1 16 15,10-11-15,3 5 16,6 1-16,-1-6 0,13 10 16,1-4-16,3 4 15,6-15-15,-1 1 16,13-11-16,1 1 15,-1-5-15,5-5 16,0 0-16,-4-10 0,-1 0 16,5-15-16,-9 6 15,40-21-15</inkml:trace>
  <inkml:trace contextRef="#ctx0" brushRef="#br0" timeOffset="58522.146">26128 6776 0,'0'0'0,"0"10"16,0 4-16,0-14 15,4 25-15,9 4 16,-4-4-16,-5 9 16,1 0-16,8-4 0,0 9 15,-4-5-15,0-4 16,-9-1-16,4-4 15,-4-6-15,0-4 16,0-15-16,0 0 16,5 5-16,-10 0 15,-3-15-15,8 0 16,0-5-16,0-4 16,-5-15-16,14-6 15,13-53-15,-13 49 16,-5 10-16,5-5 15,26-5-15,-13 4 0,0 11 16,-4-5-16,9 9 16,8 1-16,-4 14 15,-9 0-15,9 10 16,13 10-16,-9-10 0,-4 15 16,-9-6-16,40 11 15</inkml:trace>
  <inkml:trace contextRef="#ctx0" brushRef="#br0" timeOffset="59306.196">23477 8128 0,'0'0'15,"0"0"-15,0 0 0,0 0 16,0 0-16,-31 0 16,14 0-16,17 0 15,-18 5-15,1-5 16,-14 20-16,13-1 15,-17 11-15,-14 48 16,27-39-16,9 5 0,0 10 16,0 5-16,8-5 15,5 0-15,5 5 16,17 49-16,-9-69 16,4-10-16,6 1 15,3-6-15,14 1 0,-14-11 16,14-9-16,-1 0 15,1-10-15,4-5 16,-8-4-16,39-40 16,-45 29-16,-3 1 15,4-15-15,0-1 16,-14-4-16,-4-10 0,1 10 16,-10-5-16,-17-54 15,8 54-15,5 5 16,-83-83-16,61 83 15,4 24-15,5-4 16,-23-1-16,10 15 16,0-4-16,4 9 0,-23 5 15,19 5-15,-9 9 16,13-4-16,-5 15 16,1-1-16,8 1 15,-4 4-15,4-4 16,10 9-16,3-10 0,5-4 15</inkml:trace>
  <inkml:trace contextRef="#ctx0" brushRef="#br0" timeOffset="59656.508">24112 8329 0,'5'0'0,"-5"0"15,0 0-15,13 20 16,9-1-16,0 1 16,0 0-16,58 92 15,-63-87-15,18 9 16,23 49-16,-41-53 15,14 4-15,0 0 0,-13 1 16,8-6-16,-8 5 16,-5-9-16,14 4 15,-1-9-15,-13-1 16,-8-4-16,3-10 16,1-5-16,-9 0 0,9 0 15,-9-10-15</inkml:trace>
  <inkml:trace contextRef="#ctx0" brushRef="#br0" timeOffset="59990.524">24518 8251 0,'0'0'0,"0"10"0,0-1 16,0-9-16,0 15 16,0 5-16,-9 9 15,0-4-15,1 9 16,-14 49-16,0-34 16,-9 49-16,9-64 15,-18 74-15,27-69 0,-9-14 16,-22 73-16,26-59 15,5-19-15,-1 4 16,10-4-16,0-6 16,-5-4-16,9-5 15,4 0-15,5 0 0</inkml:trace>
  <inkml:trace contextRef="#ctx0" brushRef="#br0" timeOffset="60276.288">25166 8383 0,'0'10'0,"0"-10"16,0 19-16,14 1 15,-10 14-15,5 6 16,-9-1-16,0 5 16,0 5-16,4-10 15,-4 5-15,0-10 16,0 6-16,0-16 0,-4-4 16,4-10-16,0-10 15,0-10-15</inkml:trace>
  <inkml:trace contextRef="#ctx0" brushRef="#br0" timeOffset="60464.581">25241 8045 0,'0'5'0,"0"-5"16,0 0-16,0 0 0,0 10 15,0-10-15,0 14 16,27-4-16,-10 5 16,27 19-16</inkml:trace>
  <inkml:trace contextRef="#ctx0" brushRef="#br0" timeOffset="61174.437">26009 8329 0,'0'0'0,"0"0"15,0 0-15,0 0 16,-14 0-16,14 0 16,-9 0-16,-4 0 15,-4 10-15,-10-5 16,1 5-16,-5-1 0,4 11 15,-12 0-15,3-1 16,1 6-16,4 9 16,5-5-16,4 1 15,4 14-15,-4-10 16,18 1-16,-1 9 16,5-5-16,5-5 0,3 0 15,10-4-15,0-6 16,-5-4-16,18-5 15,-5-6-15,5-4 16,0-5-16,-4-5 16,8-4-16,-13-11 15,9 0-15,-9-9 0,26-44 16,-35 38-16,1-4 16,21-54-16,-31 34 15,27-49-15,-17 59 16,-1-5-16,-9 1 15,1-11-15,-5 5 16,4 5-16,-4 5 0,0 0 16,0 15-16,0 0 15,0 9-15,0 5 16,0 11-16,0 4 16,-4 15-16,8 4 15,-4 11-15,0-1 16,0 11-16,0 9 0,0 0 15,0 5-15,9 59 16,-9-59-16,4 4 16,-4-4-16,0 5 15,5-5-15,-1 5 16,9-10-16,-4 0 0,-5-4 16,14-1-16,-9-5 15,4-9-15,5-11 16,-9-4-16,-1-5 15</inkml:trace>
  <inkml:trace contextRef="#ctx0" brushRef="#br0" timeOffset="61708.836">26472 8633 0,'4'0'16,"-4"0"-16,0 0 15,4 0-15,10 0 16,12 0-16,-8 0 0,13 0 16,-1 0-16,-3 0 15,4 0-15,8-15 16,-8-14-16,0 14 15,-4-4-15,-1-6 16,-4-9-16,-4-1 0,-14 1 16,1 10-16,-1-11 15,0 1-15,-4 5 16,-13-1-16,-4 11 16,-1 4-16,-4-5 15,4 11-15,-13 28 16,5-4-16,-5-5 15,-62 83-15,63-64 0,12-4 16,0 19-16,9-5 16,5 5-16,0 10 15,17-10-15,-4-15 16,57 118-16,-35-117 16,0-1-16,26-9 0,-17-1 15,8 1-15,1-10 16,-1-5-16,14 5 15,-18-20-15,-4 5 16,57-10-16</inkml:trace>
  <inkml:trace contextRef="#ctx0" brushRef="#br0" timeOffset="-184301.923">27975 6433 0,'0'0'16,"0"0"-16,0 0 16,0 5-16,0-5 15,0 5-15,5 5 16,-1-1-16,5 16 0,0-1 15,4 6-15,-4 4 16,-9 20-16,4 0 16,-8 59-16,-1-60 15,5-4-15,0-4 16,0 4-16,-4-10 0,4 5 16,0-15-16,0-4 15,-4-11-15,-5 1 16,9-10-16,0-5 15,0 5-15,0-15 16</inkml:trace>
  <inkml:trace contextRef="#ctx0" brushRef="#br0" timeOffset="-183751.782">27896 6521 0,'4'0'0,"-4"0"0,5-5 15,8-9-15,9 4 16,4-5-16,-3 0 16,7 6-16,-8-6 15,23 10-15,-19 0 16,9 0-16,-4 15 16,0 0-16,-5 4 15,1 6-15,-9 5 0,-23 9 16,-4 0-16,5 5 15,-9-4-15,4 4 16,-4-10-16,-9 6 16,0-1-16,-5-5 15,14 6-15,-14-16 0,14 1 16,0-1-16,13-14 16,0 0-16,9 0 15,4-10-15,5 5 16,8-5-16,1 5 15,8 0-15,-4 0 16,0 10-16,4 0 0,-13 0 16,13 9-16,-13 1 15,-9 4-15,-8 1 16,-5 14-16,-9-5 16,-35 35-16,22-45 15,-5 6-15,-3-11 0,-1 6 16,0 4-16,4-19 15,-8 0-15,13-5 16,-4-10-16,4-5 16,4-9-16,9-6 15,-9 1-15,10-11 0,3 6 16</inkml:trace>
  <inkml:trace contextRef="#ctx0" brushRef="#br0" timeOffset="-183435.06">28597 6457 0,'0'0'16,"0"0"-16,0 5 16,0 10-16,9 5 15,-5-1-15,1 16 16,-1 4-16,5 5 0,-5 5 15,-4 0-15,-4 5 16,4 5-16,0-6 16,0 6-16,0-5 15,0-10-15,4 0 16,5-9-16,-4-11 0,3 1 16,-8-11-16,9-9 15,0-5-15,-9-5 16,0-4-16,9-16 15</inkml:trace>
  <inkml:trace contextRef="#ctx0" brushRef="#br0" timeOffset="-182950.819">28950 6688 0,'0'0'0,"0"5"16,0-5-16,0 5 15,0 19-15,0-24 0,0 39 16,0-4-16,0 9 16,9 59-16,-5-59 15,-4-5-15,13 20 16,-4-15-16,0-10 16,0-5-16,4 1 0,-4-11 15,0-9-15,-1 5 16,10-10-16,-5-25 15,5 10-15,-9-4 16,4-6-16,0-14 16,5 0-16,17-50 0,-22 40 15,-4 5-15,0-20 16,4 20-16,-8 0 16,-5 0-16,0 14 15,4 1-15,-4 9 16,0 5-16,0 15 15,0 10-15,4-6 0,5 21 16,5 4-16,-10 5 16,5-4-16,-5-1 15,5 10-15,0-5 16,4-9-16,-4 4 16,-5-10-16,5-9 0,-9 0 15,0-10-15,0 0 16</inkml:trace>
  <inkml:trace contextRef="#ctx0" brushRef="#br0" timeOffset="-182550.208">29629 6913 0,'4'0'0,"-4"0"15,9-5-15,0 0 16,0-4-16,13-6 15,4-5-15,-8 6 16,4-6-16,-4-5 0,-5 6 16,-4-1-16,-1 1 15,-12-1-15,-14 0 16,14 6-16,-9-1 16,-5 5-16,-17 5 15,4 10-15,5 5 16,-5 0-16,9 0 0,4 19 15,-4-4-15,4 9 16,10 0-16,8 10 16,4-5-16,5 1 15,13-11-15,4 5 16,40 20-16,-30-29 0,-5-6 16,13-9-16,-14 0 15,10-5-15,0-5 16,-5-10-16,5 0 15,-9-4-15,39-21 16</inkml:trace>
  <inkml:trace contextRef="#ctx0" brushRef="#br0" timeOffset="-182350.323">30132 6879 0,'0'0'0,"0"0"0,0 0 15,0 0-15,8 5 16,1-5-16,4 0 16,-13 0-16,27 0 15,-1 0-15,5 0 16,0-5-16,0-10 0,-9 5 16,0 5-16,13-14 15</inkml:trace>
  <inkml:trace contextRef="#ctx0" brushRef="#br0" timeOffset="-181699.425">31000 6575 0,'0'0'15,"-13"0"-15,4 0 16,-4 0-16,13 0 15,-22 0-15,-9 0 0,-9 15 16,14-5-16,0 9 16,-54 20-16,14 15 15,40-24-15,-1-6 16,9 6-16,1 9 16,12-10-16,5 1 0,0-6 15,14 5-15,-6-9 16,10-10-16,9 0 15,-14-5-15,13-1 16,-8-8-16,8-6 16,-4-5-16,0-5 15,-4-14-15,0 10 0,-5-11 16,-4-4-16,-5 5 16,5 4-16,-9 6 15,4-1-15,-4 11 16,0-6-16,0 15 15,0 5-15,0 0 0,0 15 16,5 0-16,-1 14 16,5 0-16,18 65 15,-27-55-15,0 5 16,0 10-16,0 0 16,0 4-16,0-4 15,-9 54-15,-5-44 0,1-20 16,0 0-16,-9-5 15,0-5-15,0 1 16,-5-6-16,-3-4 16,3-11-16,-8-4 15,0-5-15,8-10 0,1 0 16,-5-5-16,13-14 16,9-5-16,-4-6 15,9-4-15,-1 0 16,1 0-16</inkml:trace>
  <inkml:trace contextRef="#ctx0" brushRef="#br0" timeOffset="-181332.16">31111 6898 0,'0'5'0,"0"5"16,4 15-16,0-6 15,10 1-15,-14 4 16,13-4-16,-9 9 16,1 1-16,-1-11 15,-4 6-15,0-25 16,0 0-16,0 0 0,-4 15 16,-1-11-16,1 1 15,-1-10-15,-3-4 16,8-6-16,-9-10 15,18-4-15,-9-10 16,0 0-16,8-5 16,-3 9-16,52-38 0,-39 38 15,-1 16-15,-3-6 16,3 11-16,-12-1 16,39 5-16,-18 5 15,-4 0-15,0 5 0,18-5 16</inkml:trace>
  <inkml:trace contextRef="#ctx0" brushRef="#br0" timeOffset="-180929.951">31530 6992 0,'0'0'0,"0"0"16,0 0-16,0 0 0,0 0 15,0 0-15,8 0 16,6-10-16,-6-5 15,6-5-15,-10 6 16,-4 14-16,0-25 16,4-9-16,-4 9 0,9-14 15,-9 39-15,0 0 16,0 0-16,0 0 16,0 0-16,-13-19 15,-5 14-15,-4 10 16,5-5-16,-10 14 0,10 21 15,-5-16-15,8 11 16,1 9-16,4 0 16,5 0-16,13-14 15,-1 9-15,10-14 16,4-6-16,5 1 16,4-5-16,8-5 0,-8 0 15,0-10-15,0-5 16,-5-10-16,-8 1 15,4 9-15,18-39 16</inkml:trace>
  <inkml:trace contextRef="#ctx0" brushRef="#br0" timeOffset="-180548.535">31768 7011 0,'0'0'16,"0"0"-16,8 10 15,-3-10-15,8 5 16,9-5-16,-4 0 15,8 0-15,5-5 0,4-5 16,-8-9-16,48-16 16,-40 11-16,-8-1 15,-5 1-15,4-1 16,-17 1-16,9-6 16,-5 6-16,-22-1 15,-13 11-15,13-1 0,-9 0 16,5 15-16,-4 0 15,-14 10-15,4 10 16,10-1-16,-10 11 16,1 4-16,12 0 15,1 10-15,9-4 16,-1-6-16,5 0 0,9-9 16,4 4-16,1-14 15,12-10-15,1 0 16,-10-5-16,5-10 15,-4-5-15,-9-9 0,22-25 16</inkml:trace>
  <inkml:trace contextRef="#ctx0" brushRef="#br0" timeOffset="-180164.353">32341 6673 0,'0'0'15,"0"10"-15,0 9 16,0 6-16,0-5 0,-5 14 15,5 0-15,0 5 16,0 10-16,0-9 16,0-6-16,0 5 15,0-14-15,0 4 16,0-19-16,14 0 0,-10-10 16,5-10-16,0-5 15,13-19-15,-13 4 16,13-4-16,-13 0 15,92-84-15,-75 94 16,-8 4-16,0 5 0,-5 6 16,5 4-16,-5 10 15,0 9-15,-4 6 16,0-1-16,-1 26 16,-8-6-16,0 20 15,0-1-15,-8-14 16,3 10-16,-4-10 0,-4 1 15,9-11-15,-32 44 16</inkml:trace>
  <inkml:trace contextRef="#ctx0" brushRef="#br0" timeOffset="-179496.848">28465 7785 0,'0'0'0,"0"0"15,-9 0-15,0-5 16,-4-4-16,-5-6 16,5 10-16,-5 0 0,18 5 15,-26 0-15,-1-5 16,1 10-16,-9 5 15,-36 39-15,36-25 16,17 6-16,-8-6 16,8 1-16,5-1 15,4 1-15,18-11 16,9 6-16,-5 0 0,22-6 16,0-4-16,-8 5 15,74 14-15,-65-19 16,3 5-16,-17-5 15,5 9-15,-10-9 16,-3 10-16,-10-1 0,0 1 16,-4 9-16,-8-4 15,-1 4-15,-9-4 16,-8 9-16,4-10 16,-9 1-16,-5-1 15,-3 6-15,12-20 16,-8 4-16,4 1 0,0-10 15,18-10-15,0-10 16,0-4-16,17-6 16,5 1-16,0-6 0,-5-4 15,5 0 1,-5-1-16,23-43 0</inkml:trace>
  <inkml:trace contextRef="#ctx0" brushRef="#br0" timeOffset="-179095.225">28844 7893 0,'-13'0'0,"8"5"16,1 5-16,-9 0 15,-9 4-15,0 6 16,-5-1-16,5 11 16,9-6-16,0 6 15,4-1-15,-9 10 16,14-14-16,4 9 0,4-9 15,14-1-15,-1-4 16,-3-1-16,17-9 16,4-5-16,0-5 15,-13-15-15,0 1 16,0 9-16,-4-15 0,-9 10 16,0-9-16,-1-6 15,-3 1-15,4-1 16,-23 6-16,1-6 15,0-4-15,-9-1 16,4 6-16,-4-6 16,0 16-16,0-1 0,4 0 15,1 6-15,8-1 16,5 0-16,-1-5 16,1-4-16,4-1 15,-5-14-15</inkml:trace>
  <inkml:trace contextRef="#ctx0" brushRef="#br0" timeOffset="-178897.013">29117 7584 0,'0'0'16,"0"0"-16,0 0 15,0 15-15,0-15 16,0 0-16,0 49 16,0-15-16,-17 143 15,12-143-15,5 30 0,0-15 16,9 0-16,0 68 15,-5-82-15,5 4 16,4-24-16,9 29 16,-13-59-16,13-34 0</inkml:trace>
  <inkml:trace contextRef="#ctx0" brushRef="#br0" timeOffset="-178709.763">29364 7947 0,'0'10'0,"0"4"16,0 6-16,0 14 16,0-4-16,0-1 15,0 5-15,0-4 16,0-1-16,0-29 16,0 20-16,0-15 0,0-5 15,0 0-15,0 14 16</inkml:trace>
  <inkml:trace contextRef="#ctx0" brushRef="#br0" timeOffset="-177945.925">29955 7692 0,'0'0'15,"0"0"-15,0 5 16,-4 0-16,4-5 16,-9 5-16,9-5 15,-13 5-15,13-5 16,-22 10-16,4 4 0,-8 1 16,4 5-16,0 4 15,-5 1-15,5 9 16,0 0-16,0 0 15,9 1-15,8 9 16,1-15-16,4 10 16,4-9-16,14-1 0,0-14 15,-5 5-15,4-16 16,-12 1-16,8-5 16,18-14-16,-5-6 15,-8 0-15,4-14 16,-13-15-16,13-54 0,-13 59 15,13-69-15,-22 55 16,4-11-16,-4 20 16,0-15-16,0 10 15,0 5-15,0 10 16,0 5-16,0-5 0,-9 24 16,9 0-16,0 15 15,0 15-15,0 10 16,0 14-16,9 54 15,4 15-15,1-59 16,17 58-16,-18-72 16,0 14-16,13-10 0,-12-10 15,-10 6-15,5-1 16,4-10-16,-8 16 16,-5-21-16,4 6 15,-30-6-15,12-9 16,-3-10-16,-1 5 0</inkml:trace>
  <inkml:trace contextRef="#ctx0" brushRef="#br0" timeOffset="-177797.312">29488 7633 0,'0'0'0,"0"0"15,0 0-15,-5 5 16,5-5-16,-8 5 15,-6-5-15,14 0 16,-4 0-16</inkml:trace>
  <inkml:trace contextRef="#ctx0" brushRef="#br0" timeOffset="-164232.457">6765 9446 0,'0'0'0,"0"0"16,0 0-16,0 0 0,0-10 15,0 10-15,-9-9 16,9 9-16,-9-10 16,-9 0-16,5-10 15,-5 11-15,1 4 16,-5 5-16,-9 0 0,4 0 15,5 10-15,-4-1 16,13 6-16,-9 0 16,8-1-16,6 6 15,3-5-15,1 9 16,17 1-16,13 9 16,-8-9-16,44 33 0,-40-33 15,13-6-15,-4-4 16,-5 15-16,5-6 15,-9 1-15,0-6 16,-8 1-16,-6 4 16,-3-4-16,-10 14 15,1-14-15,-14-1 0,5 1 16,-18-5-16,9-1 16,-13 1-16,0-10 15,-1-5-15,1 5 16,4-5-16,0-5 15,1-5-15,7 0 0,1-4 16,9 4-16,9-10 16,4-4-16,4 9 15,5-9-15,4-6 16,0 11-16</inkml:trace>
  <inkml:trace contextRef="#ctx0" brushRef="#br0" timeOffset="-163664.411">6928 9412 0,'0'0'0,"0"5"15,0-5-15,0 0 0,0 0 16,0 10-16,0-10 16,0 0-16,0 19 15,0 1-15,4 14 16,5-9-16,0 9 15,0 0-15,-5 10 16,5 0-16,4-4 0,-9-1 16,1 0-16,4-10 15,-9-4-15,4 4 16,-4-9-16,0-10 16,0-10-16,0 0 15,9 14-15,-9-9 16,4 0-16,1-10 0,-1-4 15,1-6-15,-1 0 16,0-4-16,5-11 16,9-4-16,-1 4 15,1 6-15,0 4 16,-1-4-16,1-10 0,4 4 16,13 20-16,-4 5 15,-9-4-15,5 9 16,-1 0-16,1 9 15,-1 6-15,-8 10 16,8-6-16,-13 1 16,9-1-16,-8 1 0,-6 5 15,-3-1-15,-5-4 16,9 4-16,-9-9 16,0 9-16,0-19 15,-5 0-15,5-15 0,0 5 16,0-9-16,0 14 15</inkml:trace>
  <inkml:trace contextRef="#ctx0" brushRef="#br0" timeOffset="-163464.229">7721 9579 0,'0'0'0,"0"0"16,0 19-16,0-4 15,0 9-15,9 1 16,-9-1-16,5 6 16,3-1-16,6-9 0,-5-1 15,8-9-15,-8-5 16,-9-10-16,4-10 16</inkml:trace>
  <inkml:trace contextRef="#ctx0" brushRef="#br0" timeOffset="-163333.757">7801 9299 0,'0'0'0,"0"0"15,0 0-15,0 0 16,0 0-16,0 0 16,0 10-16,0-10 0,0 15 15,0-15-15,0 19 16</inkml:trace>
  <inkml:trace contextRef="#ctx0" brushRef="#br0" timeOffset="-161929.095">7977 9814 0,'0'0'0,"0"0"15,0 0-15,0 0 16,0 0-16,0 0 15,0 0-15,0-5 0,0-5 16,13-10-16,5-4 16,0 4-16,-5-14 15,-4 5-15,0-6 16,61-23-16,-48 43 16,-4 0-16,4-4 15,0 14-15,-13 10 0,0 4 16,8 6-16,-4 10 15,9-6-15,-13 11 16,9-1-16,26 40 16,-26-45-16,-1 1 15,5-6-15,-4-9 16,13 5-16,-9-6 0,9-4 16,0-5-16,-9-9 15,13-1-15,-9-5 16,1 0-16,-9-9 15,12 9-15,-3-14 16,-5-1-16,-4 1 0,4 0 16,-22-1-16,-9 11 15,0-6-15,0 5 16,0 11-16,0-1 16,-26 0-16,4 10 15,5 10-15,4-5 0,0 5 16,4 4-16,5 6 15,0-1-15,4 6 16,4 4-16,5-4 16,5-1-16,4-4 15,4 9-15,0-14 16,9 5-16,0-6 0,9-9 16,-4 0-16,-1-5 15,5 0-15,4-5 16,-13-9-16,13-1 15,-4 0-15,-9-4 16,0-11-16,-4 11 16,0-11-16,-9 1 0,-1-1 15,-3 11-15,-5-6 16,0 6-16,0 19 16,0 0-16,0 0 15,0 0-15,0 0 16,0-10-16,0 0 0,0 10 15,0 0-15,0 15 16,0-5-16,0-10 16,4 19-16,5-4 15,9 0-15,4 4 16,-5-4-16,-3 0 16,-14-15-16,26 9 0,-13-4 15,14-5-15,-5 0 16,4-10-16,-4 6 15,0-6-15,-13-5 16,4 0-16,1 1 16,-6-6-16,-3 0 0,-1 6 15,-4 14-15,0 0 16,0-15-16,0 15 16,0-5-16,0 5 15,0 5-15,5 0 16,12 10-16,-8-1 15,9 11-15,-1-6 0,-3 21 16,3-6-16,1-5 16,-5 6-16,0-1 15,-8 5-15,-1-9 16,1-1-16,-14 10 16,4-9-16,-12 9 0,-36 24 15,22-38-15,9-1 16,-5-9-16,-3-5 15,3-5-15,1 5 16,4-20-16,-5 0 16,1-5-16,12-9 15,-3-6-15,8 1 0,0-5 16,5-1-16,-1 1 16,5-5-16,18 0 15,-5 9-15,9-4 16,44-25-16,-39 45 15,8-1-15,5 5 16,0 5-16,-1 0 0,1 5 16,-5-5-16,5 5 15,-14 5-15,-4 10 16,-4 5-16,-18-1 16,13 1-16,-17-1 15,-5-9-15,-4-5 0,0 0 16</inkml:trace>
  <inkml:trace contextRef="#ctx0" brushRef="#br0" timeOffset="-161026.656">6981 10348 0,'0'0'0,"0"0"15,0-5-15,0 5 16,0-20-16,-9 11 16,-4-6-16,-1 0 15,5-4-15,-4-1 16,-4 0-16,3 6 0,-8-1 16,0 5-16,-4 0 15,-1 5-15,1 5 16,-9-4-16,4 13 15,9 1-15,0 5 16,4 4-16,0 6 16,10 4-16,8-4 0,8 4 15,6 1-15,8-1 16,9-4-16,44 24 16,-40-35-16,9 11 15,-9-6-15,9 1 16,-8 9-16,-6-4 0,-8-6 15,1 1 1,-10-5-16,-13 14 0,0-4 16,-22 4-16,8-9 15,1 14-15,-62 10 16,40-24-16,13-11 16,0 6-16,4-5 0,-21-5 15,3-5-15,10 0 16,8-10-16,-4-5 15,13 1-15,5-11 16,0 1-16,4-1 16,4-4-16,0 4 0</inkml:trace>
  <inkml:trace contextRef="#ctx0" brushRef="#br0" timeOffset="-160795.009">7267 10397 0,'0'0'0,"0"5"16,0 14-16,0 1 15,0-20-15,0 44 16,0-10-16,5-4 16,-5-1-16,17 74 15,-12-69-15,3-4 0,1-6 16,5-4-16,-10-6 15,9 1-15,-8-10 16,-1 0-16</inkml:trace>
  <inkml:trace contextRef="#ctx0" brushRef="#br0" timeOffset="-160511.018">7527 10088 0,'0'5'0,"0"-5"16,0 25-16,0-6 15,0 11-15,0 4 16,5 10-16,4 5 16,-1 0-16,6 54 15,-6-59-15,1-5 0,0 10 16,-9-5-16,5-10 15,-1 1-15,-8-1 16,-1-14-16,1-11 16,-1-4-16,1-14 15</inkml:trace>
  <inkml:trace contextRef="#ctx0" brushRef="#br0" timeOffset="-160324.124">7122 10108 0,'0'0'15,"0"10"-15,0-10 16,0 0-16,4 9 16,5 6-16,0 5 15,4-6-15,0 1 16,5-5-16,30 19 0</inkml:trace>
  <inkml:trace contextRef="#ctx0" brushRef="#br0" timeOffset="-159943.977">7726 10299 0,'0'5'15,"0"5"-15,4 4 16,1 11-16,8-6 16,5 16-16,-1-1 15,-8 0-15,9 5 0,4-4 16,-5 9-16,-3-5 16,3-5-16,1-9 15,-1-1-15,-12-9 16,4-10-16,-5-5 15,1-10-15,-1-10 0,0 6 16,10-21-16,-10 1 16,0-10-16,5-5 15,-4 5-15,-5 0 16,8 5-16,-3 0 16,-1-1-16,9 16 0,-13 4 15,0 6-15,5 4 16,-5 0-16</inkml:trace>
  <inkml:trace contextRef="#ctx0" brushRef="#br0" timeOffset="-159593.654">8277 10441 0,'0'0'0,"9"0"15,-9 0-15,0 0 16,13 0-16,5-10 15,-5-5-15,9 11 16,-13-11-16,8-5 0,-3 6 16,-10-1-16,-4-10 15,0 25-15,-9-19 16,-8 9-16,3 0 16,-8 0-16,0 10 15,-4 5-15,4 15 16,-9-5-16,13 19 0,-4-5 15,-4 6-15,17 9 16,-4-5-16,8 5 16,10 10-16,30 34 15,-26-59-15,4 1 16,9-16-16,5 1 0,-1-5 16,1-10-16,34-10 15</inkml:trace>
  <inkml:trace contextRef="#ctx0" brushRef="#br0" timeOffset="-159226.554">8731 10348 0,'0'5'0,"0"14"16,0 6-16,0-6 0,0 11 15,0-1-15,0 10 16,5-4-16,-1-6 16,0 5-16,5-9 15,-9-25-15,0 0 16,0 0-16,5 19 16,-5-19-16,4 10 0,1-10 15,-5-14-15,8-1 16,1-10-16,0-14 15,4 5-15,5 5 16,-1-6-16,1 1 16,0 5-16,13-1 0,-14 6 15,10 14-15,-1-10 16,-4 10-16,9 1 16,-18 4-16,27 0 15</inkml:trace>
  <inkml:trace contextRef="#ctx0" brushRef="#br0" timeOffset="-158192.276">7338 11132 0,'0'0'0,"0"0"0,0 0 16,0 0-16,0 24 16,0 1-16,9-15 15,-5 39-15,0-15 16,5 5-16,4 59 15,1-64-15,-10-4 16,1-1-16,-5-4 0,0-6 16,4-4-16,-4-5 15,0-5-15,0-5 16,0 0-16,4-25 16,-8 6-16,4-6 15,9-19-15,0 10 0,8-69 16,-4 54-16,9-64 15,-8 74-15,3-10 16,19 15-16,-19-1 16,5 11-16,-4 4 15,4 15-15,0 10 0,5 10 16,-10 19-16,-4 0 16,23 60-16,-32-50 15,5 14-15,-9-9 16,4-4-16,-4-6 15,9-5-15,-4-9 16,-5-1-16,0-9 16,4-1-16,0-9 0,-4-5 15,9-9-15,0-11 16,4-5-16,5-9 16,17-54-16,-8-5 15,-5 54-15,-14-1 16,1 6-16,9 5 0,4 4 15,-4 15-15,4 6 16,-5 13-16,5 6 16,-8 10-16,3 9 15,1 0-15,22 59 16,-18-44-16,-5-14 0,10-1 16,-10 0-16,5-9 15,5-1-15,-1-9 16,-4-5-16,14-5 15,-14-1-15,9-23 16,-9 14-16,4-20 16,-8-4-16,-5 5 0,9-11 15,-9 1-15,-13 0 16,5-6-16,-10 6 16,1 10-16,-5-1 15,-9 6-15,1 9 16,-5 10-16,4 14 15,0 16-15,-21 38 0,30-23 16,-4 4-16,8 0 16,5-5-16,9 5 15,0 0-15,8-10 16,10-10-16,-1-4 16,5-11-16,-4 6 0,8-10 15,-4-20-15,9-5 16,35-29-16,-45 25 15</inkml:trace>
  <inkml:trace contextRef="#ctx0" brushRef="#br0" timeOffset="-157959.076">8846 10965 0,'0'5'16,"0"-5"-16,9 20 15,0 4-15,-1 15 0,1 5 16,18 59-16,-5 0 16,-5-54-16,-17 5 15,14-5-15,3-5 16,-12 5-16,-1-14 16,-4 4-16,4-20 0,-12 6 15,3-15-15,-17-1 16</inkml:trace>
  <inkml:trace contextRef="#ctx0" brushRef="#br0" timeOffset="-157758.658">8793 11191 0,'0'0'15,"4"0"-15,10 4 16,-1 6-16,4-5 15,6-5-15,12 0 16,-9 0-16,27 5 0,-4-10 16,52-10-16,-52 11 15,65-31-15</inkml:trace>
  <inkml:trace contextRef="#ctx0" brushRef="#br0" timeOffset="-156990.683">9790 11137 0,'0'0'16,"0"0"-16,-9 0 15,0 0-15,-4 0 0,-5 0 16,18 0-16,-22 0 16,-13 0-16,8 14 15,-17 11-15,13-10 16,-39 34-16,34-20 15,10 5-15,-9 5 16,22-4-16,-10 4 16,10 5-16,4-10 0,9 1 15,5-1-15,-1-10 16,9 1-16,1-5 16,8-16-16,-9-4 15,18-4-15,-9-6 16,-4-29-16,8 19 0,-8-14 15,26-55-15,-31 60 16,-4-5-16,8 14 16,-8-4-16,-4 4 15,-5 10-15,4 5 16,-4 0-16,0 1 16,0 4-16,0 0 0,0 0 15,4 19-15,-4 1 16,9-1-16,-4 25 15,-1-14-15,5-1 16,4-4-16,9 24 16,-9 0-16,5-20 0,0 5 15,4-14-15,-5 5 16,10-16-16,-5-4 16,4-10-16,1-4 15,-5-6-15,26-44 16,-21 25-16,17-69 15,-13 15-15,-9 44 0,-13-10 16,13 0-16,-9 5 16,-4 0-16,4 0 15,-13 14-15,4-4 16,-4 0-16,-4 19 16,4 1-16,0 4 0,0 10 15,0 5-15,0 0 16,0 5-16,0 15 15,0 4-15,18 64 16,-10-48-16,28 58 16,-23-54-16,22 68 15,14-18-15,-14 13 0,-9-63 16,14 50-16,-22-60 16</inkml:trace>
  <inkml:trace contextRef="#ctx0" brushRef="#br0" timeOffset="-10943.245">17445 9289 0,'0'0'0,"0"0"0,0 0 16,-13 0-16,4 0 16,-4-4-16,-1 4 15,14 0-15,-13 0 16,13 0-16,0 0 0,-13-5 16,-9 10-16,4 4 15,1 1-15,-14 10 16,-31 39-16,40-25 15,0-10-15,9 11 16,8 4-16,-8-10 16,22 15-16,-5 0 15,5-4-15,13-1 0,-9 0 16,14-10-16,-1-4 16,1 4-16,8-4 15,-9-15-15,10 4 16,-1-9-16,53 0 15</inkml:trace>
  <inkml:trace contextRef="#ctx0" brushRef="#br0" timeOffset="-10443.04">17859 9505 0,'0'0'16,"0"5"-16,0-5 15,-35 10-15,22 0 16,-5-6-16,1 16 0,-1 0 16,5-6-16,-9 11 15,8 9-15,1-4 16,9-1-16,4 0 15,0-9-15,9 9 16,4-4-16,9-1 0,-9 1 16,9-20-16,5 0 15,-5 0-15,13-10 16,-9 0-16,10-15 16,-10 1-16,-8-6 15,4-9-15,-18 9 0,1-9 16,-1 5-16,0-6 15,-4 6-15,-26-1 16,8 11-16,5-1 16,-4 6-16,-28 14 15,15-5-15,-1 0 16,9 5-16,0 5 0,0-5 16,13 0-16,-5 0 15,6-5-15,30 0 16,-13 0-16,30-15 15</inkml:trace>
  <inkml:trace contextRef="#ctx0" brushRef="#br0" timeOffset="-10226.59">18212 9260 0,'0'5'15,"0"-5"-15,0 0 16,-4 10-16,-5 9 0,0 1 15,5 14-15,-1-4 16,10 19-16,4 54 16,-5-54-16,0 9 15,-4-4-15,5-10 16,-5-4-16,0-6 0,4 10 16,14 20-16</inkml:trace>
  <inkml:trace contextRef="#ctx0" brushRef="#br0" timeOffset="-9725.959">18746 9441 0,'0'0'0,"0"10"0,-31 0 15,13 0-15,-4 0 16,9 4-16,-5 6 16,1-1-16,-5 6 15,0-1-15,4 6 16,5 9-16,-1-5 16,1-4-16,9 4 0,-5 0 15,9-9-15,9 4 16,0-4-16,8-6 15,1-4-15,4-5 16,9-5-16,0-10 16,4-5-16,-9-5 0,5-4 15,-13-6-15,8 1 16,-8-6-16,0-4 16,-9 0-16,-18-1 15,4 1-15,-8-5 16,4 10-16,0-1 15,-4 6-15,-9 4 0,-4 5 16,4 10-16,-5 1 16,10 4-16,-1 9 15,5-4-15,4 5 16,4 0-16,-3 0 16,8-5-16,-9 9 0</inkml:trace>
  <inkml:trace contextRef="#ctx0" brushRef="#br0" timeOffset="-9258.328">19037 9432 0,'0'0'0,"0"0"16,0 9-16,0-9 16,0 15-16,0 0 15,0 14-15,-5 1 16,5 4-16,0 5 15,0 5-15,5 0 16,4-5-16,-1-9 0,6-1 16,-1-9-16,0-1 15,14-14-15,-14 5 16,13-10-16,-13-10 16,1-4-16,3-11 15,1 6-15,8-11 0,10-58 16,-27 54-16,-1 4 15,1 1-15,-9-10 16,9 4-16,-9 11 16,0-1-16,-4 6 15,4 14-15,4 15 16,-4-1-16,0 1 0,-9 25 16,9-6-16,0-5 15,0 16-15,0 4 16,13-5-16,-4-5 15,0 1-15,9-11 16,-9-9-16,-1-1 0,6-4 16,3-20-16,10-29 15</inkml:trace>
  <inkml:trace contextRef="#ctx0" brushRef="#br0" timeOffset="-8907.668">19628 9515 0,'0'10'0,"0"4"16,0-14-16,-5 25 16,5 4-16,0 6 15,0-1-15,5-5 16,-1 10-16,0-14 16,-4 4-16,0-4 0,0-10 15,0-6-15,14-4 16,-10-5-16,-4-5 15,0-4-15,5-6 16,-1-10-16,5-4 16,26-35-16,-26 25 0,9-5 15,-10 10-15,1-6 16,9 11-16,4 0 16,-5 14-16,6 0 15,-6 10-15,1 5 16,-9 5-16,4 10 15,-4-5-15,-5 0 0,5 4 16,-5 11-16</inkml:trace>
  <inkml:trace contextRef="#ctx0" brushRef="#br0" timeOffset="-8274.275">20280 9196 0,'5'5'15,"-1"10"-15,-4-15 16,0 0-16,9 15 16,0 4-16,-5 11 15,9 9-15,-13 5 0,5 15 16,-5 53-16,4-53 16,-8 15-16,4-25 15,0 0-15,0 0 16,0-10-16,-5-5 15,5-4-15,0-21 0,0 1 16,0-10-16,0-10 16,0 1-16,0-11 15,0-9-15,0 4 16,14 1-16,-6 4 16,6 0-16,-1 6 15,5 4-15,8-5 16,-8 5-16,8 6 0,5 4 15,-9-5-15,9 0 16,-5-10-16,14 5 16,-9-4-16,4-6 15,-8-5-15,-5 6 0,-5-6 16,1 11-16,-5-11 16,0 6-16,-4-6 15,-4 5-15,-5 6 16,0 14-16,-5-15 15,-21 5-15,8 0 16,5 15-16,13-5 16,-62 30-16,31-6 0,14-4 15,-1 4-15,5 11 16,8-6-16,1 5 16,4 1-16,13-6 15,5 0-15,4-4 16,9-10-16,4-1 0,0 1 15,1-10-15,17 0 16,-14-15-16,54-24 16,-58 19-16</inkml:trace>
  <inkml:trace contextRef="#ctx0" brushRef="#br0" timeOffset="-7857.496">21405 9324 0,'0'0'16,"-9"0"-16,0 0 16,-13 0-16,9 0 0,-5 0 15,-8 0-15,8 5 16,-8 4-16,4 6 16,8-5-16,10 5 15,0-6-15,4 11 16,4 0-16,22-1 0,-4 1 15,5-5-15,-5 4 16,53 20-16,-44-14 16,0-1-16,-14-4 15,1 4-15,-9 1 16,-5 4-16,-4-9 16,-9 9-16,-4-4 0,-9-1 15,-4 1-15,-5-10 16,-4 4-16,4-4 15,-5-10-15,1 0 16,9 0-16,-1-10 16,1-5-16,12-5 0,6-4 15,3-6-15,10 1 16,3-1-16,23-48 16</inkml:trace>
  <inkml:trace contextRef="#ctx0" brushRef="#br0" timeOffset="-7456.462">21850 9363 0,'0'0'0,"0"0"16,0 0-16,-9 0 16,1 0-16,-10 0 0,5 0 15,13 0-15,-27 0 16,1 0-16,-5 0 15,0 0-15,9 0 16,-9 10-16,31-10 16,-22 10-16,13 4 0,18 6 15,0-1-15,-5-4 16,40 0-16,-22-10 16,14 24-16,-14 1 15,0-6-15,0 5 16,-9-14-16,9 0 15,-13 0-15,-5-6 0,-4 1 16,-8-5-16,-15 20 16,1-6-16,-8 1 15,-1-6-15,-13 1 16,4-5-16,-9-5 16,-61 10-16,66-6 15,-40-4-15</inkml:trace>
  <inkml:trace contextRef="#ctx0" brushRef="#br0" timeOffset="-6673.067">18781 10304 0,'0'0'0,"-9"0"16,-8 0-16,8 0 0,-13 0 15,4 5-15,0 4 16,-4 1-16,0 15 16,0-6-16,5 11 15,-23 43-15,0 15 16,18-44-16,13 5 0,-4-9 16,4-6-16,40 39 15,-13-48-15,-9-5 16,8-6-16,-8-4 15,0-5-15,4 0 16,18-10-16,-9-5 16,0 0-16,0-4 0,-4-16 15,4 11-15,-9-16 16,5 6-16,-9 0 16,13-16-16,-5 1 15,-4 0-15,-4 5 16,-9 5-16,5 9 15,-5-4-15,4 9 0,-4 15 16,-4 1-16,4 13 16,0 1-16,0 20 15,-5 9-15,-21 68 16,8-9-16,18-44 16,-4 0-16,4 10 0,-5 0 15,5-1-15,-8 70 16,3-79-16,-8-1 15,-5 65-15,1-69 16,-19 44-16,14-39 16,5-15-16,-10-4 15,1-6-15,-1-5 0,-4-4 16,9 0-16,-13-15 16,9-5-16,-1-10 15,5-10-15,9-9 16,0-1-16,4-14 15,13-5-15,14-59 0,-9 69 16</inkml:trace>
  <inkml:trace contextRef="#ctx0" brushRef="#br0" timeOffset="-6088.299">19337 10514 0,'0'0'16,"-5"0"-16,5 0 15,0 0-15,-13 0 16,4 0-16,-8 0 0,-1 0 16,18 0-16,-27 5 15,1 5-15,0 0 16,8 14-16,-13 11 15,9-1-15,0 0 16,0 1-16,9 9 0,8-5 16,10 5-16,3-5 15,10-9-15,-5-6 16,5-4-16,-5-6 16,0 1-16,5-10 15,13 0-15,-5-10 16,1-10-16,-14 1 0,5-11 15,-9-9-15,8 4 16,-12-24-16,-1 5 16,-4 10-16,4-78 15,-4 73-15,0 9 16,0 1-16,0 14 0,0-4 16,-4 9-16,4 30 15,0 0-15,0 14 16,0 5-16,0 89 15,0-84-15,0 10 16,13 64-16,9-74 16,-4-5-16,0-14 0,-1 4 15,-4-9-15,5-10 16,-5 0-16,27-5 16,-14-25-16,-4 6 15</inkml:trace>
  <inkml:trace contextRef="#ctx0" brushRef="#br0" timeOffset="-5671.518">19848 10377 0,'0'5'0,"0"5"0,-13 0 16,13-10-16,-18 14 15,9-9-15,-13 10 16,5 5-16,-5-1 15,0-9-15,8 10 16,1-1-16,9-4 16,-1 9-16,5-14 0,14 15 15,3-11-15,10 6 16,4 0-16,-1 4 16,-7 1-16,7-11 15,-12 6-15,8-1 16,-17 6-16,-4-1 15,4 1-15,-5-1 0,-4-4 16,0 5-16,-18-1 16,-4-4-16,5 4 15,-5-4-15,-9 4 16,0-9-16,4 0 16,1-10-16,-5-1 0,9-8 15,-9-1-15,0 0 16,9 5-16,-4-10 15,-23 5-15</inkml:trace>
  <inkml:trace contextRef="#ctx0" brushRef="#br0" timeOffset="-4369.955">22428 9378 0,'0'5'16,"0"-5"-16,0 0 16,0 9-16,0 6 15,0 14-15,-5 6 16,1 19-16,-14 39 15,10-34-15,8-15 0,-5-5 16,5 10-16,0-15 16,-4 10-16,4-14 15,0-1-15,0-4 16,4-16-16,1-4 0,-5-5 16,0-5-16,8-9 15,-8-16-15,14 6 16,-14-20-16,4-5 15,-4 5-15,66-113 16,-44 113-16,-4-5 16,-1 5-16,-8 19 15,5-4-15,3 9 0,1 10 16,8 20-16,-8 0 16,4 24-16,-13 10 15,4 59-15,5-49 16,-14-10-16,0 5 15,1-5-15,-1-5 0,1-4 16,-1 9-16,-4-25 16,0 1-16,0-10 15,5 5-15,-5-15 16,8-5-16,1-10 16,-4-5-16,3-14 15,23-49-15,0-1 0,-18 35 16,-4-4-16,0-1 15,9 10-15,-5-5 16,5 19-16,-1 6 16,1 14-16,-1 10 15,1 19-15,-14 6 16,1 19-16,4 0 0,-5 69 16,-4-59-16,0-10 15,5 10-15,-5-10 16,0 5-16,4-10 15,0-10-15,10-9 0,-1-10 16,-4-5-16,8-5 16,1-15-16,-5 5 15</inkml:trace>
  <inkml:trace contextRef="#ctx0" brushRef="#br0" timeOffset="-3836.044">23610 9579 0,'0'0'0,"-9"0"15,-9 0-15,18 0 16,0 0-16,0 0 0,-26 0 16,-10 0-16,1 4 15,4 6-15,-4 5 16,-5 5-16,9 9 15,-43 30-15,43-30 16,17 1-16,-3 4 0,-1-10 16,14 6-16,8 9 15,-4-15-15,9 1 16,0-1-16,8-14 16,-3 0-16,12-5 15,1-5-15,3-10 16,6-5-16,25-38 0,-30 23 15,-4-9-15,-1-5 16,-4 14-16,0-4 16,-8 0-16,3 9 15,-4-4-15,-13 9 16,5 1-16,-5 14 0,4 5 16,-8 10-16,-1 9 15,-3 11-15,8 9 16,-5 5-16,10 0 15,-1 0-15,5 5 16,-5-10-16,14-4 16,0-6-16,8-4 0,-8-11 15,12-9-15,-3 5 16,8-20-16,45-14 16,-41 9-16</inkml:trace>
  <inkml:trace contextRef="#ctx0" brushRef="#br0" timeOffset="-3269.338">24236 9672 0,'-5'0'0,"5"0"16,0 0-16,0 0 15,0 0-15,-13 0 16,-9 0-16,5 0 16,17 0-16,-31 0 0,4 5 15,1 14-15,-45 30 16,40-24-16,14 4 15,-1 0-15,0 11 16,10-1-16,3-10 16,5 6-16,9-6 15,9 0-15,-1-14 0,-4 5 16,14-6-16,-1-4 16,5-15-16,0-14 15,-4 4-15,-1 0 16,36-53-16,-45 38 15,1 6-15,0-1 0,-5-24 16,0 15-16,-13 0 16,0 14-16,5-4 15,-5 9-15,0 15 16,0 10-16,0-1 16,-5 31-16,1-11 15,-9 84-15,8-74 0,5 79 16,-9-79-16,-13 93 15,18-98-15,-5 59 16,0-63-16,-4-6 16,-9 79-16,9-64 15,-14-4-15,10 4 0,-1-5 16,9-4-16,-13-11 16,4 1-16,5-10 15,-9-10-15,9-10 16,0-10-16,-1-4 15,6-11-15,-1-4 0,4-10 16,1-59-16,4 59 16</inkml:trace>
  <inkml:trace contextRef="#ctx0" brushRef="#br0" timeOffset="-2801.773">24518 9745 0,'0'5'16,"0"-5"-16,0 0 16,0 5-16,0 10 15,0 9-15,0 6 16,0-1-16,0 5 0,0 1 16,0-6-16,0 0 15,0-29-15,0 0 16,0 0-16,0 0 15,0 0-15,0 20 16,0-20-16,0 15 16,4-10-16,10-5 0,-10-15 15,5-5-15,9-4 16,21-45-16,-17 35 16,0-10-16,5 5 15,-1 9-15,-4 1 16,-8 9-16,8 1 0,-9 9 15,0 10-15,5 10 16,-5 4-16,-4 6 16,0 14-16,-1 0 15,-3 11-15,-1-1 16,1 0-16,3-5 16,-3-5-16,8 5 0,-9-14 15,1-5-15,-1-11 16,1-4-16,-5-5 15,0-10-15,0-19 16</inkml:trace>
  <inkml:trace contextRef="#ctx0" brushRef="#br0" timeOffset="-2435.249">25153 9877 0,'4'0'0,"5"0"15,0 0-15,9 0 16,8 0-16,-8 0 15,17 0-15,-4 0 0,0-14 16,0-1-16,0 0 16,-5 6-16,-4-6 15,0-5-15,-13 6 16,0-11-16,-14 1 16,1 4-16,-5 5 0,-13-4 15,-4 9-15,-5 5 16,-5 0-16,6 5 15,3 15-15,-48 29 16,44-20-16,9 11 16,5-1-16,3 0 15,14-4-15,9 14 0,13-15 16,40 25-16,-31-34 16,13-11-16,-4-4 15,4 0-15,13-10 16,-17-9-16,61-21 15,-8-4-15</inkml:trace>
  <inkml:trace contextRef="#ctx0" brushRef="#br0" timeOffset="-2000.777">25986 9598 0,'0'0'0,"0"0"16,0 0-16,-8 0 15,-14-5-15,4 0 0,-4 5 16,22 0-16,-22 0 15,-13 0-15,-1 5 16,10 5-16,4 0 16,4 5-16,5-6 15,4 6-15,14 0 16,8 4-16,4-4 0,5 5 16,5 9-16,8-14 15,0 9-15,-4-4 16,0-1-16,-4 6 15,-5-10-15,-5 14 16,-12-9-16,-5-6 0,-5 6 16,-12 4-16,-5-9 15,4 5-15,-17-6 16,4-4-16,-4 5 16,-1-5-16,5 0 15,14-6-15,-5-8 0,4-6 16,14-5-16,-1 0 15,14-19-15,9 5 16,-9-11-16,4 6 16,18-59-16</inkml:trace>
  <inkml:trace contextRef="#ctx0" brushRef="#br0" timeOffset="-1833.909">26273 9574 0,'-9'5'0,"9"-5"16,-9 9-16,1 11 15,3 0-15,-4 14 16,9 0-16,0 10 16,-4-9-16,4 4 0,0 5 15,-4-5-15,8-10 16,5 1-16,4-6 16,9 6-16</inkml:trace>
  <inkml:trace contextRef="#ctx0" brushRef="#br0" timeOffset="-1664.777">26282 9363 0,'0'0'0,"0"0"0,0 0 16,0 5-16,0-5 15,0 15-15,0-15 16,0 14-16,0 16 16</inkml:trace>
  <inkml:trace contextRef="#ctx0" brushRef="#br0" timeOffset="-1133.55">26445 9662 0,'0'0'15,"0"0"-15,0 0 16,0 15-16,0-1 16,0 1-16,0 9 15,0 6-15,0 4 0,5-9 16,-1 4-16,9 0 15,-8 11-15,-1-11 16,9 5-16,-4-9 16,9-1-16,-5-9 15,-4 0-15,8-5 16,1-30-16,4 15 0,-13-5 16,13-4-16,13-55 15,-4 40-15,-9-6 16,-13-14-16,4 15 15,-4-10-15,-9 0 0,9 5 16,-14-1-16,5 11 16,0 9-16,0 1 15,0 29-15,0-1 16,0-9-16,-8 40 16,-1-11-16,4 5 15,5 20-15,0-15 0,-4-4 16,4-1-16,4 5 15,5 0-15,0-4 16,9-16-16,-5-9 16,-4-10-16,26-5 15</inkml:trace>
  <inkml:trace contextRef="#ctx0" brushRef="#br0" timeOffset="-516.82">26913 9628 0,'0'4'16,"0"6"-16,0-10 16,0 25-16,0-1 15,0 1-15,0 4 16,0 1-16,0 4 0,0-5 15,0-29-15,-5 30 16,1 9-16,-1-10 16,1 1-16,-1-11 15,5 6-15,0-25 16,0 0-16,0 0 0,0 10 16,0-10-16,0 0 15,9-10-15,0-10 16,-4 1-16,3-16 15,28-38-15,-19 29 16,-12 0-16,4 4 16,-1 1-16,-3 5 0,-5-5 15,13 14-15,-4 15 16,0 5-16,-9 10 16,8 10-16,1 10 15,-9 4-15,0 10 16,5-9-16,-1-1 15,5-5-15,-5 1 0,5-5 16,0-6-16,9-9 16,-1-5-16,5-10 15,-9-4-15,23-6 16,-10-4-16,-13 4 16,9-5-16,1 6 0,-6 9 15,5 0-15,-9 15 16,1 5-16,-10 24 15,1 1-15,-10 58 16,5-44-16,0-10 16,0 0-16,0 5 0</inkml:trace>
  <inkml:trace contextRef="#ctx0" brushRef="#br0" timeOffset="167.127">23125 10637 0,'0'0'0,"-5"5"16,-8-10-16,-5 0 0,-4 5 16,5 0-16,-14 0 15,4 5-15,1 5 16,-5 4-16,-40 45 16,23 15-16,35-25 15,8 9-15,1-4 0,8 59 16,1-59-16,8-5 15,9-10-15,4-5 16,-8-9-16,17 4 16,-8-9-16,4-25 15,0 0-15,-1-5 16,32-44-16,-40 25 0,-4 0 16,-1-11-16,10-67 15,-9 53-15,-1-59 16,-17 54-16,-4 5 15,-5 0-15,-22-44 16,5 54-16,4 15 16,-5 5-16,-13 9 0,-4 10 15,5 10-15,-54 34 16,14 20-16,48-30 16,9-4-16,4 4 15,5-4-15,0 24 16</inkml:trace>
  <inkml:trace contextRef="#ctx0" brushRef="#br0" timeOffset="451.849">23398 10764 0,'13'5'15,"-4"10"-15,-5 4 16,49 35-16,5 5 16,-36-29-16,39 43 0,-3 10 15,-19-43-15,-3-11 16,3 5-16,-12-4 16,8-6-16,-8-9 15,-5-5-15,0 4 16,-5-9-16,23 0 0</inkml:trace>
  <inkml:trace contextRef="#ctx0" brushRef="#br0" timeOffset="652.083">23768 10872 0,'0'0'0,"-26"15"16,8 4-16,-30 35 15,17-29-15,-22 34 16,-4 24-16,30-44 16,1-5-16,8-4 15,-8-1-15,12-9 16,6-1-16,3-14 0,-8 5 16</inkml:trace>
  <inkml:trace contextRef="#ctx0" brushRef="#br0" timeOffset="902.348">24170 11004 0,'0'30'0,"0"-16"0,0 35 16,0-14-16,0 4 15,0 5-15,0 0 16,0 0-16,0-14 16,0-1-16,0-14 15,0-15-15,0-5 0,4-25 16,-4-68-16</inkml:trace>
  <inkml:trace contextRef="#ctx0" brushRef="#br0" timeOffset="1023.764">24293 10554 0,'0'0'0,"0"0"15,0 0-15,0 0 16,5 24-16,3-4 16,6 4-16,25 15 15</inkml:trace>
  <inkml:trace contextRef="#ctx0" brushRef="#br0" timeOffset="1869.657">24805 10950 0,'0'0'0,"0"0"16,0 0-16,0 0 15,0 0-15,0 0 16,-5 0-16,-17 0 15,22 0-15,0 0 16,-26 0-16,-10 15 0,-3-5 16,8 5-16,-44 43 15,49-33-15,-1 4 16,9 11-16,-4-16 16,18 15-16,4 0 15,0-4-15,4 4 16,5-15-16,13 6 15,-4-15-15,0-1 0,4-4 16,8 0-16,-3-20 16,4-5-16,30-34 15,-34 20-15,21-54 16,-21 48-16,21-48 16,-21 34-16,-18-10 15,0-63-15,-9 63 0,-5-59 16,-4 64-16,0 5 15,1-4-15,-10 4 16,9 9-16,-8 6 16,3 15-16,1-1 15,-9 5-15,13 10 0,-8 15 16,-5 10-16,13 14 16,-18 54-16,5 20 15,13-59-15,58 103 16,-40-108-16,13 5 15,-5-10-15,5 5 0,5-9 16,43 38-16,-39-39 16,0-9-16,4-6 15,5-4-15,0-5 16,4 0-16,0-15 16,-4-5-16,4-5 15,-9-9-15,22-50 0,-35 35 16,-4 5-16,4-10 15,-17 0-15,-1 4 16,-4-9-16,-9 5 16,-4 10-16,-9 14 0,0 1 15,-5 9 1,-8 15-16,-5 15 0,-12 33 16,38-23-16,-8 9 15,9 15-15,9-15 16,4 15-16,17 49 15,5-59-15,36 34 16,-28-53-16,10 4 0,-13-9 16,3 0-16,1-16 15</inkml:trace>
  <inkml:trace contextRef="#ctx0" brushRef="#br0" timeOffset="3956.006">27900 9368 0,'0'10'0,"0"9"15,0 11-15,5 4 16,-5 15-16,0 73 16,0-53-16,0 49 15,0-60-15,13 70 16,-9-89-16,-4-5 15,0-4-15,0 4 0,0-19 16,14-1-16,-1-9 16,-4 0-16,-1-5 15,6-5-15,-5-9 16,4-1-16,0 0 16,0-14-16,9 9 0,5-4 15,-5-1-15,0 1 16,9-1-16,-14 6 15,19 4 1,-6 15-16,1 0 16,-9 10-16,9 0 15,-4 4-15,-5 11 0,4-1 16,-13-9-16,1 9 16,8-4-16,-9 0 15,0 4-15,5-14 16,-9-10-16,-9 0 15,13 0-15,-4-5 0,-1-10 16,1-9-16,0-1 16,4-9-16,-13 0 15,0-5-15,5-15 16,-27-59-16,13 59 16,4-5-16,1 5 0,4 5 15,-9 0 1,9 15-16,-9 5 0,9 9 15,0 0-15,-4 16 16,4-6-16</inkml:trace>
  <inkml:trace contextRef="#ctx0" brushRef="#br0" timeOffset="4422.058">28795 9427 0,'0'9'0,"0"11"15,0 0-15,5 14 16,8 5-16,9 59 0,-4 5 16,-9-54-16,-5-5 15,5 15-15,4-10 16,-4-15-16,-5 1 16,-4-16-16,9 6 15,-4-11-15,3-4 0,6-10 16,-6-15-16,-3 1 15,8-6-15,-9 1 16,19-16-16,-10 1 16,9 9-16,22-73 15,-26 69-15,-1-5 16,1 14-16,4-4 16,-5 14-16,6 25 0,-6-6 15,5 16-15,-9 9 16,1 0-16,-1 69 15,-4-54-15,-9-19 16,4-1-16,1 5 16,3-14-16,1-5 0,4-5 15,-4-1-15,0-18 16,0-1-16,-9-10 16,26-34-16</inkml:trace>
  <inkml:trace contextRef="#ctx0" brushRef="#br0" timeOffset="4622.342">29735 9726 0,'0'0'0,"0"0"15,0 14-15,0 1 16,0 5-16,0 19 16,-9-5-16,9 10 0,-9 0 15,9 5-15,0-10 16,0 1-16,0-11 15,0-4-15,-4-1 16,4-19-16,0-5 16,0-10-16,0-29 0</inkml:trace>
  <inkml:trace contextRef="#ctx0" brushRef="#br0" timeOffset="4889.464">30021 9265 0,'0'10'0,"0"4"15,0 1-15,14 5 16,3 19-16,-12 10 16,-5 5-16,26 122 15,-21-117-15,3-5 0,1 5 16,-4-5-16,-1 0 15,0-10-15,-4-5 16,0 0-16,0-10 16,0-4-16,0-10 15,0-15-15,0 14 0,0-9 16,0-19-16</inkml:trace>
  <inkml:trace contextRef="#ctx0" brushRef="#br0" timeOffset="5089.335">30065 9716 0,'0'0'15,"0"0"-15,0 0 16,0 10-16,14-10 16,-1 0-16,13 0 15,1 0-15,-1 0 0,58-25 16,-53 15-16,4-9 15,-17-1-15,4 0 16,-4 1-16,8-20 16</inkml:trace>
  <inkml:trace contextRef="#ctx0" brushRef="#br0" timeOffset="5281.603">29528 9471 0,'0'0'0,"0"0"0,0 0 16,0 0-16,0 0 15,0 5-15,22 19 16,0-14-16,-9 0 16,9 0-16,-22-10 15,35 9-15</inkml:trace>
  <inkml:trace contextRef="#ctx0" brushRef="#br0" timeOffset="5723.105">30493 9765 0,'0'0'0,"5"10"0,3-6 15,6 6-15,12-10 16,9 0-16,1 0 15,8-10-15,-5 6 16,1-11-16,0 5 16,0-10-16,-10-4 0,10 4 15,-9 1-15,-9-6 16,-26 1-16,-5 4 16,4 5-16,-3 6 15,-19 4-15,-8 5 16,4 14-16,-40 26 15,1 28-15,39-38 0,5 9 16,3 0-16,6 0 16,12-4-16,-3 14 15,8-15-15,8 0 16,6-4-16,39 28 16,-18-43-16,5 0 0,4-5 15,-5-1-15,5-4 16,-4 0-16,-5-15 15,-4 10-15,18 0 16</inkml:trace>
  <inkml:trace contextRef="#ctx0" brushRef="#br0" timeOffset="6357.335">28588 10510 0,'0'0'0,"0"0"16,0 0-16,-4 0 16,-5-5-16,-4 0 15,-9 0-15,8 5 16,-12 0-16,0 0 0,-5 0 16,0 10-16,0-5 15,0 9-15,0-4 16,5 0-16,13 14 15,-9-4-15,17 4 16,-4-4-16,18 0 0,4 4 16,5 5-16,53 20 15,-41-34-15,67 29 16,-57-19-16,4-6 16,49 16-16,-58-11 15,-13-9-15,5 4 16,-19 6-16,6-1 0,-23 1 15,0 19-15,-9-10 16,-43 20-16,39-19 16,-53 18-16,39-33 15,1-5-15,-5 9 16,5-9-16,0-10 0,-5 0 16,9-5-16,0 5 15,5-15-15,8 0 16,14-19-16,-5 4 15,18-14-15,4 14 16,9-9-16,84-79 0,-80 89 16,41-40-16</inkml:trace>
  <inkml:trace contextRef="#ctx0" brushRef="#br0" timeOffset="6858.298">29219 10848 0,'0'0'16,"0"0"-16,0 0 16,0 0-16,0 0 15,-9 0-15,-9 0 16,18 0-16,0 0 16,0 0-16,0 0 0,-53 44 15,27-25-15,0 1 16,8-1-16,0 21 15,5-11-15,4-4 16,9 28-16,5-13 16,3-6-16,10-5 0,9-4 15,-1-6-15,5-4 16,-5-5-16,14 0 16,9-20-16,-14 5 15,0-5-15,-13-9 16,9-6-16,-9 6 15,-9-11-15,-8 1 0,-5-1 16,-5-19-16,1 15 16,-5 0-16,-26-54 15,8 48-15,10 1 16,-10 15-16,1-1 16,-5 10-16,0 1 0,0 4 15,5 10-15,4 15 16,8 4-16,1-14 15,-4-10-15,-1 0 16,-13-9-16</inkml:trace>
  <inkml:trace contextRef="#ctx0" brushRef="#br0" timeOffset="7108.275">29708 10583 0,'0'5'0,"0"-5"16,0 19-16,0 6 16,-9 9-16,9 10 15,0 10-15,0 59 16,-4-54-16,4 4 16,0 6-16,4-15 15,1 0-15,-5-10 16,4 0-16,1-15 0,4 1 15,4-15-15,-4-6 16,-5-14-16,14-14 16</inkml:trace>
  <inkml:trace contextRef="#ctx0" brushRef="#br0" timeOffset="7291.915">30132 10808 0,'0'5'0,"0"5"15,0 15-15,0-25 16,4 29-16,0 10 0,14 54 16,-14-54-16,1 10 15,4-14-15,-5-6 16,1 1-16,8-11 16,-9-9-16,9 5 15</inkml:trace>
  <inkml:trace contextRef="#ctx0" brushRef="#br0" timeOffset="7475.621">30220 10656 0,'0'0'0,"0"0"0,0 0 15,0 15-15,13 0 16,-13-15-16,49 39 15,-32-19-15,10-11 16,-10 1-16,5-10 0,18 10 16</inkml:trace>
  <inkml:trace contextRef="#ctx0" brushRef="#br0" timeOffset="8058.705">30899 10745 0,'0'0'0,"-9"0"0,9 0 16,0 0-16,-13 0 16,4 0-16,-9 0 15,1 5-15,-5 4 16,-5-4-16,-52 30 16,52-16-16,1 6 0,-5 9 15,-22 39-15,27-33 16,4-6-16,13-5 15,4 15-15,1-9 16,4-1-16,9 0 16,0-9-16,13-1 15,-5 1-15,10-6 0,-5 1 16,13-15-16,-13 0 16,5-10-16,-5-5 15,4-9-15,1-1 16,-5-19-16,-9 4 15,5-9-15,30-117 0,-26 112 16,-4-74-16,-9 69 16,4 0-16,-9 10 15,9 5-15,-13 0 16,5 5-16,-5 4 16,0 11-16,0 4 15,0 10-15,0 5 0,0 10 16,-5 9-16,-3 16 15,-14 48-15,13-44 16,0 10-16,0 0 16,0 15-16,18 49 15,0-64-15,0 4 0,4 1 16,5-14-16,8-1 16,9-10-16,-8 15 15,4-24-15,0-1 16,-9-4-16,4-10 15</inkml:trace>
  <inkml:trace contextRef="#ctx0" brushRef="#br0" timeOffset="23808.664">7078 12322 0,'0'0'15,"0"0"-15,0 0 16,0-5-16,0 5 15,0-14-15,0 9 0,0 5 16,0-20-16,0 20 16,-22-10-16,8 1 15,-8 4-15,5 0 16,-23 10-16,5 5 16,8 4-16,-8 6 0,-36 29 15,36-25-15,13 6 16,-4-1-16,4 5 15,4-4-15,5-6 16,-1 11-16,10-6 16,0 0-16,8-4 0,0-5 15,10 4-15,-1-9 16,0-10-16,5 0 16,4-1-16,-5-8 15,6-1-15,-1-5 16,0-20-16,-9 11 15,4-6-15,6-4 0,-10-5 16,4 4-16,-8-4 16,0-10-16,-9 10 15,4 14-15,-4-5 16,0 11-16,0-6 16,0 15-16,0 5 0,0 0 15,0 10-15,9 5 16,-4 9-16,8 11 15,-4 9-15,17 54 16,-17-49-16,13 63 16,-13-58-16,13 64 0,-9-69 15,-8 10-15,-1-10 16,-4 9-16,-4 1 16,8-10-16,-4 5 15,-4-5-15,-27 49 16,13-59-16,9-4 15,-4-1-15,0-10 16,-9-4-16,-9-5 0,0-5 16,18-10-16,-9 0 15,-5-10-15,10-5 16,-1-19-16,0 9 16,5-14-16,9-5 15,-1-15-15,19-39 0,-1 59 16</inkml:trace>
  <inkml:trace contextRef="#ctx0" brushRef="#br0" timeOffset="24241.809">7197 12474 0,'0'0'16,"0"5"-16,0-5 15,0 10-15,4 10 16,5-6-16,-9-14 16,0 0-16,9 15 0,-9-15 15,0 0-15,0 0 16,0 0-16,0 0 16,0 0-16,0 0 15,0 0-15,9 15 16,-9-15-16,8 0 0,-3-10 15,-5 10-15,0 0 16,4-30-16,45-33 16,-41 38-16,23-63 15,-13 54-15,-14 4 16,10 1-16,-1 9 0,13 1 16,-8 4-16,0 10 15,-1 5-15,10-5 16,-10 10-16,19 0 15,-14 10-15,0-1 16,4 1-16,-17-5 16,4 5-16,5-1 0,-5 11 15</inkml:trace>
  <inkml:trace contextRef="#ctx0" brushRef="#br0" timeOffset="24642.869">7818 12342 0,'0'0'0,"9"15"15,-9-15-15,0 0 16,22 0-16,-4 0 16,-18 0-16,0 0 15,13 0-15,-13 0 16,22-15-16,-9 10 16,-4-15-16,0 11 0,-9 9 15,13-20-15,-8 0 16,-5 20-16,0-24 15,4 9-15,-8-9 16,-14 9-16,5 15 16,13 0-16,-22 0 15,4 5-15,-57 29 0,53-9 16,-9-1-16,14 6 16,-1 4-16,9 10 15,5-10-15,4 15 16,13-9-16,5-6 15,-1 0-15,23-4 0,-9-6 16,9-14-16,-1 0 16,1-10-16,8-5 15,41-25-15,-50 11 16,1-1-16,39-29 16</inkml:trace>
  <inkml:trace contextRef="#ctx0" brushRef="#br0" timeOffset="25193.05">8392 12136 0,'0'0'0,"0"5"16,-5 0-16,5-5 15,-9 5-15,1 10 0,-6-1 16,-3 1-16,17 14 16,0 1-16,4 9 15,5-15-15,4 11 16,-4-6-16,9 1 15,4-11-15,-5 1 16,5-1-16,5-9 0,-1-15 16,1 5-16,-1-5 15,5-14-15,-4-6 16,-5 6-16,-5-11 16,-3 1-16,-6-10 15,6 4-15,3-4 16,-8-10-16,0 10 0,-9 10 15,4-6-15,-4 16 16,0-1-16,0 5 16,0 11-16,0 4 15,0 4-15,5 11 16,-1 15-16,36 38 0,-23-19 16,-12 0-16,4-5 15,13 69-15,-14-59 16,-3 9-16,-1-14 15,-4 20-15,-4-10 16,-9 58-16,8-63 16,-8 0-16,0 0 0,-5-10 15,5-9-15,-9-1 16,9 0-16,-9-9 16,-9 9-16,4-29 15,1 5-15,-9-10 16,-1 0-16,5-10 0,9 0 15</inkml:trace>
  <inkml:trace contextRef="#ctx0" brushRef="#br0" timeOffset="25776.656">8012 13244 0,'0'0'0,"0"0"15,0 0-15,-8 0 16,-6 4-16,1-4 16,-4 0-16,-5 0 15,4 0-15,-13 0 16,5 0-16,-5 0 15,0 0-15,-9 0 0,9 0 16,5 5-16,4 0 16,22-5-16,-18 10 15,9 0-15,5 5 16,17-6-16,0 6 16,5 5-16,17-1 0,40 35 15,-40-29-15,-4 4 16,44 25-16,-31-30 15,-22 1-15,5-1 16,-9 6-16,-1-1 16,-12 1-16,-5-1 15,-14 10-15,-25 20 0,12-20 16,-30 25-16,30-35 16,-12-4-16,3-6 15,6 1-15,-14-5 16,4-15-16,0 9 15,0-18-15,10-1 16,-6 0-16,14-5 0,9-19 16,4 10-16,5-1 15,-5-9-15,53-35 16,-22 35-16,62-25 16,-53 35-16,4-1 15</inkml:trace>
  <inkml:trace contextRef="#ctx0" brushRef="#br0" timeOffset="26261.128">8475 13533 0,'0'0'0,"0"0"0,0 0 16,-8 0-16,8 0 15,0 0-15,0 0 16,0 0-16,-22 0 15,4 5-15,-8-1 16,-1 1-16,9 10 16,1 0-16,-5-1 0,9 6 15,4 5-15,0 4 16,4-5-16,5 6 16,9-1-16,5 1 15,12-6-15,5 1 16,-5-6-16,10-4 0,-6-10 15,6 5-15,-5-6 16,-1-13-16,1-1 16,5-10-16,-19 1 15,-8-1-15,-18-4 16,0-6-16,5 6 0,-14-1 16,-48-24-16,40 30 15,8-1-15,-22 5 16,5 10-16,0 1 15,8-1-15,1 10 16,0-10-16,3 10 16,6-5-16,12 0 0,-3 0 15,3-5-15,10 5 16,21-20-16</inkml:trace>
  <inkml:trace contextRef="#ctx0" brushRef="#br0" timeOffset="26489.828">8864 13244 0,'0'4'0,"0"6"16,0 15-16,0 4 0,0 15 16,0 64-16,0-49 15,13 54-15,-4-64 16,-5 4-16,0-9 15,-4 5-15,0 0 16,9-14-16,-9-1 16,0-14-16,5-15 0,-1-5 15,5-5-15</inkml:trace>
  <inkml:trace contextRef="#ctx0" brushRef="#br0" timeOffset="26728.171">9208 13557 0,'0'5'16,"17"15"-16,-12 4 16,-1 6-16,5 4 15,-9-5-15,9 10 0,-1-9 16,6 4-16,-1-14 15,-9-1-15,1-9 16,-5-10-16,0-15 16,0-24-16</inkml:trace>
  <inkml:trace contextRef="#ctx0" brushRef="#br0" timeOffset="26891.029">9163 12915 0,'0'0'0,"0"0"16,0 0-16,0 0 16,0 10-16,0-10 15,5 20-15,4 4 16,8-4-16,1 4 16,30 35-16</inkml:trace>
  <inkml:trace contextRef="#ctx0" brushRef="#br0" timeOffset="27444.947">9878 13361 0,'0'0'0,"0"0"0,0 0 15,-5 0-15,5 0 16,0 0-16,-13 0 15,-5 0-15,1 0 16,-5 0-16,-5 0 16,1 0-16,-1 0 0,-8 0 15,9 15-15,4 14 16,-9-19-16,18 19 16,-1 1-16,6 4 15,3-9-15,1 4 16,8 5-16,-8 6 0,21-1 15,1-10-15,-5-4 16,14-6-16,-10-4 16,1-25-16,-5 0 15,9 1-15,18-65 16,-27 45-16,14-74 16,-14 68-16,4-77 0,-8 73 15,-4-35-15,-5 45 16,0-45-16,0 35 15,0-5-15,0 5 16,0 9-16,0 1 16,0 19-16,0 15 0,0 0 15,0 14-15,-5 6 16,5 9-16,13 79 16,-13-79-16,9 5 15,13 59-15,-8-63 16,-1-1-16,13-5 0,-12-4 15,3-10-15</inkml:trace>
  <inkml:trace contextRef="#ctx0" brushRef="#br0" timeOffset="28296.472">17590 12038 0,'-8'-5'16,"-1"5"-16,4-5 15,-8-4-15,0 4 16,13 5-16,-18-5 16,1 0-16,-10 5 15,1 5-15,-1 5 16,1 4-16,-1 1 0,10 5 16,-10 14-16,-17 49 15,22-49-15,-26 64 16,39-58-16,4-1 15,1 10-15,4-10 16,0 5-16,9 0 0,13 0 16,26 20-16,-17-35 15,-9-9-15,27-5 16,-10-5-16,14-6 16,-4-4-16,48-34 15,-66 19-15,48-29 16</inkml:trace>
  <inkml:trace contextRef="#ctx0" brushRef="#br0" timeOffset="28781.877">18009 12332 0,'0'0'0,"0"0"15,0 0-15,0 0 16,0 0-16,0 0 16,-26-10-16,4 5 0,22 5 15,-13-4-15,-32 4 16,15 0-16,-14 4 15,8 6-15,-3 5 16,-6 5-16,15-1 16,3 6-16,9-1 0,10 15 15,3-9-15,14 14 16,4 0-16,40 15 16,-35-35-16,13 1 15,0-6-15,4-9 16,-4-5-16,17-10 15,1 0-15,-18-19 0,4-1 16,-4 6-16,22-55 16,-31 40-16,-9 4 15,-4 1-15,0 0 16,-9 4-16,0 1 0,0-1 16,-18 10-16,0 1 15,-4 4-15,-17 5 16,3 0-16,14 5 15,-13 5-15,9 5 16,-1 5-16,5-6 16,4 6-16,-4 5 15,14-1-15,3-9 0,10 5 16,3 4-16,1-14 16,13 0-16,-22-5 15</inkml:trace>
  <inkml:trace contextRef="#ctx0" brushRef="#br0" timeOffset="29079.763">18419 11832 0,'-4'10'0,"4"5"16,0-15-16,-4 15 15,-5 14-15,-22 54 16,4 15-16,19-54 16,-6 10-16,-8 54 15,9-54-15,-9-5 16,18-10-16,-1 10 0,5 0 16,0-19-16,0 4 15,0-5-15,5 1 16,12-16-16,-3-4 15,8-5-15,-9 0 0,31 0 16</inkml:trace>
  <inkml:trace contextRef="#ctx0" brushRef="#br0" timeOffset="29498.873">18750 12376 0,'0'-5'0,"0"5"15,0 0-15,0 0 16,0 0-16,0 0 0,0 0 15,-13 0-15,-14 0 16,27 0-16,-35 10 16,0 5-16,-36 29 15,10 15-15,30-35 16,13 1-16,9 9 0,5-5 16,4 6-16,9-11 15,4 11-15,13-11 16,1-4-16,8-6 15,0-9-15,5 0 16,0-5-16,-5-10 0,5 1 16,-14-11-16,1-5 15,-5-4-15,-5 0 16,-3-1-16,-10-4 16,5 0-16,-18 4 15,-9 1-15,5 9 16,0-4-16,-14 4 0,-3 10 15,-1 5-15,9 1 16,-9 4-16,0 0 16,18 9-16,-1-4 15,6-5-15,-6 5 16</inkml:trace>
  <inkml:trace contextRef="#ctx0" brushRef="#br0" timeOffset="29914.457">19006 12401 0,'0'0'0,"0"14"16,0-14-16,0 20 0,0 5 15,0 9-15,4 0 16,1 0-16,-5-4 16,9 4-16,4-4 15,0-1-15,5-5 16,-1-4-16,10-5 15,-1-5-15,5-30 0,-9 10 16,22-5-16,-22 1 16,40-60-16,-44 45 15,8 9-15,-8-4 16,-9 9-16,13 0 16,-9 1-16,-4 9 0,-5 0 15,-4 0-15,0 5 16,0 0-16,0 0 15,-9 24-15,9-4 16,-9-5-16,5 29 16,0-15-16,8 1 15,0-6-15,5 6 16,0-11-16,18-4 0,-5-25 16,0 5-16,22-14 15,39-30-15</inkml:trace>
  <inkml:trace contextRef="#ctx0" brushRef="#br0" timeOffset="30209.545">19813 12577 0,'0'0'0,"0"5"0,0 5 16,0-10-16,0 15 15,0-15-15,0 0 16,0 0-16,0 0 16,0 14-16,0-14 15,0 0-15,0 0 16,0 0-16,0 0 0,0 15 15,0-15-15,0 0 16,0 0-16,0 0 16,0-5-16,0 0 15,4-5-15,5 1 0,-4-6 16,-5 15-16,8-10 16,1-10-16,0 1 15,-9 19-15,18-15 16,-14-4-16,5-1 15,-9 20-15,13-15 0,9-24 16</inkml:trace>
  <inkml:trace contextRef="#ctx0" brushRef="#br0" timeOffset="30467.414">20276 12024 0,'0'4'0,"0"-4"0,0 10 16,0 0-16,13 10 16,-4 4-16,-9 15 15,0 5-15,0 20 16,-4-5-16,8 63 0,-4-68 16,0-5-16,-4 0 15,4 0-15,4-10 16,0-4-16,1-11 15,-1-4-15,-4-10 16,5-10-16,-1-10 16,5-15-16</inkml:trace>
  <inkml:trace contextRef="#ctx0" brushRef="#br0" timeOffset="30798.456">20501 12538 0,'0'0'0,"4"0"15,-4 0-15,0 0 16,13 0-16,-13 0 15,27 0-15,-5 0 0,13 0 16,-4-5-16,0-10 16,0-4-16,-5 4 15,-4-14-15,-4 4 16,-5 6-16,5-11 16,-9 11-16,-5-1 0,-35 5 15,18 5-15,-5 10 16,-8 5-16,-40 35 15,39-26-15,10 11 16,-5 4-16,0 1 16,17 9-16,5 0 15,5-15-15,34 45 0,-8-40 16,4-9-16,-4-10 16,13 0-16,14-15 15,-19 0-15,54-20 16</inkml:trace>
  <inkml:trace contextRef="#ctx0" brushRef="#br0" timeOffset="31182.92">21409 12278 0,'0'0'16,"0"0"-16,0 0 16,-26 0-16,8 0 15,0 0-15,18 0 0,-22 10 16,0 0-16,-9 0 15,1-1-15,16 1 16,-8 5-16,14 0 16,8-1-16,8 6 15,19 9-15,-14-9 0,53 29 16,-35-25-16,-4 1 16,-5-1-16,-5 1 15,5-5-15,-17 4 16,-5 1-16,0-11 15,-5 11-15,-17-6 16,0 1-16,-4-5 0,-10-1 16,10-9-16,-9 5 15,13-5-15,0-10 16,-5 0-16,18 0 16,9-9-16,9-11 15,18-4-15,-10-1 0,93-53 16,-35 24-16</inkml:trace>
  <inkml:trace contextRef="#ctx0" brushRef="#br0" timeOffset="31482.85">21705 12327 0,'0'0'0,"0"0"16,0 0-16,0 0 0,0 0 16,-9 0-16,-9 0 15,18 0-15,0 0 16,0 0-16,0 0 15,0 0-15,0 0 16,-13 0-16,26 5 16,-13 5-16,9 14 0,22-4 15,-9 0-15,-4-6 16,39 65-16,-39-50 16,4-9-16,-9 4 15,0-4-15,-13 19 16,-13-10-16,0-4 0,-14-1 15,5-4-15,-31 0 16,-39 9-16,43-14 16,9-10-16,-43 4 15</inkml:trace>
  <inkml:trace contextRef="#ctx0" brushRef="#br0" timeOffset="32183.501">19711 13209 0,'-4'0'0,"4"0"15,-9 0-15,9 0 0,0 0 16,-17 0-16,17 0 16,-22 0-16,-5 0 15,5 0-15,-13 0 16,4 0-16,-9 0 16,-4 0-16,-31 35 0,31-11 15,13-4-15,-26 53 16,35-48-16,9 14 15,4-10-15,0 6 16,49 38-16,-27-48 16,0-6-16,0-4 15,9 0-15,9 4 0,5-43 16,-10 14-16,0-5 16,32-49-16,-36 30 15,-5 10-15,-3-1 16,3-4-16,1-15 15,-14 14-15,1 1 0,-5 9 16,0 1-16,4-1 16,-4 15-16,0 10 15,0 10-15,0-1 16,-4 21-16,4-1 16,17 64-16,-3-54 15,-14 10-15,0 5 0,-14 68 16,10-78-16,-14 74 15,10-74-15,-10 5 16,-26 53-16,22-72 16,-14 68-16,1-69 15,13-10-15,-9 6 16,-4-11-16,0-14 0,8-10 16,-8-9-16,-22-40 15,26 24-15,9 1 16,4-5-16,5-1 15</inkml:trace>
  <inkml:trace contextRef="#ctx0" brushRef="#br0" timeOffset="32733.498">20108 13376 0,'0'0'16,"0"0"-16,-8 0 16,8 5-16,-9-5 15,0 0-15,-4 5 16,-1 4-16,-8 6 16,-9-5-16,5 0 0,-49 44 15,49-30-15,-1 15 16,10 5-16,-1-9 15,9 4-15,0 0 16,9-9-16,9 4 0,4-10 16,1-4-16,3-5 15,10-11-15,-1 1 16,5-5-16,0-9 16,-5 4-16,-8-15 15,4 0-15,4-4 16,32-45-16,-45 30 15,0-5-15,-4 10 0,4 0 16,-8 9-16,-1-4 16,-4 14-16,9 5 15,-5 15-15,1 5 16,4 5-16,-9 14 16,4 5-16,0 5 15,1 1-15,4 4 0,-1-5 16,10-5-16,-9 0 15,13-9-15,-4-5 16,-1-11-16,1-9 16,17-5-16,-4-4 0,40-26 15</inkml:trace>
  <inkml:trace contextRef="#ctx0" brushRef="#br0" timeOffset="33084.303">20748 13180 0,'-5'5'0,"-12"5"0,3 4 16,-3-9-16,-1 10 15,-4 4-15,-9-4 16,14-5-16,-10 10 16,5-1-16,4-4 15,-4 0-15,18 4 0,4-4 16,9-5-16,8 14 15,6-4-15,3-6 16,45 31-16,-41-26 16,1 6-16,-4-11 15,-10 11-15,10-1 0,-10-4 16,-12 4-16,4 1 16,-5 4-16,-8-9 15,-10 9-15,-12-4 16,-5-6-16,0 1 15,-4-5-15,4-1 0,-53 16 16</inkml:trace>
  <inkml:trace contextRef="#ctx0" brushRef="#br0" timeOffset="50938.6">22653 11685 0,'0'5'15,"0"-5"-15,0 0 16,0 15-16,4 5 16,1 9-16,-5 0 15,4 6-15,5 4 0,8 54 16,-8-34-16,4 49 15,-13-55-15,5 6 16,-5 5-16,0 5 16,0-16-16,-9 70 15,9-69-15,0-10 0,-9-5 16,5 10-16,4-10 16,-5 1-16,5-16 15,-4 1-15,4-16 16,-4-9-16,4-5 15,-5-24-15</inkml:trace>
  <inkml:trace contextRef="#ctx0" brushRef="#br0" timeOffset="51386.128">23023 12190 0,'0'5'0,"0"10"0,0-15 15,0 19-15,0 11 16,9-1-16,9 59 16,-1-39-16,-8-5 15,0 5-15,9-9 16,4 58-16,-5-59 0,-8-5 16,0 0-16,-9-14 15,4 4-15,-4-9 16,0-15-16,0 0 15,0 0-15,-4 5 16,4-10-16,-5-10 16,1-9-16,-5-15 0,9-15 15,9-39-15,-5 39 16,1 5-16,-5-5 16,4 5-16,5 0 15,-4 0-15,12 10 16,1-5-16,8 9 0,-8 11 15,8 9-15,-8 5 16,17 6-16,-8 4 16,4 4-16,-9 6 15,13 5-15,0-10 16,27 29-16</inkml:trace>
  <inkml:trace contextRef="#ctx0" brushRef="#br0" timeOffset="51853.915">24046 12136 0,'0'0'16,"0"0"-16,0 0 0,0-10 15,0 6-15,-9-6 16,1 0-16,-6 10 16,-3 0-16,3 0 15,-12 5-15,-9 0 16,13 9-16,-9 11 15,-31 34-15,-4 14 0,35-34 16,13 15-16,-4-10 16,18 0-16,-5 10 15,5-5-15,13 0 16,21 40-16,-12-55 16,13-5-16,0-9 15,-5-10-15,10-5 0,-6-1 16,10-8-16,31-45 15,-40 29-15,35-58 16,-35 33-16,13-48 16,-22 59-16,-13-15 15,-9 0-15,-5 10 0,1 0 16,-40-50-16,30 55 16,-12 0-16,8 14 15,-8 1-15,-5 9 16,4 10-16,1 0 15,-14 10-15,9 9 0,9 1 16,0-5-16,5 4 16,-19 15-16</inkml:trace>
  <inkml:trace contextRef="#ctx0" brushRef="#br0" timeOffset="52304.115">24443 12073 0,'0'19'15,"9"-4"-15,0 4 16,-5 16-16,-4 4 0,5 20 16,-5-5-16,0 68 15,0-73-15,4 0 16,0-5-16,-4 5 15,5-15-15,4 1 16,-1-11-16,1-9 16,0-10-16,9-15 0,-9-5 15,-1-14-15,36-40 16,-35 25-16,4-5 16,18-54-16,5 0 15,-10 59-15,-4-5 16,5 15-16,3-5 0,-12 19 15,13 1-15,-5 9 16,-4 10-16,1 15 16,-15 9-16,10 10 15,17 64-15,-30-54 16,3 1-16,1-1 16,-9 0-16,9 5 0,-9 0 15,5-20-15,-5 50 16</inkml:trace>
  <inkml:trace contextRef="#ctx0" brushRef="#br0" timeOffset="52888.3">23817 13332 0,'-9'0'0,"-4"0"16,-5 0-16,1-5 16,-5 0-16,-9 5 0,0-5 15,4-5-15,-12 5 16,-1 15-16,-9-10 15,-43 20-15,-5 24 16,57-25-16,-13 65 16,-8 14-16,38-54 15,10 15-15,4-5 0,27 58 16,-5-63-16,14-10 16,39 30-16,-26-40 15,-1-14-15,1-10 16,13-5-16,48-10 15,-57-5-15,40-24 16,-49 10-16,98-74 0,-102 74 16,-14-11-16,1-4 15,-9 0-15,-18 0 16,4-10-16,-25-44 16,-10 20-16,9 39 15,0 14-15,-9 1 0,-4 9 16,0 0-16,5 10 15,-10 10-15,1 0 16,8 5-16,5 0 16,-1 4-16,14 6 15,0-5-15,18-5 0,8-6 16,23 6-16</inkml:trace>
  <inkml:trace contextRef="#ctx0" brushRef="#br0" timeOffset="53104.776">24139 13528 0,'0'0'0,"17"0"15,-3 24-15,-14-9 16,70 112-16,-48-92 16,58 107-16,-54-98 15,27 49-15,-31-59 16,5 0-16,8-4 0,-4-1 15,-9-9-15,17-10 16,-3-10-16,-5-15 16,26-29-16</inkml:trace>
  <inkml:trace contextRef="#ctx0" brushRef="#br0" timeOffset="53304.583">24628 13567 0,'-13'5'0,"-5"5"16,5 4-16,-4-4 0,-19 5 16,-25 44-16,-1-1 15,22-38-15,-57 102 16,66-92-16,9-11 16,0 1-16,-4 14 15,8-9-15,0-1 16,14-4-16,-5 14 0</inkml:trace>
  <inkml:trace contextRef="#ctx0" brushRef="#br0" timeOffset="53571.911">25105 13616 0,'0'10'16,"0"19"-16,0-4 0,-5 9 15,1 15-15,4 0 16,0 68-16,0-68 16,4-4-16,1-1 15,12-5-15,-4-10 16,5-14-16,4-25 15,0-14-15,22-40 0</inkml:trace>
  <inkml:trace contextRef="#ctx0" brushRef="#br0" timeOffset="53739.894">25347 13239 0,'0'0'0,"0"5"0,0-5 16,0 0-16,0 0 15,0 9-15,4 6 16,14 10-16,-5 4 16,5-14-16,-5 9 0,5-4 15,22 29-15</inkml:trace>
  <inkml:trace contextRef="#ctx0" brushRef="#br0" timeOffset="54555.78">25982 13675 0,'0'0'0,"0"0"0,0 0 16,-9 0-16,-4 0 15,13 0-15,0 0 16,0 0-16,-84 10 16,53-1-16,-4 1 15,4 5-15,-8 0 0,12 4 16,-8 6-16,8 4 15,5 0-15,0 6 16,18 4-16,-1-5 16,5 0-16,5 1 15,8-1-15,0-14 0,5 4 16,4-9-16,4-10 16,14-5-16,0-10 15,35-34-15,-13-15 16,-40 5-16,79-78 15,-75 88-15,14-74 16,-13 6-16,-14 58 0,13-64 16,-17 69-16,0-5 15,-9 10-15,4-15 16,-4 25-16,0 0 16,0-1-16,-8 16 15,-6-1-15,5 10 0,-13 1 16,0 13-16,9 21 15,-13 4-15,12 11 16,10 4-16,-5 73 16,9-63-16,44 123 15,-35-128-15,0 9 16,44 40-16,17 35 0,-34-94 16,21 34-16,9-9 15,-31-35-15,5-4 16,4-10-16,-4-1 15,4 1-15,-4-5 16,-1-10-16,54-25 0,-58 6 16,-4 4-1,-4-10-15,-1-9 0,-13 0 16,-8-5-16,-5-10 16,0 9-16,-5 11 15,-12 0-15,-14-6 16,9 6-16,0-5 0,0 4 15,-18 25-15,9 5 16,-4 5-16,13-5 16,9 5-16,13 30 15,8-11-15,54 108 16,-40-93-16,84 94 16,-40-55-16,0 5 0,-4-9 15,-36-35-15,-3-5 16</inkml:trace>
  <inkml:trace contextRef="#ctx0" brushRef="#br0" timeOffset="-156052.721">28231 11984 0,'0'10'15,"0"5"-15,0-15 16,0 24-16,13 1 15,23 48-15,-23-34 16,0 10-16,-4 10 16,8 49-16,-8-54 0,0 5 15,-9-10-15,0 10 16,9-6-16,-9-4 16,-9 5-16,-4 0 15,8-10-15,-3-4 0,-1-1 16,-13-15-16,-22 20 15</inkml:trace>
  <inkml:trace contextRef="#ctx0" brushRef="#br0" timeOffset="-155401.635">27962 12097 0,'0'-5'0,"4"-10"16,14 1-16,0-1 0,13-9 15,44-11-15,-36 21 16,1-1-16,0 0 16,8 10-16,-4 0 15,5 10-15,-5 0 16,0 5-16,-9 0 15,0 14-15,-12-4 16,3 9-16,-13-9 0,-8 9 16,-10 6-16,-4-1 15,1 0-15,-37 40 16,1-50-16,27 5 16,-10-9-16,5 5 0,9-6 15,-5-4-15,5 0 16,9-6-16,-9 1 15,8-5-15,5-5 16,18 0-16,-1 0 16,-17 0-16,27 5 15,13-5-15,-10 0 0,14 5 16,45 24-16,-41-9 16,-8-10-16,-5 14 15,-8-4-15,-1-1 16,-4 6-16,-13 4 15,-9 6-15,-9-6 0,-39 40 16,26-40-16,-9 5 16,-9-9-16,-44 34 15,45-30-15,-14-19 16,4 14-16,5-9 16,-9-10-16,13 0 0,1-5 15,-1-10-15,9-5 16,5-14-16,8-1 15,14-9-15,8-49 16,0 54-16</inkml:trace>
  <inkml:trace contextRef="#ctx0" brushRef="#br0" timeOffset="-155134.255">28875 12043 0,'0'0'15,"4"5"-15,-4-5 0,0 0 16,9 15-16,0 9 16,-5-9-16,5 34 15,9-15-15,30 123 16,-34-118-16,3 74 16,-8-74-16,-5 20 15,-4-20-15,9 59 0,-9-64 16,0-9-16,31 141 15,-13-126-15,-9-11 16,-1-9-16,10-25 16,-9 0-16,13-25 15</inkml:trace>
  <inkml:trace contextRef="#ctx0" brushRef="#br0" timeOffset="-154532.249">29805 12411 0,'0'0'0,"0"0"15,0 0-15,0-10 16,0 10-16,0 0 16,-26-5-16,13-5 15,-1 10-15,14 0 16,-35-5-16,4 10 15,-4 5-15,4 0 0,-4 14 16,0-9-16,-45 39 16,54-25-16,4-4 15,-5 9-15,14 5 16,0-5-16,0 1 0,8 4 16,1 0-16,4-9 15,9-1-15,4-5 16,0 1-16,0-10 15,9-1-15,5-9 16,-10 0-16,19-10 16,-10-5-16,5-4 0,44-40 15,-53 24-15,4-9 16,5 0-16,-13 0 16,8 0-16,-8-5 15,-9 4-15,4 6 16,-4 0-16,-5-1 15,-4 11-15,5 4 0,-5 1 16,0 14-16,-5 5 16,-4 10-16,1 14 15,-6-4-15,10 19 16,4-5-16,0 5 16,0 6-16,4 4 0,1-10 15,12 5-15,28 44 16,-28-63-16,14 4 15,-4-19-15,3-10 16,-3 0-16,4-10 16</inkml:trace>
  <inkml:trace contextRef="#ctx0" brushRef="#br0" timeOffset="-154217.387">30564 12327 0,'0'0'16,"0"0"-16,-9 10 0,-17-10 16,12 10-16,1 5 15,-9-6-15,0 6 16,0 5-16,-9 4 16,18-4-16,-9 9 15,0 10-15,8-4 16,-3 14-16,8-10 0,5 10 15,4 5-15,17 39 16,5-54-16,-4-5 16,13 1-16,-5-11 15,10-4-15,-6-10 16,6-10-16,-10-15 0,36-34 16</inkml:trace>
  <inkml:trace contextRef="#ctx0" brushRef="#br0" timeOffset="-153915.874">31062 12048 0,'0'10'0,"0"5"15,0-15-15,0 29 0,31 30 16,-31-25-16,4 5 15,-4 10-15,14 59 16,-14-69-16,4-5 16,-4 11-16,-4-1 15,-1 5-15,-4 5 0,1-10 16,3 10-16,-4-10 16,5-5-16,4 5 15,-5-10-15,5-4 16,-4 24-16,4-50 15,4-8-15,1-6 16,8-49-16</inkml:trace>
  <inkml:trace contextRef="#ctx0" brushRef="#br0" timeOffset="-153583.545">31349 12200 0,'0'0'0,"0"0"15,-9 0-15,9 0 0,0 0 16,0 0-16,-5 5 16,1 5-16,0-1 15,-10 6-15,-3 14 16,-5-9-16,9 9 16,-45 40-16,49-44 0,-4-1 15,-4-4-15,8 4 16,0 1-16,9-1 15,4-4-15,1-6 16,8 6-16,9 0 16,-9-6-16,18 16 0,0-6 15,4 1-15,0-6 16,10 1-16,-15 0 16,10-1-16,-9-4 15,40 44-15</inkml:trace>
  <inkml:trace contextRef="#ctx0" brushRef="#br0" timeOffset="-152982.075">30185 13293 0,'-14'-15'0,"10"15"16,4 0-16,-9 0 15,-4 0-15,-36-5 0,49 5 16,-13-5-16,-9 0 16,0 0-16,0 5 15,-4-5-15,-5 5 16,4 0-16,-4 10 15,5 0-15,-9 0 16,13 9-16,-1 6 0,1-1 16,14 6-16,8-1 15,0 5-15,4 1 16,22-11-16,-3 11 16,-1-1-16,44 15 15,-27-20-15,-8-4 16,0-1-16,-13 1 0,13-1 15,-18 1-15,-9-1 16,-4 6-16,-13 4 16,-35 39-16,-10-14 15,23-34-15,-44 33 16,39-33-16,-4-5 0,-5 9 16,10-14-16,-1-6 15,-13 1-15,18-5 16,4-5-16,-4-5 15,17-5-15,0 1 16,9-11-16,14-9 0,4-1 16,39-33-16,5-1 15,-31 30-15,5-6 16,-10 6-16</inkml:trace>
  <inkml:trace contextRef="#ctx0" brushRef="#br0" timeOffset="-152531.954">30564 13689 0,'0'0'15,"0"0"-15,0 0 16,0 0-16,0 0 0,-9 5 16,-13 5-16,9 5 15,-5-5-15,-8 4 16,-5 11-16,-22 43 15,31-48-15,0 14 16,8-4-16,-3-1 16,4 15-16,8-10 0,1 1 15,8 4-15,5-10 16,31 40-16,-27-45 16,13-14-16,-4 0 15,23 0-15,-10-15 16,5-5-16,4 0 15,-5-9-15,-3-1 0,-1-9 16,-4-1-16,-5 1 16,1-10-16,-23 0 15,0-6-15,-8 1 16,0 0-16,-40-34 16,21 39-16,1 9 0,-8 6 15,-1-1-15,-9 11 16,18 4-16,-13 5 15,13-5-15,4 5 16,-22 5-16</inkml:trace>
  <inkml:trace contextRef="#ctx0" brushRef="#br0" timeOffset="-152298.373">30978 13278 0,'0'0'16,"5"10"-16,-5-10 15,17 9-15,-8 11 0,0 0 16,-9 29-16,0 0 16,4 63-16,10 11 15,-1-6-15,-4-58 16,-9 0-16,4 5 16,-4-15-16,0 0 15,4 0-15,5-10 0,-9-20 16,9 1-16,0-10 15,4-10-15</inkml:trace>
  <inkml:trace contextRef="#ctx0" brushRef="#br0" timeOffset="-152098.558">31450 13689 0,'0'0'0,"0"30"15,0-15-15,0-15 16,0 0-16,-9 29 15,9 5-15,0 0 16,0-9-16,0 14 0,-4 10 16,-1-10-16,-3-9 15,3-1-15,-4-14 16,5-15-16,4 0 16,-4-30-16</inkml:trace>
  <inkml:trace contextRef="#ctx0" brushRef="#br0" timeOffset="-151944.447">31450 13244 0,'0'0'0,"0"0"0,0 0 15,0 0-15,0 0 16,0 0-16</inkml:trace>
  <inkml:trace contextRef="#ctx0" brushRef="#br0" timeOffset="-151364.814">32041 13601 0,'0'0'15,"0"10"-15,0-10 16,0 0-16,0 0 16,0 0-16,0 0 15,0 0-15,0 15 16,0-15-16,-31 24 16,18 1-16,-44 29 0,-10 4 15,1 11-15,35-35 16,5-9-16,-9 9 15,21 10-15,-8-19 16,14 4-16,-1-4 16,9-6-16,0-4 0,4 0 15,9-11-15,1 6 16,-1-10-16,18 5 16,-14-24-16,19 4 15,34-34-15,10-10 16,-58 20-16,136-123 15,-136 123-15,36-44 0,-41 34 16,28-44-16,-23 58 16,-5-9-16,1 5 15,-14 15-15,5-6 16,0 11-16,-9 4 16,9 5-16,-9 10 0,0 10 15,0 5-15,0 14 16,-5 15-16,-12 49 15,-14 15-15,18-54 16,4 0-16,4 0 16,-12 58-16,17-63 15,-5-5-15,5-14 0,-4-1 16</inkml:trace>
  <inkml:trace contextRef="#ctx0" brushRef="#br0" timeOffset="-149812.539">7205 14689 0,'-8'0'0,"8"0"0,-18 0 16,0 5-16,-8 24 15,13-4-15,-27 53 16,22-44-16,5 1 15,4 14-15,1-10 16,3 20-16,5-15 0,5 5 16,12-15-16,-4 0 15,5 11-15,0-1 16,4-15-16,-5 0 16,14-9-16,-9-30 15,9 10-15,-4-10 16,-5 1-16,4-16 0,-8 1 15,-5-11-15,5 16 16,-5-30-16,-9 5 16,-4 9-16,-9 6 15,-21-64-15,21 63 16,-13-4-16,4 15 0,-4-1 16,9 5-16,0 5 15,-5 6-15,9-1 16,5 5-16,-1-5 15,14 5-15,4 0 16,5 0-16,4 0 16,13 0-16,-4 0 0,18-5 15,-10-10-15,1 5 16,9-4-16,-5 4 16,-5 0-16,5 0 15,-13 0-15,5 1 0,-19 4 16</inkml:trace>
  <inkml:trace contextRef="#ctx0" brushRef="#br0" timeOffset="-148994.754">7576 14821 0,'0'0'0,"0"5"15,0 10-15,0 4 16,18 11-16,12 43 16,-25-33-16,8 13 15,-9-13-15,1 9 16,4-5-16,-5-5 15,9-10-15,-8 6 0,-5-16 16,4 1-16,-4-15 16,0-5-16,0-10 15,0-5-15,0-4 16,0-16-16,0 6 16,9-10-16,17-54 0,-4 53 15,-13 6-15,18-5 16,-10 10-16,5-6 15,0 11-15,5 4 16,-9 5-16,12 1 16,-12 4-16,9 5 15,-10 0-15,5 5 0,-22 0 16,13 5-16,10 5 16,-6 0-16,-17-10 15,0 0-15,13 14 16,1 6-16,-6 4 15,1-4-15,-9 0 0,0-20 16,0 0-16,22 19 16,-4-4-16,8-10 15,-8 0-15,8-5 16,1-10-16,-9 0 16,-1-9-16,5-11 15,-4 11-15,-5-16 0,-4 11 16,-5-11-16,1 6 15,-14 0-15,-9 19 16,5-10-16,-13 15 16,-1 15-16,-43 20 15,34-6-15,-30 45 0,44-35 16,0-5-16,0 15 16,18-4-16,-1 4 15,14 0-15,26 34 16,-8-48-16,4-11 15,-5 1-15,18-10 16,5-5-16,-14-5 0,75-20 16,-30-14-16,-50 9 15,-3-4-15</inkml:trace>
  <inkml:trace contextRef="#ctx0" brushRef="#br0" timeOffset="-148528.076">8630 14777 0,'0'10'0,"0"5"16,-9-1-16,9 11 15,-13-1-15,52 40 16,-21-25-16,-9-19 16,-5 19-16,10-10 0,3-4 15,5-5-15,0-6 16,5-9-16,-10 0 15,23-5-15,-5-5 16,-13-10-16,5 1 16,-9-6-16,8-14 0,18-40 15,-31 35-15,9 5 16,-17-5-16,-1-5 16,-4 4-16,0 11 15,5 0-15,-5 14 16,0 5-16,0 10 15,0 10-15,-5 9 0,1 21 16,13 72-16,17 45 16,-17-98-16,8 54 15,6-1-15,-19-58 16,9 5-16,-4-5 16,-5 10-16,-8 48 0,-5-58 15,-22 59-15,0-10 16,-26-10-16,22-59 15,-31 25-15,-23-15 16,45-29-16,-57-5 0</inkml:trace>
  <inkml:trace contextRef="#ctx0" brushRef="#br0" timeOffset="-147977.296">8083 15855 0,'0'0'15,"0"0"-15,-13 5 16,8-5-16,-12 0 16,-1 0-16,-8 0 0,-10 0 15,1 0-15,-13 5 16,3 5-16,-3-1 15,4 1-15,-5 10 16,14-5-16,0-1 16,22 1-16,-1 5 15,14-6-15,14 11 0,3-6 16,58 25-16,9 5 16,4-4-16,-48-31 15,4 16-15,-4-6 16,-5 1-16,0 4 15,-4-9-15,-18 9 0,-8 0 16,-1 6-16,-4-1 16,-13 5-16,-31 35 15,-22-15-15,30-35 16,-3-4-16,-1 9 16,-13-19-16,9 5 15,4-11-15,-13-4 0,14-14 16,12 4-16,1-5 15,-1-14-15,18-1 16,1 1-16,43-35 16,-22 35-16,58-35 15,-1 5-15,23 15 0,-53 25 16,17 9-16,58-24 16</inkml:trace>
  <inkml:trace contextRef="#ctx0" brushRef="#br0" timeOffset="-147509.944">8595 16193 0,'0'0'0,"0"0"16,4 0-16,0 5 16,-4 15-16,0-20 15,-4 9-15,4-9 16,-9 20-16,-4 0 16,-9-6-16,0 11 15,0-1-15,9 6 0,-5-1 16,0 1-16,1 19 15,12-10-15,5 0 16,0-5-16,5 1 16,48 48-16,-27-64 15,0-4-15,19-5 16,-6-10-16,5-10 16,-4-5-16,-5-4 0,84-69 15,-52 9 1,-59 40-16,6 10 15,-10-15-15,-4 4 16,-18 1-16,-17-39 16,9 48-16,-1-4 0,-4 5 15,-4 9-15,-5 10 16,1 10-16,-50 15 16,50-10-16,3 19 15,6-4-15,12 9 16,-9-9-16,10 4 15,4-4-15,8-10 0,5 0 16,13-5-16,1-15 16,25-5-16</inkml:trace>
  <inkml:trace contextRef="#ctx0" brushRef="#br0" timeOffset="-147292.901">9190 16110 0,'0'10'0,"0"9"16,0 20-16,-5 10 15,14 45-15,0-41 0,9 70 16,-14-74-16,-4 0 16,13 0-16,-4-5 15,-4-15-15,-1-4 16,14-15-16,-10-10 15,6-5-15,-14-5 0,4-29 16</inkml:trace>
  <inkml:trace contextRef="#ctx0" brushRef="#br0" timeOffset="-147092.909">9379 16301 0,'0'0'0,"0"5"0,0-5 15,0 0-15,0 5 16,-4 9-16,4 21 15,4-21-15,1 21 16,-1-6-16,5 10 16,0-9-16,0-6 15,0-4-15,-1-15 0,-8-10 16,0-5-16,0-14 16</inkml:trace>
  <inkml:trace contextRef="#ctx0" brushRef="#br0" timeOffset="-146932.856">9410 15772 0,'0'0'0,"0"0"15,0 0-15,0 0 16,0 0-16,0 0 16,0 0-16,0 5 15,0 14-15,5-9 0,-1 10 16,9 19-16,18 34 15</inkml:trace>
  <inkml:trace contextRef="#ctx0" brushRef="#br0" timeOffset="-146374.504">10120 16188 0,'0'5'0,"0"-5"15,0 0-15,-4 5 16,4-5-16,-9 0 16,-9 0-16,18 0 0,-22 0 15,0 0-15,-4 20 16,-5-1-16,-9-9 16,-39 39-16,52-15 15,1-4-15,-9 68 16,22-69-16,8 5 0,5-14 15,9 5-15,0-6 16,13 15-16,-9-14 16,13-10-16,1-5 15,-1 0-15,5-10 16,-13 0-16,8 0 16,1-10-16,-14-9 0,40-30 15,-40 20-15,5-15 16,4-59-16,-18 54 15,-4-5-15,5-68 16,-5 68-16,-5 5 16,1-5-16,4 10 0,-9 10 15,-4 5-15,0 14 16,4 5-16,-4 25 16,4 20-16,-4 58 15,8-44-15,5 78 16,0-63-16,0 15 15,13 63-15,5-29 0,-5-64 16,9-5-16,0 0 16,0-9-16,-4-6 15,4-4-15,-9-6 16</inkml:trace>
  <inkml:trace contextRef="#ctx0" brushRef="#br0" timeOffset="-139969.544">17582 14537 0,'0'0'0,"0"5"0,0 10 16,0-15-16,-5 19 16,5 6-16,-13 4 15,13 1-15,0 4 16,0-5-16,-4 10 0,4 6 15,0-1-15,13 5 16,9 39-16,-5-49 16,1 5-16,4-14 15,0-6-15,9 1 16,0-16-16,-5-4 16,14-10-16,39-34 0,-43 20 15,17-55-15,-27 35 16,-8 5-16,4-1 15,-13-4-15,-1 5 16,-3-1-16,-1 1 16,-4 15-16,0-6 0,-4 10 15,-1 6-15,1 4 16,0 10-16,4-1 16,0 16-16,-5 5 15,14 9-15,0 59 16,26-5-16,-17-39 15,8 54-15,-4-64 0,5 10 16,-10-5-16,5 5 16,-4-14-16,0 4 15,-10 0-15,-3 0 16,4-5-16,-18 11 16,0-16-16,-9 5 0,-30 25 15,17-34-15,5-1 16,-10-14-16,1 0 15,-5-5-15,5-1 16,-9 1-16,18-5 16,-5-5-16,4 1 15,1-6-15,13-5 0,13-5 16,-9-9-16,4 14 16</inkml:trace>
  <inkml:trace contextRef="#ctx0" brushRef="#br0" timeOffset="-139551.694">18596 15228 0,'0'0'0,"9"-10"0,-1 5 16,14-9-16,-4-6 15,-5 0-15,9-9 16,40-35-16,-44 30 16,4 0-16,-5 4 15,-3 1-15,3-1 0,-8 6 16,-4 4-16,-1-4 16,-4 4-16,0 10 15,-9-4-15,0 9 16,1 0-16,-6 15 15,1 4-15,4 16 16,-8-1-16,8 15 0,-9 54 16,-8 15-16,21-59 15,5 5-15,-4-5 16,13-5-16,8-5 16,-8-5-16,13-10 15,0-4-15,9-11 0,-4-23 16,3-1-16,81-73 15,-45 24-15</inkml:trace>
  <inkml:trace contextRef="#ctx0" brushRef="#br0" timeOffset="-139302.592">19394 14713 0,'-9'20'0,"5"0"0,-1 24 16,-3 0-16,-6 64 15,10 29-15,4-83 16,-5-10-16,19 73 16,-5-82-16,-1-1 15,1-10-15,-4 1 16,3-20-16,14 5 0,9-5 15</inkml:trace>
  <inkml:trace contextRef="#ctx0" brushRef="#br0" timeOffset="-139085.855">19800 14488 0,'0'5'16,"0"5"-16,-9 14 15,-4 11-15,4 9 16,-4 63-16,-1 1 16,10-39-16,0 58 0,4-53 15,8 48-15,6-4 16,-6-74-16,-3-10 16,8-4-16,-4-1 15,4 15-15</inkml:trace>
  <inkml:trace contextRef="#ctx0" brushRef="#br0" timeOffset="-138651.442">20316 14895 0,'0'0'0,"0"19"16,-9-4-16,-4 5 15,-1 9-15,5 0 16,5 11-16,-5 4 16,0 0-16,18 5 15,4 54-15,-8-59 0,13 0 16,-5-10-16,4-4 16,10-11-16,-1-4 15,1-10-15,8-15 16,-4-5-16,35-48 15,-9-1-15,-35 15 16,-13 15-16,9-1 0,-9-9 16,-5 5-16,-4 10 15,-9-11-15,-8 6 16,3 10-16,-16 4 16,8 0-16,-14 6 15,5 9-15,1 10 0,3 0 16,5 14-16,4 1 15,10-1-15,3 6 16,-4-10-16,5 34 16</inkml:trace>
  <inkml:trace contextRef="#ctx0" brushRef="#br0" timeOffset="-138100.55">20818 14958 0,'0'10'16,"0"10"-16,0 9 15,0 20-15,0 5 16,0 59-16,0-59 0,0-5 15,9-5-15,4-10 16,5-9-16,0-11 16,8-14-16,1-14 15,34-40-15,-8-25 16,-31 35-16,-9 0 0,18 0 16,-9 0-16,5 19 15,-1-9-15,-12 10 16,-1 14-16,0 5 15,9 10-15,-9 0 16,14 24-16,-14 1 16,0-6-16,0 10 0,-4-4 15,4-1-15,-4 1 16,-4-6-16,-1 1 16,-4-11-16,5-9 15,-1-5-15,0-19 16,-4-11-16,0-19 15,0-5-15,0-78 0,0 73 16,0-5-16,0 11 16,0-1-16,-4 14 15,-14 6-15,-21-25 16</inkml:trace>
  <inkml:trace contextRef="#ctx0" brushRef="#br0" timeOffset="-137417.28">18988 16134 0,'0'0'16,"-17"0"-16,-1 0 15,-4 0-15,-13 0 0,4 10 16,-9-5-16,-4 5 15,4-10-15,-8 10 16,-1-1-16,1 6 16,-1 0-16,10 0 0,-41 38 15,45-28-15,13-1 16,-5-4-16,10 5 16,8-1-16,5-4 15,8 4-15,5-19 16,13 5-16,13 5 15,0-11-15,10-4 0,7 5 16,67-5-16,-8 15 16,-72-10-16,6 5 15,-1 0-15,-9 4 16,0 6-16,-8 4 16,-10 6-16,-12-6 15,3 11-15,-12 4 16,-5 5-16,-26 39 0,26-49 15,-17-9-15,8 4 16,-8-4-16,-1-1 16,1-14-16,-5 0 15,4-5-15,1-10 16,-1 0-16,5-10 0,-4 5 16,13-4-16,8-11 15,1 6-15,4-1 16,4-4-16,5-1 15,13 1-15,-9-1 16</inkml:trace>
  <inkml:trace contextRef="#ctx0" brushRef="#br0" timeOffset="-136882.698">19562 16335 0,'-14'0'0,"1"0"16,13 0-16,-13 0 15,-5 25-15,1-1 16,-10-9-16,-13 73 15,23-63-15,8 4 16,5 20-16,-5-15 16,13 94-16,1-89 0,-1 0 15,9-14-15,27 68 16,-22-59-16,-1-24 16,14-5-16,-18-5 15,18-5-15,-9-10 16,31-44-16,-31 30 15,-4-10-15,4 4 0,0-63 16,-13 49-16,-5 10 16,-8-15-16,-5 10 15,0 10-15,0-10 16,0 10-16,-8 4 16,4 6-16,-10 9 0,15 5 15,-6 5-15,1 0 16,-4 10-16,12 25 15,5-11-15,-4 1 16,-1-1-16,10-4 16,-1-5-16,18 24 0</inkml:trace>
  <inkml:trace contextRef="#ctx0" brushRef="#br0" timeOffset="-136449.166">20104 16237 0,'0'0'0,"0"0"16,0 5-16,0 5 16,0 5-16,9 14 15,0 5-15,8 55 0,-8-40 16,17 53-16,-8-53 15,-9 5-15,0 5 16,0-15-16,4 5 16,0-10-16,-4 1 15,-5-6-15,5 0 0,4-4 16,-4-11-16,0 1 16,0-6-16,4 1 15,-13-15-15,4 10 16,-4-10-16,0 0 15,0 0-15,0 0 16,0 0-16,9 10 0,4-5 16,-13-5-16,0 0 15,14 5-15,-14-5 16,0 0-16,0 0 16,0 0-16,9-10 15,-5 5-15,0-15 0</inkml:trace>
  <inkml:trace contextRef="#ctx0" brushRef="#br0" timeOffset="-136165.515">20757 16717 0,'0'0'0,"0"5"16,0-5-16,0 0 15,0 20-15,8 4 16,-3-4-16,4 29 16,4-15-16,0 1 15,9 63-15,-13-64 16,0 0-16,-5-4 0,-8-11 15,8 1-15,-13 9 16</inkml:trace>
  <inkml:trace contextRef="#ctx0" brushRef="#br0" timeOffset="-135982.146">20690 16345 0,'0'0'16,"0"5"-16,0 5 16,0 4-16,0-4 0,14 5 15,-1 0-15,9-6 16,-9-4-16,9 0 16</inkml:trace>
  <inkml:trace contextRef="#ctx0" brushRef="#br0" timeOffset="-135364.508">21264 16463 0,'4'0'15,"-4"9"-15,0-9 16,0 10-16,0-10 16,0 15-16,-4 0 0,-1 4 15,-4 6-15,1 4 16,-1 1-16,0 9 16,0-5-16,0 15 15,9-5-15,0 5 16,0-10-16,0 5 15,9 0-15,4-4 16,1-6-16,-1-10 0,4 1 16,1-10-16,4-10 15,-9-5-15,14-15 16,-5-10-16,-4-9 16,17-54-16,-26 44 15,4-69-15,-9 59 0,-4-19 16,9-55-16,-9 65 15,0-6-15,-9 10 16,5 0-16,-1 6 16,-3-1-16,8 10 15,-9 14-15,4 1 0,5 9 16,-8 20-16,8 10 16,-5 19-16,5 64 15,31 89-15,0-55 16,0-9-16,-18-64 15,27 58-15,-23-68 16,14-14-16,-13-1 16,13-9-16,-14-5 0,1-1 15,-5-9-15</inkml:trace>
  <inkml:trace contextRef="#ctx0" brushRef="#br0" timeOffset="-122568.326">22944 14733 0,'0'0'16,"0"0"-16,-9 0 16,5 0-16,4 0 15,-18 0-15,-4 0 0,22 0 16,-22 0-16,0 0 16,-9 5-16,9-5 15,-9 10-15,5 0 16,-10-1-16,10 1 15,-9 5-15,8 4 16,1 1-16,-1 5 16,14-1-16,4-9 0,5 4 15,8 1-15,0-10 16,5 9-16,22-4 16,-9 0-16,0-5 15,71 19-15,-58-14 0,-4-1 16,66 11-16,-57-15 15,-5 9-15,5 1 16,-9 4-16,-5 1 16,-8-1-16,-1 11 15,-12-1-15,-1 15 16,-22 39-16,5-59 0,-18 55 16,5-55-16,-1 15 15,1-19-15,-5 4 16,-13-14-16,9 14 15,-9-14-15,8-5 16,-3-10-16,-1 5 0,14-15 16,-5 10-16,13-25 15,-4 1-15,13-1 16,5-4-16,8-5 16,5 4-16,9-19 15,-5 15-15,5 5 16</inkml:trace>
  <inkml:trace contextRef="#ctx0" brushRef="#br0" timeOffset="-120859.491">23477 15150 0,'0'0'0,"0"-15"16,0 15-16,0-10 15,0 10-15,0-10 16,-8-14-16,8 24 16,-18-15-16,5 0 15,4 1-15,-9 4 16,5 5-16,13 5 15,-13 0-15,-5 5 0,14 10 16,-1 9-16,5 10 16,5 6-16,-5-6 15,4 5-15,5 10 16,4-5-16,-4-10 16,0 6-16,8-16 15,-12-4-15,4-11 0,-5 1 16,0-10-16,1-10 15,-5-4-15,0-6 16,9 1-16,-9-16 16,0 6-16,0-10 15,0 9-15,0-4 0,0 0 16,0-1-16,0 6 16,0 5-16,0-6 15,0 30-15,0 0 16,0-24-16,0 24 15,0 0-15,13-20 16,0 5-16,-13 15 0,0 0 16,0 0-16,0-14 15,0 14-15,9-5 16,-9 5-16,0 0 16</inkml:trace>
  <inkml:trace contextRef="#ctx0" brushRef="#br0" timeOffset="-120233.505">23010 14870 0,'0'-10'0,"0"10"16,-13-9-16,13 9 0,0-15 16,0 15-16,0 0 15,0 0-15,0 0 16,-9-10-16,9 10 16,0 10-16,9 24 15,-9 5-15,0 138 16,0-55-16,9 6 0,-5-70 15,0 6-15,5-10 16,-4-5-16,8-10 16,-9-9-16,5-1 15,-9-14-15,0 4 16,4-9-16,-4-5 16,-4-10-16,4 0 0,0-19 15,-22-60-15,18 40 16,-1-78-16,5 58 15,-4-151-15,4 156 16,0-10-16,4 10 16,1-4-16,-5 14 0,4 5 15,0 9-15,1 16 16,4 14-16,-9 24 16,0 21-16,4 63 15,-4 93-15,0-59 16,0-69-16,-4-4 15,4 0-15,0-15 0,0-10 16,0-5-16,0-9 16,0 4-16,4-29 15,-4 0-15,0-10 16,0-9-16,0 19 16</inkml:trace>
  <inkml:trace contextRef="#ctx0" brushRef="#br0" timeOffset="-119715.616">23605 15174 0,'0'0'0,"0"0"16,0 0-16,0 0 15,0 0-15,0 0 16,0 0-16,0-5 0,0 0 16,0-5-16,0-9 15,0-1-15,0 6 16,0-11-16,0 25 15,0-29-15,5 4 16,-1 6-16,-4 19 0,13-15 16,1-5-16,-14 20 15,17-5-15,-17 5 16,0 0-16,18-5 16,-9 1-16,13-1 15</inkml:trace>
  <inkml:trace contextRef="#ctx0" brushRef="#br0" timeOffset="-118831.253">23327 14718 0,'0'0'0,"0"0"16,0 0-16,0-9 16,0 9-16,0 0 0,-13-5 15,4 5-15,-8-5 16,-10 19-16,-43 16 16,-41 63-16,28-39 15,56-15-15,-109 59 16,105-64-16,-40 50 0,45-55 15,-5 5-15,9-14 16,9 4-16,4-9 16,9-5-16,9-5 15,13-5-15,79-39 16,-66 14-16,98-48 16,-94 53-16,45-44 0,-5 1 15,-39 38-15,0 1 16,-5 4-16,9-4 15,-13 9-15,4 0 16,-8 0-16,-10 11 16,-8 4-16,-18 14 15,1 6-15,-125 107 0,67-48 16,0-1-16,-5 5 16,49-53-16,-13 9 15,13-15-15,4 1 16,5-6-16,0-4 15,17-10-15,18-10 0,-4 0 16,53-34-16,52-44 16,-88 53-16,111-63 15,-111 49-15,49-19 16,-49 33-16,36-24 16,-40 30-16,-5-1 0,-4 6 15,-4 9-15,-5-5 16,-9 15-16,-12 10 15,3 14-15,-96 65 16,52-11-16,-8 10 16,30-53-16,5-1 15,0 5-15,5-10 0,8 1 16,0-11-16,5-4 16,8 5-16,5-15 15,9-1-15,-1-4 16,5-4-16,9-1 15,0-10-15,0 5 16,0-5-16,4 11 0,-17 4 16,8 0-16,-8 9 15,-1 11-15,-12 0 16,-5 4-16,0 5 16,-5-9-16,-8 0 15,9-1-15</inkml:trace>
  <inkml:trace contextRef="#ctx0" brushRef="#br0" timeOffset="-118528.852">24487 14576 0,'0'25'16,"-4"-11"-16,-5 6 0,5 5 16,-5 14-16,-35 113 15,30-108-15,1 15 16,9 78-16,8-83 16,-8 73-16,8-78 15,-4-10-15,0 0 0,0 5 16,0-9-16,5-16 15,3-14-15,-3-5 16,-1 0-16,5-10 16</inkml:trace>
  <inkml:trace contextRef="#ctx0" brushRef="#br0" timeOffset="-118179.163">24778 14914 0,'0'0'0,"5"15"15,-1 5-15,-4 9 16,0 5-16,4 10 16,-4 1-16,14 57 15,-5-62-15,-5-6 0,-4 10 16,0-15-16,0 1 16,0-16-16,0 1 15,0-5-15,0-10 16,0 0-16,0-10 15,0-5-15,0-4 0,0-15 16,-4-6-16,17-4 16,13-44-16,1-5 15,-5 44-15,22-29 16,-27 43-16,1 11 16,9 4-16,3 6 0,-12 4 15,13 5-15,-9 0 16,4 5-16,5-5 15,31 20-15</inkml:trace>
  <inkml:trace contextRef="#ctx0" brushRef="#br0" timeOffset="-117747.209">25568 14797 0,'0'0'16,"-5"10"-16,-4 4 15,1-4-15,8-10 0,-5 10 16,-13 5-16,-4-1 16,0 6-16,14-5 15,-14 9-15,-36 50 16,18 9-16,27-34 16,4 5-16,5-5 15,4 10-15,9-11 0,0 1 16,-1-4-16,19-11 15,4-10-15,9-14 16,-10-5-16,6-15 16,43-14-16,-44-1 15,-4 6-15,-9-16 16,75-82-16,-84 78 0,-4 4 16,-4-4-16,-10-10 15,-4 15-15,5-10 16,-18 5-16,0 14 15,0 5-15,-13 11 16,13 9-16,-5 0 0,5 9 16,4 1-16,1 0 15,-1-5-15,-4 15 16</inkml:trace>
  <inkml:trace contextRef="#ctx0" brushRef="#br0" timeOffset="-117362.785">25982 14895 0,'0'10'0,"0"19"15,0-5-15,0 21 16,22 43-16,-4 10 0,-9-44 16,-1 0-16,-8-6 15,5-3-15,-5-16 16,4 0-16,-4-14 15,0-5-15,5-15 16,3-5-16,10-9 16,-9-21-16,13-53 0,66-29 15,-61 78-15,-14 0 16,18 4-16,-9 11 16,-5 5-16,10 4 15,-14 10-15,5 10 16,-1 10-16,1 14 0,26 128 15,-26-108-15,-14 10 16,1 79-16,-10-80 16,-4-8-16,-4-11 15,0 0-15,-14 10 16</inkml:trace>
  <inkml:trace contextRef="#ctx0" brushRef="#br0" timeOffset="-116745.487">23693 16291 0,'-4'0'16,"-9"0"-16,-5-10 15,-4 10-15,-9 0 16,-4 0-16,9-5 16,-19 5-16,10 0 0,-5 5 15,-4-5-15,5 10 16,-1 5-16,0 0 15,-43 29-15,52-30 16,4 1-16,5 0 16,9 9-16,4-4 15,22 4-15,-4-9 0,4 0 16,58 19-16,-40-19 16,17-10-16,-8 4 15,66 26-15,-71-25 16,9-1-16,-9 11 15,-4-5-15,5-1 0,-14 6 16,-5 9-16,-8-4 16,0 4-16,-5-4 15,-8 14-15,-9-10 16,-9 6-16,-31 43 16,31-49-16,-9 1 15,0-11-15,-4 6 0,4-6 16,-4-9-16,4-5 15,-5-10-15,19-9 16,4-6-16,-5 0 16,9-4-16,5-6 15,8 6-15,14-45 0</inkml:trace>
  <inkml:trace contextRef="#ctx0" brushRef="#br0" timeOffset="-116294.227">23923 16497 0,'0'10'16,"4"9"-16,-4 11 16,0-1-16,0 5 15,0 15-15,5 5 16,8-14-16,4-1 0,-3 0 15,21 54-15,-17-59 16,4-9-16,-5-11 16,14-14-16,-13-4 15,13 8-15,26-77 16,-31 49-16,36-104 0,-40 94 16,-9-25-16,5 25 15,-14-25-15,1 15 16,-1 5-16,1 4 15,4 6-15,-9 4 16,0 6-16,0 9 0,0 10 16,4 10-16,9 24 15,-4 5-15,17 128 16,-21-133-16,4 20 16,4-5-16,5-10 15,-10-4-15,-3-6 16,4-14-16,-1-15 0,6-5 15,-1-10-15,13-24 16</inkml:trace>
  <inkml:trace contextRef="#ctx0" brushRef="#br0" timeOffset="-115626.611">24858 15958 0,'4'5'15,"22"29"-15,-17-24 16,-4 5-16,-5 4 16,4 11-16,-4 4 15,9 20-15,-5 59 0,-4-60 16,0 11-16,0 64 15,0-70-15,0 6 16,0-10-16,0 0 16,0-15-16,0 0 15,0-9-15,0 24 0</inkml:trace>
  <inkml:trace contextRef="#ctx0" brushRef="#br0" timeOffset="-115311.75">25369 16546 0,'0'10'0,"-9"4"16,5 16-16,4 9 16,0 10-16,13 123 15,-13-109-15,18 60 16,-5-65-16,-9-13 0,-4 4 16,5-10-16,-5 5 15,0-15-15,0 1 16,-5-16-16,-3 21 15</inkml:trace>
  <inkml:trace contextRef="#ctx0" brushRef="#br0" timeOffset="-114943.841">25246 16566 0,'0'-5'16,"0"-10"-16,0 15 15,4-10-15,9-9 0,14 14 16,-18-15-16,13-4 16,4 14-16,5-5 15,0 5-15,4 0 16,14 10-16,-10 10 0,27 39 16,-48-24-16,-5 9 15,-8 10-15,8-5 16,-26 64-16,-1-54 15,-12 44-15,13-58 16,-9 4-16,4-10 16,-13 10-16,9-9 15,0-6-15,-4-19 0,-5 0 16,4-15-16,5 0 16,5-14-16,-1-5 15,14-11-15,-14-58 16</inkml:trace>
  <inkml:trace contextRef="#ctx0" brushRef="#br0" timeOffset="-114410.561">25815 16027 0,'0'9'0,"0"11"16,0 0-16,0 9 15,0 15-15,0 69 16,13-1-16,-9 11 16,1-64-16,3 0 15,-8-10-15,0 4 0,0 1 16,0-10-16,0-9 16,0-1-16,0-9 15,0-1-15,5-9 16,-5-6-16,4-4 15,5-10-15,0-9 16,0-6-16,-1 1 0,15-21 16,-10 6-16,-4-5 15,4-10-15,18-49 16,26 20-16,-44 38 16,5 16-16,0-10 15,-5 14-15,-4 5 16,8 1-16,5 9 0,0 5 15,-4 9-15,0 6 16,-10 15-16,-3 14 16,-1 5-16,-4-5 15,5 10-15,-5 0 16,0 4-16,4-9 0,0-5 16,-4-4-16,5-1 15,-1-15-15,9-9 16,-4-15-16,0-5 15,0-15-15,4-9 16,18-54-16</inkml:trace>
  <inkml:trace contextRef="#ctx0" brushRef="#br0" timeOffset="-114193.931">26516 16360 0,'4'0'15,"14"24"-15,-18 20 16,0-9-16,0 82 0,0 6 15,0-64-15,9-1 16,4 60-16,-9-74 16,-4-15-16,0 6 15,5-26-15,-1-13 16,0-6-16,10-25 0,-14 6 16,0-84-16,0 74 15,0-88-15,0 88 16,0-59-16</inkml:trace>
  <inkml:trace contextRef="#ctx0" brushRef="#br0" timeOffset="-114078.13">26494 15914 0,'0'0'0,"0"0"0,0 5 16,0 9-16,0 6 16,0-5-16,0-15 15,13 14-15,0 16 16</inkml:trace>
  <inkml:trace contextRef="#ctx0" brushRef="#br0" timeOffset="-113259.002">27124 16394 0,'0'0'16,"9"-10"-16,-9 10 15,-9 0-15,9 0 16,-9-5-16,1 5 16,-10 0-16,-9 0 15,1 0-15,4 0 0,-9 0 16,13 15-16,-8-5 16,0 19-16,8 1 15,-22 68-15,31-64 16,9 15-16,0 5 15,0 0-15,14-10 0,30 59 16,-27-79-16,1-4 16,4-10-16,0-10 15,5-5-15,-5-15 16,4-9-16,-4-10 16,-4-1-16,26-53 15,-13-10-15,-18 49 0,5-63 16,-14 58-16,-8-98 15,4 108-15,-5 0 16,5-5-16,-9 10 16,5 0-16,0 5 15,-10 14-15,10 6 16,4 9-16,-5 20 0,1 14 16,4 11-16,0 14 15,0 73-15,22 59 16,-4-73-16,13 5 15,-5-64-15,5 39 0,-5-39 16,-4-15-16,1 1 16,-1-1-16,4-9 15,-4-1-15,5-9 16,-1-15-16,5-15 16,0 0-16,-5-19 15,18-39-15,-26 24 0,0 0 16,-10 4-16,-3-4 15,-5 0-15,0 5 16,-5 10-16,-8 0 16,-9 24-16,-4 0 15,8 20-15,-4 14 0,4 11 16,-13 63-16,23-54 16,3 10-16,1-5 15,8 10-15,1-6 16,8 1-16,9-10 15,-9-4-15,14-6 16,-5-5-16,4-19 0,1 0 16,-10-10-16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35AA-9953-4C9B-BD97-63BF67A07835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4738-69B6-434C-8045-73AB7BF29F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7Hd-6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94738-69B6-434C-8045-73AB7BF29F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8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402" y="255959"/>
            <a:ext cx="9144000" cy="1363111"/>
          </a:xfrm>
        </p:spPr>
        <p:txBody>
          <a:bodyPr>
            <a:normAutofit/>
          </a:bodyPr>
          <a:lstStyle/>
          <a:p>
            <a:r>
              <a:rPr lang="en-IE" dirty="0">
                <a:latin typeface="Book Antiqua"/>
              </a:rPr>
              <a:t>7Hd Making Compounds</a:t>
            </a:r>
            <a:endParaRPr lang="en-IE" sz="7200" dirty="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076" y="1619070"/>
            <a:ext cx="4464651" cy="58477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IE" sz="4000" dirty="0"/>
              <a:t>Do Now: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07/07/2022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5F17CF-0347-4750-B895-755BC152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33" y="2351493"/>
            <a:ext cx="9511733" cy="416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DC828-5EAD-4AAD-9F09-755945D92750}"/>
              </a:ext>
            </a:extLst>
          </p:cNvPr>
          <p:cNvSpPr txBox="1"/>
          <p:nvPr/>
        </p:nvSpPr>
        <p:spPr>
          <a:xfrm>
            <a:off x="-1331916" y="-512439"/>
            <a:ext cx="4794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2447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5ED23-7D64-4C7A-BC3F-8299FAB2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12"/>
          <a:stretch/>
        </p:blipFill>
        <p:spPr>
          <a:xfrm>
            <a:off x="591553" y="3068795"/>
            <a:ext cx="11008893" cy="3240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19952-8309-43F7-9D0C-27D97697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3" y="585538"/>
            <a:ext cx="8608295" cy="601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2447C-794E-41A6-B2E5-4D18F6AF1CC6}"/>
              </a:ext>
            </a:extLst>
          </p:cNvPr>
          <p:cNvSpPr txBox="1"/>
          <p:nvPr/>
        </p:nvSpPr>
        <p:spPr>
          <a:xfrm>
            <a:off x="7565131" y="4689048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chemeClr val="accent3">
                    <a:lumMod val="50000"/>
                  </a:schemeClr>
                </a:solidFill>
              </a:rPr>
              <a:t>FeS</a:t>
            </a:r>
            <a:endParaRPr lang="en-GB" sz="4400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36CA8B-64E7-442B-A688-7E057EDE3AED}"/>
              </a:ext>
            </a:extLst>
          </p:cNvPr>
          <p:cNvGrpSpPr/>
          <p:nvPr/>
        </p:nvGrpSpPr>
        <p:grpSpPr>
          <a:xfrm>
            <a:off x="4539915" y="1179095"/>
            <a:ext cx="2109538" cy="1804736"/>
            <a:chOff x="4539915" y="1179095"/>
            <a:chExt cx="2109538" cy="18047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1CDC97-227F-4C54-BBA2-3DA1EC5DD3C0}"/>
                </a:ext>
              </a:extLst>
            </p:cNvPr>
            <p:cNvSpPr/>
            <p:nvPr/>
          </p:nvSpPr>
          <p:spPr>
            <a:xfrm>
              <a:off x="5085346" y="1507958"/>
              <a:ext cx="994611" cy="105877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5AE82C-3C5D-40F4-B9CC-A217F32C044A}"/>
                </a:ext>
              </a:extLst>
            </p:cNvPr>
            <p:cNvSpPr/>
            <p:nvPr/>
          </p:nvSpPr>
          <p:spPr>
            <a:xfrm>
              <a:off x="5935578" y="1195137"/>
              <a:ext cx="713875" cy="7218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50DF2A-E632-4A3D-8D12-4B86C430C910}"/>
                </a:ext>
              </a:extLst>
            </p:cNvPr>
            <p:cNvSpPr/>
            <p:nvPr/>
          </p:nvSpPr>
          <p:spPr>
            <a:xfrm>
              <a:off x="5879431" y="2261937"/>
              <a:ext cx="713875" cy="7218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B3EC23-D5BF-44BB-9DE7-89E4D0C043C3}"/>
                </a:ext>
              </a:extLst>
            </p:cNvPr>
            <p:cNvSpPr/>
            <p:nvPr/>
          </p:nvSpPr>
          <p:spPr>
            <a:xfrm>
              <a:off x="4539915" y="1179095"/>
              <a:ext cx="713875" cy="7218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21AA1-AE00-4120-AD46-B872CFB02751}"/>
                </a:ext>
              </a:extLst>
            </p:cNvPr>
            <p:cNvSpPr/>
            <p:nvPr/>
          </p:nvSpPr>
          <p:spPr>
            <a:xfrm>
              <a:off x="4555957" y="2205789"/>
              <a:ext cx="713875" cy="7218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6319" y="1909832"/>
            <a:ext cx="6805115" cy="29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4" y="26989"/>
            <a:ext cx="298767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9" y="1"/>
            <a:ext cx="2987675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8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40" y="116632"/>
            <a:ext cx="9044097" cy="65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0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16633"/>
            <a:ext cx="44386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5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6204" y="1535713"/>
            <a:ext cx="6705471" cy="36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748" y="1541843"/>
            <a:ext cx="6705471" cy="362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02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16189" y="0"/>
          <a:ext cx="9144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</a:t>
                      </a:r>
                    </a:p>
                    <a:p>
                      <a:r>
                        <a:rPr lang="en-GB" dirty="0"/>
                        <a:t>of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</a:t>
                      </a:r>
                    </a:p>
                    <a:p>
                      <a:r>
                        <a:rPr lang="en-GB" dirty="0"/>
                        <a:t>of</a:t>
                      </a:r>
                      <a:r>
                        <a:rPr lang="en-GB" baseline="0" dirty="0"/>
                        <a:t>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</a:t>
                      </a:r>
                    </a:p>
                    <a:p>
                      <a:r>
                        <a:rPr lang="en-GB" dirty="0"/>
                        <a:t>Of compound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sulphur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32714" y="3657600"/>
          <a:ext cx="9144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</a:t>
                      </a:r>
                    </a:p>
                    <a:p>
                      <a:r>
                        <a:rPr lang="en-GB" dirty="0"/>
                        <a:t>of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</a:t>
                      </a:r>
                    </a:p>
                    <a:p>
                      <a:r>
                        <a:rPr lang="en-GB" dirty="0"/>
                        <a:t>of</a:t>
                      </a:r>
                      <a:r>
                        <a:rPr lang="en-GB" baseline="0" dirty="0"/>
                        <a:t> 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Appearance</a:t>
                      </a:r>
                    </a:p>
                    <a:p>
                      <a:r>
                        <a:rPr lang="en-GB" dirty="0"/>
                        <a:t>Of compound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sulphur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9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31987"/>
              </p:ext>
            </p:extLst>
          </p:nvPr>
        </p:nvGraphicFramePr>
        <p:xfrm>
          <a:off x="460827" y="1574678"/>
          <a:ext cx="10697168" cy="28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1619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815549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DEMO/Practical:</a:t>
                      </a:r>
                    </a:p>
                    <a:p>
                      <a:r>
                        <a:rPr lang="en-GB" sz="2800" dirty="0"/>
                        <a:t>Magnesium Ribbon, Copper, Iron Nail, Iron Filings, Sulphur Powder, Iron and Sulphur Mix, Blow Torch</a:t>
                      </a:r>
                    </a:p>
                    <a:p>
                      <a:r>
                        <a:rPr lang="en-GB" sz="2800" dirty="0"/>
                        <a:t>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7Hd6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40910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32F7-6848-4EAA-8AA6-491681D201C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5555" y="1303112"/>
          <a:ext cx="11440890" cy="4879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815">
                  <a:extLst>
                    <a:ext uri="{9D8B030D-6E8A-4147-A177-3AD203B41FA5}">
                      <a16:colId xmlns:a16="http://schemas.microsoft.com/office/drawing/2014/main" val="2201943927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270382196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333097898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2763289413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2359080065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803880936"/>
                    </a:ext>
                  </a:extLst>
                </a:gridCol>
              </a:tblGrid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Compound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Appearance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271801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933580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649437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957657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Sulphur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94866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8870E91-A2B7-4650-B23D-104EB7CF4981}"/>
              </a:ext>
            </a:extLst>
          </p:cNvPr>
          <p:cNvGrpSpPr/>
          <p:nvPr/>
        </p:nvGrpSpPr>
        <p:grpSpPr>
          <a:xfrm>
            <a:off x="7475764" y="98505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94515-F317-4ECD-A041-482B35A3AC59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7F6DE3-2A9D-4148-9FEB-0AF612D5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D0C849-8AB5-468B-B9C9-81157EE026D5}"/>
              </a:ext>
            </a:extLst>
          </p:cNvPr>
          <p:cNvSpPr txBox="1"/>
          <p:nvPr/>
        </p:nvSpPr>
        <p:spPr>
          <a:xfrm>
            <a:off x="-5481385" y="-249613"/>
            <a:ext cx="4794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269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32F7-6848-4EAA-8AA6-491681D20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795327"/>
              </p:ext>
            </p:extLst>
          </p:nvPr>
        </p:nvGraphicFramePr>
        <p:xfrm>
          <a:off x="375555" y="1303112"/>
          <a:ext cx="11440890" cy="4879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815">
                  <a:extLst>
                    <a:ext uri="{9D8B030D-6E8A-4147-A177-3AD203B41FA5}">
                      <a16:colId xmlns:a16="http://schemas.microsoft.com/office/drawing/2014/main" val="2201943927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270382196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333097898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2763289413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2359080065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803880936"/>
                    </a:ext>
                  </a:extLst>
                </a:gridCol>
              </a:tblGrid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Appearance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Compound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Appearance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271801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5933580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Magnesium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649437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Oxygen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957657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Sulphur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494866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8870E91-A2B7-4650-B23D-104EB7CF4981}"/>
              </a:ext>
            </a:extLst>
          </p:cNvPr>
          <p:cNvGrpSpPr/>
          <p:nvPr/>
        </p:nvGrpSpPr>
        <p:grpSpPr>
          <a:xfrm>
            <a:off x="7475764" y="202470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94515-F317-4ECD-A041-482B35A3AC59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7F6DE3-2A9D-4148-9FEB-0AF612D5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D0C849-8AB5-468B-B9C9-81157EE026D5}"/>
              </a:ext>
            </a:extLst>
          </p:cNvPr>
          <p:cNvSpPr txBox="1"/>
          <p:nvPr/>
        </p:nvSpPr>
        <p:spPr>
          <a:xfrm>
            <a:off x="-5481385" y="-249613"/>
            <a:ext cx="4794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ACF6FC-2F8D-4266-973D-971EE5F72222}"/>
                  </a:ext>
                </a:extLst>
              </p14:cNvPr>
              <p14:cNvContentPartPr/>
              <p14:nvPr/>
            </p14:nvContentPartPr>
            <p14:xfrm>
              <a:off x="2282760" y="2243520"/>
              <a:ext cx="9482400" cy="401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ACF6FC-2F8D-4266-973D-971EE5F722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3400" y="2234160"/>
                <a:ext cx="9501120" cy="40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88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40C3-61EE-4C50-A7DE-02BF7FD3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During the reaction the atoms of iron and sulphur join together to form a _________ called iron </a:t>
            </a:r>
            <a:r>
              <a:rPr lang="en-GB" sz="4400" dirty="0" err="1"/>
              <a:t>sulfide</a:t>
            </a:r>
            <a:r>
              <a:rPr lang="en-GB" sz="4400" dirty="0"/>
              <a:t>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400" dirty="0"/>
              <a:t>We say that _____ have formed ________ the atoms. </a:t>
            </a:r>
          </a:p>
          <a:p>
            <a:pPr marL="0" indent="0">
              <a:buNone/>
            </a:pPr>
            <a:endParaRPr lang="en-GB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A52016-2419-48F8-9743-24F8F429E920}"/>
              </a:ext>
            </a:extLst>
          </p:cNvPr>
          <p:cNvGrpSpPr/>
          <p:nvPr/>
        </p:nvGrpSpPr>
        <p:grpSpPr>
          <a:xfrm>
            <a:off x="7475764" y="202470"/>
            <a:ext cx="4716236" cy="659938"/>
            <a:chOff x="-1" y="411506"/>
            <a:chExt cx="4716236" cy="659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AA1E9B-A4B1-48B1-B07A-C20004AB22CF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F8E9D4A-A9D1-4E99-A310-200EB708A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C387C4-E125-470F-B114-EB32516D519B}"/>
              </a:ext>
            </a:extLst>
          </p:cNvPr>
          <p:cNvSpPr txBox="1"/>
          <p:nvPr/>
        </p:nvSpPr>
        <p:spPr>
          <a:xfrm>
            <a:off x="2294988" y="4896783"/>
            <a:ext cx="760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iron + sulphur </a:t>
            </a:r>
            <a:r>
              <a:rPr lang="en-GB" sz="4000" dirty="0">
                <a:sym typeface="Wingdings" panose="05000000000000000000" pitchFamily="2" charset="2"/>
              </a:rPr>
              <a:t> iron </a:t>
            </a:r>
            <a:r>
              <a:rPr lang="en-GB" sz="4000" dirty="0" err="1">
                <a:sym typeface="Wingdings" panose="05000000000000000000" pitchFamily="2" charset="2"/>
              </a:rPr>
              <a:t>sulfide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0B01D-9E27-4824-94A2-4618134EE8C4}"/>
              </a:ext>
            </a:extLst>
          </p:cNvPr>
          <p:cNvSpPr txBox="1"/>
          <p:nvPr/>
        </p:nvSpPr>
        <p:spPr>
          <a:xfrm>
            <a:off x="7898071" y="1807028"/>
            <a:ext cx="2628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compound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775E2-DCFA-4A39-A61C-00A5538C71C5}"/>
              </a:ext>
            </a:extLst>
          </p:cNvPr>
          <p:cNvSpPr txBox="1"/>
          <p:nvPr/>
        </p:nvSpPr>
        <p:spPr>
          <a:xfrm>
            <a:off x="3652642" y="3286592"/>
            <a:ext cx="1577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bonds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1F3B41-D4AB-475F-90B7-442D45D5A084}"/>
              </a:ext>
            </a:extLst>
          </p:cNvPr>
          <p:cNvSpPr txBox="1"/>
          <p:nvPr/>
        </p:nvSpPr>
        <p:spPr>
          <a:xfrm>
            <a:off x="8153617" y="3269384"/>
            <a:ext cx="218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7078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13D67B8-A21D-484C-86B2-ABE631D5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7" y="0"/>
            <a:ext cx="8343326" cy="628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EB08-D921-4540-B518-55749846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A652-F9A5-46FB-8280-FB0BDD4A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718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If one of the elements is a metal, its name goes first</a:t>
            </a:r>
          </a:p>
          <a:p>
            <a:r>
              <a:rPr lang="en-GB" sz="3600" dirty="0"/>
              <a:t>The non-metal name at the end will change to end with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–ide</a:t>
            </a:r>
          </a:p>
          <a:p>
            <a:pPr marL="0" indent="0">
              <a:buNone/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EC7A1-8E0B-485A-9C05-5E28C264759A}"/>
              </a:ext>
            </a:extLst>
          </p:cNvPr>
          <p:cNvSpPr txBox="1"/>
          <p:nvPr/>
        </p:nvSpPr>
        <p:spPr>
          <a:xfrm>
            <a:off x="2549578" y="3322776"/>
            <a:ext cx="4211472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iron + sulphur </a:t>
            </a:r>
            <a:r>
              <a:rPr lang="en-GB" sz="3200" dirty="0">
                <a:sym typeface="Wingdings" panose="05000000000000000000" pitchFamily="2" charset="2"/>
              </a:rPr>
              <a:t></a:t>
            </a:r>
            <a:endParaRPr lang="en-GB" sz="3200" dirty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iron + oxygen </a:t>
            </a:r>
            <a:r>
              <a:rPr lang="en-GB" sz="3200" dirty="0">
                <a:sym typeface="Wingdings" panose="05000000000000000000" pitchFamily="2" charset="2"/>
              </a:rPr>
              <a:t>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sodium + chlorine </a:t>
            </a:r>
            <a:r>
              <a:rPr lang="en-GB" sz="3200" dirty="0">
                <a:sym typeface="Wingdings" panose="05000000000000000000" pitchFamily="2" charset="2"/>
              </a:rPr>
              <a:t>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sym typeface="Wingdings" panose="05000000000000000000" pitchFamily="2" charset="2"/>
              </a:rPr>
              <a:t>aluminium + bromine 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sym typeface="Wingdings" panose="05000000000000000000" pitchFamily="2" charset="2"/>
              </a:rPr>
              <a:t>tin + fluorine 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EFBF0-B9B4-425C-B2BB-8A0ACF004FA1}"/>
              </a:ext>
            </a:extLst>
          </p:cNvPr>
          <p:cNvSpPr/>
          <p:nvPr/>
        </p:nvSpPr>
        <p:spPr>
          <a:xfrm>
            <a:off x="6839153" y="3322776"/>
            <a:ext cx="232788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iron sulphide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766EB-7F8A-4950-8658-514E1CD1609B}"/>
              </a:ext>
            </a:extLst>
          </p:cNvPr>
          <p:cNvSpPr/>
          <p:nvPr/>
        </p:nvSpPr>
        <p:spPr>
          <a:xfrm>
            <a:off x="6839153" y="3955296"/>
            <a:ext cx="18165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iron oxide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55B79-325A-4979-9AA0-D9375BFF249B}"/>
              </a:ext>
            </a:extLst>
          </p:cNvPr>
          <p:cNvSpPr/>
          <p:nvPr/>
        </p:nvSpPr>
        <p:spPr>
          <a:xfrm>
            <a:off x="6839153" y="4582739"/>
            <a:ext cx="28376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sodium chloride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AFEC65-ED03-4903-9766-556766547856}"/>
              </a:ext>
            </a:extLst>
          </p:cNvPr>
          <p:cNvSpPr/>
          <p:nvPr/>
        </p:nvSpPr>
        <p:spPr>
          <a:xfrm>
            <a:off x="6839153" y="5234983"/>
            <a:ext cx="343074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aluminium bromide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BE65AB-8F30-442B-AE9D-587006B31F32}"/>
              </a:ext>
            </a:extLst>
          </p:cNvPr>
          <p:cNvSpPr/>
          <p:nvPr/>
        </p:nvSpPr>
        <p:spPr>
          <a:xfrm>
            <a:off x="6839153" y="5913789"/>
            <a:ext cx="200888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dirty="0"/>
              <a:t>tin fluoride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869925-D76B-4370-84FE-D712046ED1B3}"/>
              </a:ext>
            </a:extLst>
          </p:cNvPr>
          <p:cNvGrpSpPr/>
          <p:nvPr/>
        </p:nvGrpSpPr>
        <p:grpSpPr>
          <a:xfrm>
            <a:off x="7475764" y="202470"/>
            <a:ext cx="4716236" cy="659938"/>
            <a:chOff x="-1" y="411506"/>
            <a:chExt cx="4716236" cy="659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CD8436-A727-4D70-9807-C9FF8E10A1FD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C12515-1A6B-4D91-8BCD-092068584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2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54EE8-89E4-4EF5-8BDD-04084BF7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26" y="257327"/>
            <a:ext cx="10515600" cy="18925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“When the shiny lithium metal is heated and lowered into a container green chlorine gas, a chemical reaction occurs. The lithium appears to burns and a white solid forms on the sides of the container. The white solid is lithium chloride”.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1C907-1B78-43A5-8861-B8D5A0126157}"/>
              </a:ext>
            </a:extLst>
          </p:cNvPr>
          <p:cNvSpPr txBox="1"/>
          <p:nvPr/>
        </p:nvSpPr>
        <p:spPr>
          <a:xfrm>
            <a:off x="389020" y="2254289"/>
            <a:ext cx="114139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GB" sz="2400" dirty="0"/>
              <a:t>Name the elements and the compound described in the above passage. </a:t>
            </a:r>
            <a:br>
              <a:rPr lang="en-GB" sz="2400" dirty="0"/>
            </a:br>
            <a:r>
              <a:rPr lang="en-GB" sz="2400" dirty="0"/>
              <a:t>Elements: ____________________</a:t>
            </a:r>
            <a:br>
              <a:rPr lang="en-GB" sz="2400" dirty="0"/>
            </a:br>
            <a:r>
              <a:rPr lang="en-GB" sz="2400" dirty="0"/>
              <a:t>Compound: ___________________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GB" sz="2400" dirty="0"/>
              <a:t>Describe </a:t>
            </a:r>
            <a:r>
              <a:rPr lang="en-GB" sz="2400" i="1" dirty="0"/>
              <a:t>one </a:t>
            </a:r>
            <a:r>
              <a:rPr lang="en-GB" sz="2400" dirty="0"/>
              <a:t>difference in property between the elements and the compound they form.</a:t>
            </a:r>
            <a:br>
              <a:rPr lang="en-GB" sz="2400" dirty="0"/>
            </a:br>
            <a:r>
              <a:rPr lang="en-GB" sz="2400" dirty="0"/>
              <a:t> </a:t>
            </a:r>
            <a:br>
              <a:rPr lang="en-GB" sz="2400" dirty="0"/>
            </a:br>
            <a:r>
              <a:rPr lang="en-GB" sz="2400" dirty="0"/>
              <a:t>_______________________________________________________________________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GB" sz="2400" dirty="0"/>
              <a:t>What evidence is there for a chemical reaction occurring?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_______________________________________________________________________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AC8B4D-CE74-4A62-B99A-4AB1DBC263E8}"/>
              </a:ext>
            </a:extLst>
          </p:cNvPr>
          <p:cNvSpPr txBox="1"/>
          <p:nvPr/>
        </p:nvSpPr>
        <p:spPr>
          <a:xfrm>
            <a:off x="2133617" y="256628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lithium and chlorine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DC1D4-DFC5-45DD-9954-0F979FCDDD48}"/>
              </a:ext>
            </a:extLst>
          </p:cNvPr>
          <p:cNvSpPr txBox="1"/>
          <p:nvPr/>
        </p:nvSpPr>
        <p:spPr>
          <a:xfrm>
            <a:off x="2315710" y="29013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lithium chloride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45580-607A-41AC-95FF-C2BD0B78A813}"/>
              </a:ext>
            </a:extLst>
          </p:cNvPr>
          <p:cNvSpPr txBox="1"/>
          <p:nvPr/>
        </p:nvSpPr>
        <p:spPr>
          <a:xfrm>
            <a:off x="838199" y="412432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colour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F706E-2687-4B08-8A2D-14E89B699FD5}"/>
              </a:ext>
            </a:extLst>
          </p:cNvPr>
          <p:cNvSpPr txBox="1"/>
          <p:nvPr/>
        </p:nvSpPr>
        <p:spPr>
          <a:xfrm>
            <a:off x="620233" y="564981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The product of the chemical reaction has different properties</a:t>
            </a:r>
          </a:p>
        </p:txBody>
      </p:sp>
    </p:spTree>
    <p:extLst>
      <p:ext uri="{BB962C8B-B14F-4D97-AF65-F5344CB8AC3E}">
        <p14:creationId xmlns:p14="http://schemas.microsoft.com/office/powerpoint/2010/main" val="3216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F123E-48EB-485D-8E02-B758FCDDF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50"/>
          <a:stretch/>
        </p:blipFill>
        <p:spPr>
          <a:xfrm>
            <a:off x="1018791" y="1122947"/>
            <a:ext cx="10154418" cy="5368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7489" y="2555448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NH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7776" y="2480973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SO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384" y="5124018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3060" y="5236314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CO</a:t>
            </a:r>
            <a:endParaRPr lang="en-GB" sz="4400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6638" y="5188188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Cl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67637" y="2495660"/>
            <a:ext cx="1782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GB" sz="4400" baseline="-250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B40CE7-807A-4E05-A256-AF5BF0328B86}"/>
              </a:ext>
            </a:extLst>
          </p:cNvPr>
          <p:cNvGrpSpPr/>
          <p:nvPr/>
        </p:nvGrpSpPr>
        <p:grpSpPr>
          <a:xfrm>
            <a:off x="6769769" y="202470"/>
            <a:ext cx="5422232" cy="659938"/>
            <a:chOff x="-240776" y="411506"/>
            <a:chExt cx="4957011" cy="65993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CB60BC-CE70-4F56-BCE2-650DFA9A6210}"/>
                </a:ext>
              </a:extLst>
            </p:cNvPr>
            <p:cNvSpPr txBox="1"/>
            <p:nvPr/>
          </p:nvSpPr>
          <p:spPr>
            <a:xfrm>
              <a:off x="-240776" y="411506"/>
              <a:ext cx="4957011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 and Complete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576F0E-528E-4EA1-BE13-765F6280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21266" y="411506"/>
              <a:ext cx="601294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4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B6926-CE8C-484B-B7BF-48951420B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8C87-D2EB-4051-9ADC-4F9C2422107A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caa02d93-d17b-4249-a0c5-afeca33be5b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496163d-89a1-4d48-9d31-68cb6b4034b6"/>
  </ds:schemaRefs>
</ds:datastoreItem>
</file>

<file path=customXml/itemProps3.xml><?xml version="1.0" encoding="utf-8"?>
<ds:datastoreItem xmlns:ds="http://schemas.openxmlformats.org/officeDocument/2006/customXml" ds:itemID="{BF90E230-7BD7-45E3-83F3-8382B25B2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1137</TotalTime>
  <Words>345</Words>
  <Application>Microsoft Office PowerPoint</Application>
  <PresentationFormat>Widescreen</PresentationFormat>
  <Paragraphs>119</Paragraphs>
  <Slides>15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Wingdings</vt:lpstr>
      <vt:lpstr>Office Theme</vt:lpstr>
      <vt:lpstr>7Hd Making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Naming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2021-03-08T08:24:49Z</dcterms:created>
  <dcterms:modified xsi:type="dcterms:W3CDTF">2022-07-07T09:46:35Z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