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slideLayouts/slideLayout91.xml" ContentType="application/vnd.openxmlformats-officedocument.presentationml.slideLayout+xml"/>
  <Override PartName="/ppt/theme/theme12.xml" ContentType="application/vnd.openxmlformats-officedocument.theme+xml"/>
  <Override PartName="/ppt/slideLayouts/slideLayout92.xml" ContentType="application/vnd.openxmlformats-officedocument.presentationml.slideLayout+xml"/>
  <Override PartName="/ppt/theme/theme13.xml" ContentType="application/vnd.openxmlformats-officedocument.theme+xml"/>
  <Override PartName="/ppt/slideLayouts/slideLayout93.xml" ContentType="application/vnd.openxmlformats-officedocument.presentationml.slideLayout+xml"/>
  <Override PartName="/ppt/theme/theme1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  <p:sldMasterId id="2147483711" r:id="rId6"/>
    <p:sldMasterId id="2147483747" r:id="rId7"/>
    <p:sldMasterId id="2147483684" r:id="rId8"/>
    <p:sldMasterId id="2147483771" r:id="rId9"/>
    <p:sldMasterId id="2147483786" r:id="rId10"/>
    <p:sldMasterId id="2147483801" r:id="rId11"/>
    <p:sldMasterId id="2147483803" r:id="rId12"/>
    <p:sldMasterId id="2147483805" r:id="rId13"/>
    <p:sldMasterId id="2147483807" r:id="rId14"/>
    <p:sldMasterId id="2147483809" r:id="rId15"/>
    <p:sldMasterId id="2147483811" r:id="rId16"/>
    <p:sldMasterId id="2147483813" r:id="rId17"/>
    <p:sldMasterId id="2147483815" r:id="rId18"/>
    <p:sldMasterId id="2147483828" r:id="rId19"/>
  </p:sldMasterIdLst>
  <p:notesMasterIdLst>
    <p:notesMasterId r:id="rId63"/>
  </p:notesMasterIdLst>
  <p:sldIdLst>
    <p:sldId id="256" r:id="rId20"/>
    <p:sldId id="324" r:id="rId21"/>
    <p:sldId id="325" r:id="rId22"/>
    <p:sldId id="326" r:id="rId23"/>
    <p:sldId id="327" r:id="rId24"/>
    <p:sldId id="315" r:id="rId25"/>
    <p:sldId id="316" r:id="rId26"/>
    <p:sldId id="317" r:id="rId27"/>
    <p:sldId id="318" r:id="rId28"/>
    <p:sldId id="332" r:id="rId29"/>
    <p:sldId id="334" r:id="rId30"/>
    <p:sldId id="331" r:id="rId31"/>
    <p:sldId id="335" r:id="rId32"/>
    <p:sldId id="337" r:id="rId33"/>
    <p:sldId id="319" r:id="rId34"/>
    <p:sldId id="320" r:id="rId35"/>
    <p:sldId id="322" r:id="rId36"/>
    <p:sldId id="321" r:id="rId37"/>
    <p:sldId id="270" r:id="rId38"/>
    <p:sldId id="323" r:id="rId39"/>
    <p:sldId id="336" r:id="rId40"/>
    <p:sldId id="338" r:id="rId41"/>
    <p:sldId id="350" r:id="rId42"/>
    <p:sldId id="398" r:id="rId43"/>
    <p:sldId id="328" r:id="rId44"/>
    <p:sldId id="329" r:id="rId45"/>
    <p:sldId id="330" r:id="rId46"/>
    <p:sldId id="339" r:id="rId47"/>
    <p:sldId id="340" r:id="rId48"/>
    <p:sldId id="341" r:id="rId49"/>
    <p:sldId id="342" r:id="rId50"/>
    <p:sldId id="345" r:id="rId51"/>
    <p:sldId id="346" r:id="rId52"/>
    <p:sldId id="347" r:id="rId53"/>
    <p:sldId id="348" r:id="rId54"/>
    <p:sldId id="349" r:id="rId55"/>
    <p:sldId id="343" r:id="rId56"/>
    <p:sldId id="344" r:id="rId57"/>
    <p:sldId id="278" r:id="rId58"/>
    <p:sldId id="279" r:id="rId59"/>
    <p:sldId id="280" r:id="rId60"/>
    <p:sldId id="281" r:id="rId61"/>
    <p:sldId id="282" r:id="rId6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D1E1E"/>
    <a:srgbClr val="E6E6E6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14C01F-E738-4567-91DE-21B948C5C53B}" v="221" dt="2021-06-28T15:05:47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32"/>
  </p:normalViewPr>
  <p:slideViewPr>
    <p:cSldViewPr snapToGrid="0">
      <p:cViewPr varScale="1">
        <p:scale>
          <a:sx n="132" d="100"/>
          <a:sy n="132" d="100"/>
        </p:scale>
        <p:origin x="32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2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2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tableStyles" Target="tableStyle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A714C01F-E738-4567-91DE-21B948C5C53B}"/>
    <pc:docChg chg="undo custSel addSld delSld modSld sldOrd delMainMaster">
      <pc:chgData name="J Barker" userId="8227ee0e-fd3b-4e42-9476-b3edf034b415" providerId="ADAL" clId="{A714C01F-E738-4567-91DE-21B948C5C53B}" dt="2021-06-28T15:06:18.647" v="2127" actId="20577"/>
      <pc:docMkLst>
        <pc:docMk/>
      </pc:docMkLst>
      <pc:sldChg chg="addSp delSp modSp mod">
        <pc:chgData name="J Barker" userId="8227ee0e-fd3b-4e42-9476-b3edf034b415" providerId="ADAL" clId="{A714C01F-E738-4567-91DE-21B948C5C53B}" dt="2021-06-28T14:21:13.487" v="688" actId="14100"/>
        <pc:sldMkLst>
          <pc:docMk/>
          <pc:sldMk cId="0" sldId="256"/>
        </pc:sldMkLst>
        <pc:spChg chg="mod">
          <ac:chgData name="J Barker" userId="8227ee0e-fd3b-4e42-9476-b3edf034b415" providerId="ADAL" clId="{A714C01F-E738-4567-91DE-21B948C5C53B}" dt="2021-06-28T14:19:25.844" v="639" actId="14100"/>
          <ac:spMkLst>
            <pc:docMk/>
            <pc:sldMk cId="0" sldId="256"/>
            <ac:spMk id="15" creationId="{00000000-0000-0000-0000-000000000000}"/>
          </ac:spMkLst>
        </pc:spChg>
        <pc:spChg chg="del">
          <ac:chgData name="J Barker" userId="8227ee0e-fd3b-4e42-9476-b3edf034b415" providerId="ADAL" clId="{A714C01F-E738-4567-91DE-21B948C5C53B}" dt="2021-06-28T14:18:15.026" v="548" actId="478"/>
          <ac:spMkLst>
            <pc:docMk/>
            <pc:sldMk cId="0" sldId="256"/>
            <ac:spMk id="18" creationId="{00000000-0000-0000-0000-000000000000}"/>
          </ac:spMkLst>
        </pc:spChg>
        <pc:spChg chg="mod">
          <ac:chgData name="J Barker" userId="8227ee0e-fd3b-4e42-9476-b3edf034b415" providerId="ADAL" clId="{A714C01F-E738-4567-91DE-21B948C5C53B}" dt="2021-06-28T14:21:04.303" v="676" actId="14100"/>
          <ac:spMkLst>
            <pc:docMk/>
            <pc:sldMk cId="0" sldId="256"/>
            <ac:spMk id="19" creationId="{670A0984-0161-4E1E-9A59-08A7822CA556}"/>
          </ac:spMkLst>
        </pc:spChg>
        <pc:spChg chg="add mod">
          <ac:chgData name="J Barker" userId="8227ee0e-fd3b-4e42-9476-b3edf034b415" providerId="ADAL" clId="{A714C01F-E738-4567-91DE-21B948C5C53B}" dt="2021-06-28T14:21:13.487" v="688" actId="14100"/>
          <ac:spMkLst>
            <pc:docMk/>
            <pc:sldMk cId="0" sldId="256"/>
            <ac:spMk id="21" creationId="{552B0017-BA8A-4A70-ABFC-68B39A551840}"/>
          </ac:spMkLst>
        </pc:spChg>
        <pc:picChg chg="del">
          <ac:chgData name="J Barker" userId="8227ee0e-fd3b-4e42-9476-b3edf034b415" providerId="ADAL" clId="{A714C01F-E738-4567-91DE-21B948C5C53B}" dt="2021-06-28T14:19:46.905" v="645" actId="478"/>
          <ac:picMkLst>
            <pc:docMk/>
            <pc:sldMk cId="0" sldId="256"/>
            <ac:picMk id="14" creationId="{00000000-0000-0000-0000-000000000000}"/>
          </ac:picMkLst>
        </pc:picChg>
        <pc:picChg chg="del">
          <ac:chgData name="J Barker" userId="8227ee0e-fd3b-4e42-9476-b3edf034b415" providerId="ADAL" clId="{A714C01F-E738-4567-91DE-21B948C5C53B}" dt="2021-06-28T14:19:45.656" v="644" actId="478"/>
          <ac:picMkLst>
            <pc:docMk/>
            <pc:sldMk cId="0" sldId="256"/>
            <ac:picMk id="16" creationId="{00000000-0000-0000-0000-000000000000}"/>
          </ac:picMkLst>
        </pc:picChg>
        <pc:picChg chg="add mod ord">
          <ac:chgData name="J Barker" userId="8227ee0e-fd3b-4e42-9476-b3edf034b415" providerId="ADAL" clId="{A714C01F-E738-4567-91DE-21B948C5C53B}" dt="2021-06-28T14:19:42.602" v="643" actId="167"/>
          <ac:picMkLst>
            <pc:docMk/>
            <pc:sldMk cId="0" sldId="256"/>
            <ac:picMk id="20" creationId="{578B9B8F-276C-4B32-8D65-F74826BEEFDC}"/>
          </ac:picMkLst>
        </pc:picChg>
        <pc:picChg chg="del">
          <ac:chgData name="J Barker" userId="8227ee0e-fd3b-4e42-9476-b3edf034b415" providerId="ADAL" clId="{A714C01F-E738-4567-91DE-21B948C5C53B}" dt="2021-06-28T14:19:48.779" v="646" actId="478"/>
          <ac:picMkLst>
            <pc:docMk/>
            <pc:sldMk cId="0" sldId="256"/>
            <ac:picMk id="2050" creationId="{00000000-0000-0000-0000-000000000000}"/>
          </ac:picMkLst>
        </pc:picChg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0" sldId="258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0" sldId="259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0" sldId="260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0" sldId="261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0" sldId="262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0" sldId="265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0" sldId="266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0" sldId="271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351230505" sldId="277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1800480732" sldId="294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3544394457" sldId="295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162705929" sldId="296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1137974308" sldId="298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2239502193" sldId="301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2149784546" sldId="303"/>
        </pc:sldMkLst>
      </pc:sldChg>
      <pc:sldChg chg="del">
        <pc:chgData name="J Barker" userId="8227ee0e-fd3b-4e42-9476-b3edf034b415" providerId="ADAL" clId="{A714C01F-E738-4567-91DE-21B948C5C53B}" dt="2021-06-28T14:42:07.664" v="1481" actId="47"/>
        <pc:sldMkLst>
          <pc:docMk/>
          <pc:sldMk cId="2762097410" sldId="314"/>
        </pc:sldMkLst>
      </pc:sldChg>
      <pc:sldChg chg="modSp mod">
        <pc:chgData name="J Barker" userId="8227ee0e-fd3b-4e42-9476-b3edf034b415" providerId="ADAL" clId="{A714C01F-E738-4567-91DE-21B948C5C53B}" dt="2021-06-28T14:22:15.255" v="713" actId="1076"/>
        <pc:sldMkLst>
          <pc:docMk/>
          <pc:sldMk cId="2230792030" sldId="315"/>
        </pc:sldMkLst>
        <pc:spChg chg="mod">
          <ac:chgData name="J Barker" userId="8227ee0e-fd3b-4e42-9476-b3edf034b415" providerId="ADAL" clId="{A714C01F-E738-4567-91DE-21B948C5C53B}" dt="2021-06-28T14:22:03.108" v="710" actId="14100"/>
          <ac:spMkLst>
            <pc:docMk/>
            <pc:sldMk cId="2230792030" sldId="315"/>
            <ac:spMk id="5" creationId="{EEE31892-BB6F-497D-8D25-4D1F59A0FE03}"/>
          </ac:spMkLst>
        </pc:spChg>
        <pc:spChg chg="mod">
          <ac:chgData name="J Barker" userId="8227ee0e-fd3b-4e42-9476-b3edf034b415" providerId="ADAL" clId="{A714C01F-E738-4567-91DE-21B948C5C53B}" dt="2021-06-28T14:21:59.087" v="709" actId="1076"/>
          <ac:spMkLst>
            <pc:docMk/>
            <pc:sldMk cId="2230792030" sldId="315"/>
            <ac:spMk id="8" creationId="{CD024E20-77D9-4CC3-A439-09E07EB7FE2F}"/>
          </ac:spMkLst>
        </pc:spChg>
        <pc:graphicFrameChg chg="mod">
          <ac:chgData name="J Barker" userId="8227ee0e-fd3b-4e42-9476-b3edf034b415" providerId="ADAL" clId="{A714C01F-E738-4567-91DE-21B948C5C53B}" dt="2021-06-28T14:22:11.864" v="712" actId="1076"/>
          <ac:graphicFrameMkLst>
            <pc:docMk/>
            <pc:sldMk cId="2230792030" sldId="315"/>
            <ac:graphicFrameMk id="6" creationId="{AACFCDA0-0410-4891-A473-C05E2EF643E6}"/>
          </ac:graphicFrameMkLst>
        </pc:graphicFrameChg>
        <pc:picChg chg="mod">
          <ac:chgData name="J Barker" userId="8227ee0e-fd3b-4e42-9476-b3edf034b415" providerId="ADAL" clId="{A714C01F-E738-4567-91DE-21B948C5C53B}" dt="2021-06-28T14:22:15.255" v="713" actId="1076"/>
          <ac:picMkLst>
            <pc:docMk/>
            <pc:sldMk cId="2230792030" sldId="315"/>
            <ac:picMk id="4" creationId="{7A5538F5-7068-47AB-B33A-0668599C8F4F}"/>
          </ac:picMkLst>
        </pc:picChg>
      </pc:sldChg>
      <pc:sldChg chg="modSp mod">
        <pc:chgData name="J Barker" userId="8227ee0e-fd3b-4e42-9476-b3edf034b415" providerId="ADAL" clId="{A714C01F-E738-4567-91DE-21B948C5C53B}" dt="2021-06-28T13:55:26.384" v="99" actId="14100"/>
        <pc:sldMkLst>
          <pc:docMk/>
          <pc:sldMk cId="4162438068" sldId="317"/>
        </pc:sldMkLst>
        <pc:spChg chg="mod">
          <ac:chgData name="J Barker" userId="8227ee0e-fd3b-4e42-9476-b3edf034b415" providerId="ADAL" clId="{A714C01F-E738-4567-91DE-21B948C5C53B}" dt="2021-06-28T13:55:26.384" v="99" actId="14100"/>
          <ac:spMkLst>
            <pc:docMk/>
            <pc:sldMk cId="4162438068" sldId="317"/>
            <ac:spMk id="7" creationId="{0591E1D4-2B8B-4BC7-B651-0242B64EF1CD}"/>
          </ac:spMkLst>
        </pc:spChg>
      </pc:sldChg>
      <pc:sldChg chg="addSp modSp mod">
        <pc:chgData name="J Barker" userId="8227ee0e-fd3b-4e42-9476-b3edf034b415" providerId="ADAL" clId="{A714C01F-E738-4567-91DE-21B948C5C53B}" dt="2021-06-28T14:08:54.546" v="428" actId="1076"/>
        <pc:sldMkLst>
          <pc:docMk/>
          <pc:sldMk cId="2748109390" sldId="319"/>
        </pc:sldMkLst>
        <pc:spChg chg="mod">
          <ac:chgData name="J Barker" userId="8227ee0e-fd3b-4e42-9476-b3edf034b415" providerId="ADAL" clId="{A714C01F-E738-4567-91DE-21B948C5C53B}" dt="2021-06-28T14:05:57.094" v="376" actId="1076"/>
          <ac:spMkLst>
            <pc:docMk/>
            <pc:sldMk cId="2748109390" sldId="319"/>
            <ac:spMk id="4" creationId="{4AD59CA7-21C5-4AA2-A616-41C98B458A37}"/>
          </ac:spMkLst>
        </pc:spChg>
        <pc:spChg chg="add mod">
          <ac:chgData name="J Barker" userId="8227ee0e-fd3b-4e42-9476-b3edf034b415" providerId="ADAL" clId="{A714C01F-E738-4567-91DE-21B948C5C53B}" dt="2021-06-28T14:08:54.546" v="428" actId="1076"/>
          <ac:spMkLst>
            <pc:docMk/>
            <pc:sldMk cId="2748109390" sldId="319"/>
            <ac:spMk id="6" creationId="{4A754447-BC54-4C9C-9094-CE75D40406DB}"/>
          </ac:spMkLst>
        </pc:spChg>
      </pc:sldChg>
      <pc:sldChg chg="modSp">
        <pc:chgData name="J Barker" userId="8227ee0e-fd3b-4e42-9476-b3edf034b415" providerId="ADAL" clId="{A714C01F-E738-4567-91DE-21B948C5C53B}" dt="2021-06-28T14:14:01.094" v="496" actId="20577"/>
        <pc:sldMkLst>
          <pc:docMk/>
          <pc:sldMk cId="1502201561" sldId="323"/>
        </pc:sldMkLst>
        <pc:spChg chg="mod">
          <ac:chgData name="J Barker" userId="8227ee0e-fd3b-4e42-9476-b3edf034b415" providerId="ADAL" clId="{A714C01F-E738-4567-91DE-21B948C5C53B}" dt="2021-06-28T14:14:01.094" v="496" actId="20577"/>
          <ac:spMkLst>
            <pc:docMk/>
            <pc:sldMk cId="1502201561" sldId="323"/>
            <ac:spMk id="3" creationId="{8BDFFAAE-F878-4B34-A43C-C0EBBBF4010B}"/>
          </ac:spMkLst>
        </pc:spChg>
      </pc:sldChg>
      <pc:sldChg chg="addSp delSp modSp mod ord modAnim">
        <pc:chgData name="J Barker" userId="8227ee0e-fd3b-4e42-9476-b3edf034b415" providerId="ADAL" clId="{A714C01F-E738-4567-91DE-21B948C5C53B}" dt="2021-06-28T14:54:14.694" v="1652" actId="478"/>
        <pc:sldMkLst>
          <pc:docMk/>
          <pc:sldMk cId="1603744445" sldId="328"/>
        </pc:sldMkLst>
        <pc:spChg chg="add del mod">
          <ac:chgData name="J Barker" userId="8227ee0e-fd3b-4e42-9476-b3edf034b415" providerId="ADAL" clId="{A714C01F-E738-4567-91DE-21B948C5C53B}" dt="2021-06-28T14:54:14.694" v="1652" actId="478"/>
          <ac:spMkLst>
            <pc:docMk/>
            <pc:sldMk cId="1603744445" sldId="328"/>
            <ac:spMk id="3" creationId="{F14032A2-382D-4D22-A3CF-5335C0F98E3A}"/>
          </ac:spMkLst>
        </pc:spChg>
        <pc:spChg chg="add mod">
          <ac:chgData name="J Barker" userId="8227ee0e-fd3b-4e42-9476-b3edf034b415" providerId="ADAL" clId="{A714C01F-E738-4567-91DE-21B948C5C53B}" dt="2021-06-28T14:10:04.111" v="438" actId="208"/>
          <ac:spMkLst>
            <pc:docMk/>
            <pc:sldMk cId="1603744445" sldId="328"/>
            <ac:spMk id="4" creationId="{C0516B0A-BB32-4227-A8A1-BF94B1026056}"/>
          </ac:spMkLst>
        </pc:spChg>
        <pc:spChg chg="add mod ord">
          <ac:chgData name="J Barker" userId="8227ee0e-fd3b-4e42-9476-b3edf034b415" providerId="ADAL" clId="{A714C01F-E738-4567-91DE-21B948C5C53B}" dt="2021-06-28T14:50:41.022" v="1631" actId="255"/>
          <ac:spMkLst>
            <pc:docMk/>
            <pc:sldMk cId="1603744445" sldId="328"/>
            <ac:spMk id="6" creationId="{BC247A58-C62F-4413-ABD7-19B24617C115}"/>
          </ac:spMkLst>
        </pc:spChg>
        <pc:picChg chg="del">
          <ac:chgData name="J Barker" userId="8227ee0e-fd3b-4e42-9476-b3edf034b415" providerId="ADAL" clId="{A714C01F-E738-4567-91DE-21B948C5C53B}" dt="2021-06-28T14:50:27.454" v="1628" actId="478"/>
          <ac:picMkLst>
            <pc:docMk/>
            <pc:sldMk cId="1603744445" sldId="328"/>
            <ac:picMk id="2" creationId="{D408D64B-36F8-4507-B113-813F1E2F6BD0}"/>
          </ac:picMkLst>
        </pc:picChg>
        <pc:picChg chg="add mod ord">
          <ac:chgData name="J Barker" userId="8227ee0e-fd3b-4e42-9476-b3edf034b415" providerId="ADAL" clId="{A714C01F-E738-4567-91DE-21B948C5C53B}" dt="2021-06-28T14:50:33.634" v="1630" actId="167"/>
          <ac:picMkLst>
            <pc:docMk/>
            <pc:sldMk cId="1603744445" sldId="328"/>
            <ac:picMk id="5" creationId="{9F79879B-4544-4B0F-A85C-AFEFBDC45616}"/>
          </ac:picMkLst>
        </pc:picChg>
      </pc:sldChg>
      <pc:sldChg chg="modSp mod">
        <pc:chgData name="J Barker" userId="8227ee0e-fd3b-4e42-9476-b3edf034b415" providerId="ADAL" clId="{A714C01F-E738-4567-91DE-21B948C5C53B}" dt="2021-06-28T15:04:30.153" v="2057"/>
        <pc:sldMkLst>
          <pc:docMk/>
          <pc:sldMk cId="455846565" sldId="329"/>
        </pc:sldMkLst>
        <pc:spChg chg="mod">
          <ac:chgData name="J Barker" userId="8227ee0e-fd3b-4e42-9476-b3edf034b415" providerId="ADAL" clId="{A714C01F-E738-4567-91DE-21B948C5C53B}" dt="2021-06-28T15:04:30.153" v="2057"/>
          <ac:spMkLst>
            <pc:docMk/>
            <pc:sldMk cId="455846565" sldId="329"/>
            <ac:spMk id="2" creationId="{CC227A30-F39E-481B-91F4-CAD901555C0A}"/>
          </ac:spMkLst>
        </pc:spChg>
        <pc:spChg chg="mod">
          <ac:chgData name="J Barker" userId="8227ee0e-fd3b-4e42-9476-b3edf034b415" providerId="ADAL" clId="{A714C01F-E738-4567-91DE-21B948C5C53B}" dt="2021-06-28T15:04:19.470" v="2054" actId="1076"/>
          <ac:spMkLst>
            <pc:docMk/>
            <pc:sldMk cId="455846565" sldId="329"/>
            <ac:spMk id="3" creationId="{3C536C51-0CFC-41B1-B216-41E7AFF0BEFC}"/>
          </ac:spMkLst>
        </pc:spChg>
      </pc:sldChg>
      <pc:sldChg chg="addSp modSp mod">
        <pc:chgData name="J Barker" userId="8227ee0e-fd3b-4e42-9476-b3edf034b415" providerId="ADAL" clId="{A714C01F-E738-4567-91DE-21B948C5C53B}" dt="2021-06-28T14:50:47.241" v="1632" actId="255"/>
        <pc:sldMkLst>
          <pc:docMk/>
          <pc:sldMk cId="2334599133" sldId="330"/>
        </pc:sldMkLst>
        <pc:spChg chg="mod">
          <ac:chgData name="J Barker" userId="8227ee0e-fd3b-4e42-9476-b3edf034b415" providerId="ADAL" clId="{A714C01F-E738-4567-91DE-21B948C5C53B}" dt="2021-06-28T14:03:58.859" v="285" actId="313"/>
          <ac:spMkLst>
            <pc:docMk/>
            <pc:sldMk cId="2334599133" sldId="330"/>
            <ac:spMk id="3" creationId="{762D3724-AD56-42E9-BB04-CE51A2D1C06D}"/>
          </ac:spMkLst>
        </pc:spChg>
        <pc:spChg chg="add mod">
          <ac:chgData name="J Barker" userId="8227ee0e-fd3b-4e42-9476-b3edf034b415" providerId="ADAL" clId="{A714C01F-E738-4567-91DE-21B948C5C53B}" dt="2021-06-28T14:50:47.241" v="1632" actId="255"/>
          <ac:spMkLst>
            <pc:docMk/>
            <pc:sldMk cId="2334599133" sldId="330"/>
            <ac:spMk id="4" creationId="{1BC70CBA-4619-4CF1-AB27-CF61A7D14C43}"/>
          </ac:spMkLst>
        </pc:spChg>
        <pc:picChg chg="mod modCrop">
          <ac:chgData name="J Barker" userId="8227ee0e-fd3b-4e42-9476-b3edf034b415" providerId="ADAL" clId="{A714C01F-E738-4567-91DE-21B948C5C53B}" dt="2021-06-28T14:50:05.855" v="1626" actId="732"/>
          <ac:picMkLst>
            <pc:docMk/>
            <pc:sldMk cId="2334599133" sldId="330"/>
            <ac:picMk id="2" creationId="{D408D64B-36F8-4507-B113-813F1E2F6BD0}"/>
          </ac:picMkLst>
        </pc:picChg>
      </pc:sldChg>
      <pc:sldChg chg="addSp delSp modSp mod">
        <pc:chgData name="J Barker" userId="8227ee0e-fd3b-4e42-9476-b3edf034b415" providerId="ADAL" clId="{A714C01F-E738-4567-91DE-21B948C5C53B}" dt="2021-06-28T14:00:33.693" v="239" actId="14100"/>
        <pc:sldMkLst>
          <pc:docMk/>
          <pc:sldMk cId="1390391354" sldId="331"/>
        </pc:sldMkLst>
        <pc:spChg chg="add mod">
          <ac:chgData name="J Barker" userId="8227ee0e-fd3b-4e42-9476-b3edf034b415" providerId="ADAL" clId="{A714C01F-E738-4567-91DE-21B948C5C53B}" dt="2021-06-28T14:00:26.320" v="237" actId="14100"/>
          <ac:spMkLst>
            <pc:docMk/>
            <pc:sldMk cId="1390391354" sldId="331"/>
            <ac:spMk id="3" creationId="{BB534EC7-0646-4230-9CEA-5F1ED0581B7D}"/>
          </ac:spMkLst>
        </pc:spChg>
        <pc:spChg chg="add del mod">
          <ac:chgData name="J Barker" userId="8227ee0e-fd3b-4e42-9476-b3edf034b415" providerId="ADAL" clId="{A714C01F-E738-4567-91DE-21B948C5C53B}" dt="2021-06-28T13:58:16.313" v="151" actId="478"/>
          <ac:spMkLst>
            <pc:docMk/>
            <pc:sldMk cId="1390391354" sldId="331"/>
            <ac:spMk id="5" creationId="{AA3212AE-1C3A-44B2-B29C-8EC4CFD1E33C}"/>
          </ac:spMkLst>
        </pc:spChg>
        <pc:spChg chg="add mod">
          <ac:chgData name="J Barker" userId="8227ee0e-fd3b-4e42-9476-b3edf034b415" providerId="ADAL" clId="{A714C01F-E738-4567-91DE-21B948C5C53B}" dt="2021-06-28T14:00:33.693" v="239" actId="14100"/>
          <ac:spMkLst>
            <pc:docMk/>
            <pc:sldMk cId="1390391354" sldId="331"/>
            <ac:spMk id="7" creationId="{76C98ECE-89C0-4271-B303-2DEC824135B8}"/>
          </ac:spMkLst>
        </pc:spChg>
        <pc:graphicFrameChg chg="add mod modGraphic">
          <ac:chgData name="J Barker" userId="8227ee0e-fd3b-4e42-9476-b3edf034b415" providerId="ADAL" clId="{A714C01F-E738-4567-91DE-21B948C5C53B}" dt="2021-06-28T13:59:38.074" v="168" actId="14100"/>
          <ac:graphicFrameMkLst>
            <pc:docMk/>
            <pc:sldMk cId="1390391354" sldId="331"/>
            <ac:graphicFrameMk id="6" creationId="{70913E99-259D-424B-98AE-0774C173ED5E}"/>
          </ac:graphicFrameMkLst>
        </pc:graphicFrameChg>
        <pc:picChg chg="mod">
          <ac:chgData name="J Barker" userId="8227ee0e-fd3b-4e42-9476-b3edf034b415" providerId="ADAL" clId="{A714C01F-E738-4567-91DE-21B948C5C53B}" dt="2021-06-28T14:00:28.726" v="238" actId="1076"/>
          <ac:picMkLst>
            <pc:docMk/>
            <pc:sldMk cId="1390391354" sldId="331"/>
            <ac:picMk id="2" creationId="{894AB14F-CD5E-41B6-9E39-27FDDDCFE4AB}"/>
          </ac:picMkLst>
        </pc:picChg>
      </pc:sldChg>
      <pc:sldChg chg="new del">
        <pc:chgData name="J Barker" userId="8227ee0e-fd3b-4e42-9476-b3edf034b415" providerId="ADAL" clId="{A714C01F-E738-4567-91DE-21B948C5C53B}" dt="2021-06-28T13:48:54.613" v="2" actId="47"/>
        <pc:sldMkLst>
          <pc:docMk/>
          <pc:sldMk cId="3198944625" sldId="333"/>
        </pc:sldMkLst>
      </pc:sldChg>
      <pc:sldChg chg="addSp delSp modSp add mod modAnim">
        <pc:chgData name="J Barker" userId="8227ee0e-fd3b-4e42-9476-b3edf034b415" providerId="ADAL" clId="{A714C01F-E738-4567-91DE-21B948C5C53B}" dt="2021-06-28T13:55:55.581" v="100" actId="1076"/>
        <pc:sldMkLst>
          <pc:docMk/>
          <pc:sldMk cId="425051721" sldId="334"/>
        </pc:sldMkLst>
        <pc:spChg chg="mod">
          <ac:chgData name="J Barker" userId="8227ee0e-fd3b-4e42-9476-b3edf034b415" providerId="ADAL" clId="{A714C01F-E738-4567-91DE-21B948C5C53B}" dt="2021-06-28T13:55:55.581" v="100" actId="1076"/>
          <ac:spMkLst>
            <pc:docMk/>
            <pc:sldMk cId="425051721" sldId="334"/>
            <ac:spMk id="3" creationId="{DB776084-5B2F-4413-B1ED-1FC4F2851D29}"/>
          </ac:spMkLst>
        </pc:spChg>
        <pc:spChg chg="mod">
          <ac:chgData name="J Barker" userId="8227ee0e-fd3b-4e42-9476-b3edf034b415" providerId="ADAL" clId="{A714C01F-E738-4567-91DE-21B948C5C53B}" dt="2021-06-28T13:54:56.753" v="91" actId="1076"/>
          <ac:spMkLst>
            <pc:docMk/>
            <pc:sldMk cId="425051721" sldId="334"/>
            <ac:spMk id="4" creationId="{D0FC4433-1E6B-46C3-A856-3FDF2727808C}"/>
          </ac:spMkLst>
        </pc:spChg>
        <pc:spChg chg="mod">
          <ac:chgData name="J Barker" userId="8227ee0e-fd3b-4e42-9476-b3edf034b415" providerId="ADAL" clId="{A714C01F-E738-4567-91DE-21B948C5C53B}" dt="2021-06-28T13:54:28.714" v="82" actId="20577"/>
          <ac:spMkLst>
            <pc:docMk/>
            <pc:sldMk cId="425051721" sldId="334"/>
            <ac:spMk id="5" creationId="{1C8CAE6D-0BC8-4A55-A010-D7754028E81C}"/>
          </ac:spMkLst>
        </pc:spChg>
        <pc:spChg chg="mod">
          <ac:chgData name="J Barker" userId="8227ee0e-fd3b-4e42-9476-b3edf034b415" providerId="ADAL" clId="{A714C01F-E738-4567-91DE-21B948C5C53B}" dt="2021-06-28T13:55:05.149" v="94" actId="20577"/>
          <ac:spMkLst>
            <pc:docMk/>
            <pc:sldMk cId="425051721" sldId="334"/>
            <ac:spMk id="6" creationId="{1C0A51B9-41F0-4705-AE0F-640929129F5B}"/>
          </ac:spMkLst>
        </pc:spChg>
        <pc:spChg chg="mod">
          <ac:chgData name="J Barker" userId="8227ee0e-fd3b-4e42-9476-b3edf034b415" providerId="ADAL" clId="{A714C01F-E738-4567-91DE-21B948C5C53B}" dt="2021-06-28T13:55:15.979" v="97" actId="14100"/>
          <ac:spMkLst>
            <pc:docMk/>
            <pc:sldMk cId="425051721" sldId="334"/>
            <ac:spMk id="7" creationId="{0591E1D4-2B8B-4BC7-B651-0242B64EF1CD}"/>
          </ac:spMkLst>
        </pc:spChg>
        <pc:spChg chg="del">
          <ac:chgData name="J Barker" userId="8227ee0e-fd3b-4e42-9476-b3edf034b415" providerId="ADAL" clId="{A714C01F-E738-4567-91DE-21B948C5C53B}" dt="2021-06-28T13:48:58.060" v="3" actId="478"/>
          <ac:spMkLst>
            <pc:docMk/>
            <pc:sldMk cId="425051721" sldId="334"/>
            <ac:spMk id="8" creationId="{EF149D71-C526-4D61-AA96-CF4CFF6EFBC7}"/>
          </ac:spMkLst>
        </pc:spChg>
        <pc:spChg chg="del">
          <ac:chgData name="J Barker" userId="8227ee0e-fd3b-4e42-9476-b3edf034b415" providerId="ADAL" clId="{A714C01F-E738-4567-91DE-21B948C5C53B}" dt="2021-06-28T13:49:00.512" v="4" actId="478"/>
          <ac:spMkLst>
            <pc:docMk/>
            <pc:sldMk cId="425051721" sldId="334"/>
            <ac:spMk id="9" creationId="{55E483C1-5EBF-43FC-BF8F-DBB6054CBADD}"/>
          </ac:spMkLst>
        </pc:spChg>
        <pc:spChg chg="add del">
          <ac:chgData name="J Barker" userId="8227ee0e-fd3b-4e42-9476-b3edf034b415" providerId="ADAL" clId="{A714C01F-E738-4567-91DE-21B948C5C53B}" dt="2021-06-28T13:49:39.965" v="10" actId="22"/>
          <ac:spMkLst>
            <pc:docMk/>
            <pc:sldMk cId="425051721" sldId="334"/>
            <ac:spMk id="11" creationId="{A99F3742-C7D7-4482-9996-855485A70BA2}"/>
          </ac:spMkLst>
        </pc:spChg>
        <pc:spChg chg="add mod">
          <ac:chgData name="J Barker" userId="8227ee0e-fd3b-4e42-9476-b3edf034b415" providerId="ADAL" clId="{A714C01F-E738-4567-91DE-21B948C5C53B}" dt="2021-06-28T13:55:01.225" v="92" actId="1076"/>
          <ac:spMkLst>
            <pc:docMk/>
            <pc:sldMk cId="425051721" sldId="334"/>
            <ac:spMk id="13" creationId="{C97CF04D-7E49-4FE6-865C-AF52A5CDF915}"/>
          </ac:spMkLst>
        </pc:spChg>
        <pc:spChg chg="add mod">
          <ac:chgData name="J Barker" userId="8227ee0e-fd3b-4e42-9476-b3edf034b415" providerId="ADAL" clId="{A714C01F-E738-4567-91DE-21B948C5C53B}" dt="2021-06-28T13:54:09.210" v="76" actId="1076"/>
          <ac:spMkLst>
            <pc:docMk/>
            <pc:sldMk cId="425051721" sldId="334"/>
            <ac:spMk id="14" creationId="{4F9EAD05-4D29-43A8-9B2F-F81468F5EC5D}"/>
          </ac:spMkLst>
        </pc:spChg>
        <pc:spChg chg="add mod">
          <ac:chgData name="J Barker" userId="8227ee0e-fd3b-4e42-9476-b3edf034b415" providerId="ADAL" clId="{A714C01F-E738-4567-91DE-21B948C5C53B}" dt="2021-06-28T13:54:45.303" v="86" actId="1076"/>
          <ac:spMkLst>
            <pc:docMk/>
            <pc:sldMk cId="425051721" sldId="334"/>
            <ac:spMk id="15" creationId="{FE9A6B86-EA35-4CB8-9127-168B4C75174A}"/>
          </ac:spMkLst>
        </pc:spChg>
        <pc:spChg chg="add mod">
          <ac:chgData name="J Barker" userId="8227ee0e-fd3b-4e42-9476-b3edf034b415" providerId="ADAL" clId="{A714C01F-E738-4567-91DE-21B948C5C53B}" dt="2021-06-28T13:53:22.037" v="65" actId="1076"/>
          <ac:spMkLst>
            <pc:docMk/>
            <pc:sldMk cId="425051721" sldId="334"/>
            <ac:spMk id="16" creationId="{A993195E-1ABC-4CF8-B645-ACD98360F1B7}"/>
          </ac:spMkLst>
        </pc:spChg>
        <pc:spChg chg="add mod">
          <ac:chgData name="J Barker" userId="8227ee0e-fd3b-4e42-9476-b3edf034b415" providerId="ADAL" clId="{A714C01F-E738-4567-91DE-21B948C5C53B}" dt="2021-06-28T13:55:18.731" v="98" actId="1076"/>
          <ac:spMkLst>
            <pc:docMk/>
            <pc:sldMk cId="425051721" sldId="334"/>
            <ac:spMk id="17" creationId="{2209B275-52D8-41FC-B553-8BB7F0E10A82}"/>
          </ac:spMkLst>
        </pc:spChg>
      </pc:sldChg>
      <pc:sldChg chg="addSp modSp new mod modAnim">
        <pc:chgData name="J Barker" userId="8227ee0e-fd3b-4e42-9476-b3edf034b415" providerId="ADAL" clId="{A714C01F-E738-4567-91DE-21B948C5C53B}" dt="2021-06-28T14:28:22.206" v="792"/>
        <pc:sldMkLst>
          <pc:docMk/>
          <pc:sldMk cId="3874891940" sldId="335"/>
        </pc:sldMkLst>
        <pc:spChg chg="add mod">
          <ac:chgData name="J Barker" userId="8227ee0e-fd3b-4e42-9476-b3edf034b415" providerId="ADAL" clId="{A714C01F-E738-4567-91DE-21B948C5C53B}" dt="2021-06-28T14:06:59.129" v="378" actId="1076"/>
          <ac:spMkLst>
            <pc:docMk/>
            <pc:sldMk cId="3874891940" sldId="335"/>
            <ac:spMk id="4" creationId="{EF4BCF4A-715E-41ED-83A0-24A432E026D6}"/>
          </ac:spMkLst>
        </pc:spChg>
        <pc:spChg chg="add mod">
          <ac:chgData name="J Barker" userId="8227ee0e-fd3b-4e42-9476-b3edf034b415" providerId="ADAL" clId="{A714C01F-E738-4567-91DE-21B948C5C53B}" dt="2021-06-28T14:06:59.129" v="378" actId="1076"/>
          <ac:spMkLst>
            <pc:docMk/>
            <pc:sldMk cId="3874891940" sldId="335"/>
            <ac:spMk id="5" creationId="{74B6A654-FD97-48B0-B435-01B0C1239C5D}"/>
          </ac:spMkLst>
        </pc:spChg>
        <pc:spChg chg="add mod">
          <ac:chgData name="J Barker" userId="8227ee0e-fd3b-4e42-9476-b3edf034b415" providerId="ADAL" clId="{A714C01F-E738-4567-91DE-21B948C5C53B}" dt="2021-06-28T14:07:03.493" v="379" actId="1076"/>
          <ac:spMkLst>
            <pc:docMk/>
            <pc:sldMk cId="3874891940" sldId="335"/>
            <ac:spMk id="6" creationId="{C2531E52-5217-4667-8ACB-CBBAE05B6753}"/>
          </ac:spMkLst>
        </pc:spChg>
        <pc:spChg chg="add mod">
          <ac:chgData name="J Barker" userId="8227ee0e-fd3b-4e42-9476-b3edf034b415" providerId="ADAL" clId="{A714C01F-E738-4567-91DE-21B948C5C53B}" dt="2021-06-28T14:27:19.561" v="784" actId="14100"/>
          <ac:spMkLst>
            <pc:docMk/>
            <pc:sldMk cId="3874891940" sldId="335"/>
            <ac:spMk id="7" creationId="{549778CB-C16F-4747-83A9-F6C738B8B2E6}"/>
          </ac:spMkLst>
        </pc:spChg>
        <pc:picChg chg="add mod modCrop">
          <ac:chgData name="J Barker" userId="8227ee0e-fd3b-4e42-9476-b3edf034b415" providerId="ADAL" clId="{A714C01F-E738-4567-91DE-21B948C5C53B}" dt="2021-06-28T14:07:23.536" v="380" actId="732"/>
          <ac:picMkLst>
            <pc:docMk/>
            <pc:sldMk cId="3874891940" sldId="335"/>
            <ac:picMk id="2" creationId="{1FC447A1-7A64-42C1-B9FA-2BDF66672CBA}"/>
          </ac:picMkLst>
        </pc:picChg>
      </pc:sldChg>
      <pc:sldChg chg="addSp modSp new mod">
        <pc:chgData name="J Barker" userId="8227ee0e-fd3b-4e42-9476-b3edf034b415" providerId="ADAL" clId="{A714C01F-E738-4567-91DE-21B948C5C53B}" dt="2021-06-28T14:46:18.697" v="1542" actId="14100"/>
        <pc:sldMkLst>
          <pc:docMk/>
          <pc:sldMk cId="3906077588" sldId="336"/>
        </pc:sldMkLst>
        <pc:spChg chg="add mod">
          <ac:chgData name="J Barker" userId="8227ee0e-fd3b-4e42-9476-b3edf034b415" providerId="ADAL" clId="{A714C01F-E738-4567-91DE-21B948C5C53B}" dt="2021-06-28T14:17:29.007" v="547" actId="14100"/>
          <ac:spMkLst>
            <pc:docMk/>
            <pc:sldMk cId="3906077588" sldId="336"/>
            <ac:spMk id="3" creationId="{04D1383C-CC62-4EFC-A507-ED637852A209}"/>
          </ac:spMkLst>
        </pc:spChg>
        <pc:spChg chg="add mod">
          <ac:chgData name="J Barker" userId="8227ee0e-fd3b-4e42-9476-b3edf034b415" providerId="ADAL" clId="{A714C01F-E738-4567-91DE-21B948C5C53B}" dt="2021-06-28T14:37:04.095" v="1281" actId="1076"/>
          <ac:spMkLst>
            <pc:docMk/>
            <pc:sldMk cId="3906077588" sldId="336"/>
            <ac:spMk id="4" creationId="{6AEABB03-9D8E-4A24-A436-E812805D731D}"/>
          </ac:spMkLst>
        </pc:spChg>
        <pc:spChg chg="add mod">
          <ac:chgData name="J Barker" userId="8227ee0e-fd3b-4e42-9476-b3edf034b415" providerId="ADAL" clId="{A714C01F-E738-4567-91DE-21B948C5C53B}" dt="2021-06-28T14:35:43.251" v="1238" actId="14100"/>
          <ac:spMkLst>
            <pc:docMk/>
            <pc:sldMk cId="3906077588" sldId="336"/>
            <ac:spMk id="7" creationId="{014AA9FE-8135-4C45-9FE6-9B5DD6129CA3}"/>
          </ac:spMkLst>
        </pc:spChg>
        <pc:spChg chg="add mod">
          <ac:chgData name="J Barker" userId="8227ee0e-fd3b-4e42-9476-b3edf034b415" providerId="ADAL" clId="{A714C01F-E738-4567-91DE-21B948C5C53B}" dt="2021-06-28T14:36:02.223" v="1249" actId="1076"/>
          <ac:spMkLst>
            <pc:docMk/>
            <pc:sldMk cId="3906077588" sldId="336"/>
            <ac:spMk id="8" creationId="{A49D9E68-7562-4A0C-B4AF-EE0E71EFB65B}"/>
          </ac:spMkLst>
        </pc:spChg>
        <pc:spChg chg="add mod">
          <ac:chgData name="J Barker" userId="8227ee0e-fd3b-4e42-9476-b3edf034b415" providerId="ADAL" clId="{A714C01F-E738-4567-91DE-21B948C5C53B}" dt="2021-06-28T14:36:56.974" v="1280" actId="1076"/>
          <ac:spMkLst>
            <pc:docMk/>
            <pc:sldMk cId="3906077588" sldId="336"/>
            <ac:spMk id="9" creationId="{13BC47C2-FF5F-4AB5-8838-6E5481C2B651}"/>
          </ac:spMkLst>
        </pc:spChg>
        <pc:spChg chg="add mod">
          <ac:chgData name="J Barker" userId="8227ee0e-fd3b-4e42-9476-b3edf034b415" providerId="ADAL" clId="{A714C01F-E738-4567-91DE-21B948C5C53B}" dt="2021-06-28T14:46:18.697" v="1542" actId="14100"/>
          <ac:spMkLst>
            <pc:docMk/>
            <pc:sldMk cId="3906077588" sldId="336"/>
            <ac:spMk id="10" creationId="{E286F34D-3464-4AAF-B241-E2FB6E1DB533}"/>
          </ac:spMkLst>
        </pc:spChg>
        <pc:picChg chg="add mod ord modCrop">
          <ac:chgData name="J Barker" userId="8227ee0e-fd3b-4e42-9476-b3edf034b415" providerId="ADAL" clId="{A714C01F-E738-4567-91DE-21B948C5C53B}" dt="2021-06-28T14:37:08.187" v="1282" actId="167"/>
          <ac:picMkLst>
            <pc:docMk/>
            <pc:sldMk cId="3906077588" sldId="336"/>
            <ac:picMk id="6" creationId="{E8024603-970F-48B2-A8AE-B8AE6CD34CF8}"/>
          </ac:picMkLst>
        </pc:picChg>
      </pc:sldChg>
      <pc:sldChg chg="addSp modSp new mod modAnim">
        <pc:chgData name="J Barker" userId="8227ee0e-fd3b-4e42-9476-b3edf034b415" providerId="ADAL" clId="{A714C01F-E738-4567-91DE-21B948C5C53B}" dt="2021-06-28T14:28:58.935" v="833" actId="1076"/>
        <pc:sldMkLst>
          <pc:docMk/>
          <pc:sldMk cId="4248160365" sldId="337"/>
        </pc:sldMkLst>
        <pc:spChg chg="add mod">
          <ac:chgData name="J Barker" userId="8227ee0e-fd3b-4e42-9476-b3edf034b415" providerId="ADAL" clId="{A714C01F-E738-4567-91DE-21B948C5C53B}" dt="2021-06-28T14:27:46.567" v="787" actId="2085"/>
          <ac:spMkLst>
            <pc:docMk/>
            <pc:sldMk cId="4248160365" sldId="337"/>
            <ac:spMk id="5" creationId="{69FFDA36-6122-4BB9-9866-8817E512C018}"/>
          </ac:spMkLst>
        </pc:spChg>
        <pc:spChg chg="add mod">
          <ac:chgData name="J Barker" userId="8227ee0e-fd3b-4e42-9476-b3edf034b415" providerId="ADAL" clId="{A714C01F-E738-4567-91DE-21B948C5C53B}" dt="2021-06-28T14:28:03.804" v="791" actId="14100"/>
          <ac:spMkLst>
            <pc:docMk/>
            <pc:sldMk cId="4248160365" sldId="337"/>
            <ac:spMk id="6" creationId="{94614CFD-B315-4CC9-B23E-A2DBF3E461D2}"/>
          </ac:spMkLst>
        </pc:spChg>
        <pc:spChg chg="add mod">
          <ac:chgData name="J Barker" userId="8227ee0e-fd3b-4e42-9476-b3edf034b415" providerId="ADAL" clId="{A714C01F-E738-4567-91DE-21B948C5C53B}" dt="2021-06-28T14:28:58.935" v="833" actId="1076"/>
          <ac:spMkLst>
            <pc:docMk/>
            <pc:sldMk cId="4248160365" sldId="337"/>
            <ac:spMk id="7" creationId="{E4B4ED76-AF2D-499E-A5F3-A215B0FB9744}"/>
          </ac:spMkLst>
        </pc:spChg>
        <pc:picChg chg="add mod modCrop">
          <ac:chgData name="J Barker" userId="8227ee0e-fd3b-4e42-9476-b3edf034b415" providerId="ADAL" clId="{A714C01F-E738-4567-91DE-21B948C5C53B}" dt="2021-06-28T14:26:42.703" v="727" actId="732"/>
          <ac:picMkLst>
            <pc:docMk/>
            <pc:sldMk cId="4248160365" sldId="337"/>
            <ac:picMk id="3" creationId="{3997A8A1-9ADC-4F43-87BA-79AE1FED539B}"/>
          </ac:picMkLst>
        </pc:picChg>
        <pc:picChg chg="add mod ord modCrop">
          <ac:chgData name="J Barker" userId="8227ee0e-fd3b-4e42-9476-b3edf034b415" providerId="ADAL" clId="{A714C01F-E738-4567-91DE-21B948C5C53B}" dt="2021-06-28T14:26:50.074" v="729" actId="1076"/>
          <ac:picMkLst>
            <pc:docMk/>
            <pc:sldMk cId="4248160365" sldId="337"/>
            <ac:picMk id="4" creationId="{131EB384-0361-4D39-9DFD-A222557C3EC3}"/>
          </ac:picMkLst>
        </pc:picChg>
      </pc:sldChg>
      <pc:sldChg chg="addSp modSp new mod modAnim">
        <pc:chgData name="J Barker" userId="8227ee0e-fd3b-4e42-9476-b3edf034b415" providerId="ADAL" clId="{A714C01F-E738-4567-91DE-21B948C5C53B}" dt="2021-06-28T14:47:26.829" v="1617" actId="14100"/>
        <pc:sldMkLst>
          <pc:docMk/>
          <pc:sldMk cId="1164954242" sldId="338"/>
        </pc:sldMkLst>
        <pc:spChg chg="add mod">
          <ac:chgData name="J Barker" userId="8227ee0e-fd3b-4e42-9476-b3edf034b415" providerId="ADAL" clId="{A714C01F-E738-4567-91DE-21B948C5C53B}" dt="2021-06-28T14:37:36.500" v="1285" actId="1076"/>
          <ac:spMkLst>
            <pc:docMk/>
            <pc:sldMk cId="1164954242" sldId="338"/>
            <ac:spMk id="3" creationId="{F5D9FFC3-A768-40F9-B3D9-D8E8BC04A3C6}"/>
          </ac:spMkLst>
        </pc:spChg>
        <pc:spChg chg="add mod">
          <ac:chgData name="J Barker" userId="8227ee0e-fd3b-4e42-9476-b3edf034b415" providerId="ADAL" clId="{A714C01F-E738-4567-91DE-21B948C5C53B}" dt="2021-06-28T14:37:36.500" v="1285" actId="1076"/>
          <ac:spMkLst>
            <pc:docMk/>
            <pc:sldMk cId="1164954242" sldId="338"/>
            <ac:spMk id="4" creationId="{EC6374A3-B6D2-4B39-A153-71C1ACB15714}"/>
          </ac:spMkLst>
        </pc:spChg>
        <pc:spChg chg="add mod">
          <ac:chgData name="J Barker" userId="8227ee0e-fd3b-4e42-9476-b3edf034b415" providerId="ADAL" clId="{A714C01F-E738-4567-91DE-21B948C5C53B}" dt="2021-06-28T14:37:36.500" v="1285" actId="1076"/>
          <ac:spMkLst>
            <pc:docMk/>
            <pc:sldMk cId="1164954242" sldId="338"/>
            <ac:spMk id="5" creationId="{B25088C1-EBAE-4721-AA1E-3F047A6AB328}"/>
          </ac:spMkLst>
        </pc:spChg>
        <pc:spChg chg="add mod">
          <ac:chgData name="J Barker" userId="8227ee0e-fd3b-4e42-9476-b3edf034b415" providerId="ADAL" clId="{A714C01F-E738-4567-91DE-21B948C5C53B}" dt="2021-06-28T14:40:18.286" v="1479" actId="20577"/>
          <ac:spMkLst>
            <pc:docMk/>
            <pc:sldMk cId="1164954242" sldId="338"/>
            <ac:spMk id="6" creationId="{CB08E48F-F96C-4099-BDC6-53F238390B62}"/>
          </ac:spMkLst>
        </pc:spChg>
        <pc:spChg chg="add mod">
          <ac:chgData name="J Barker" userId="8227ee0e-fd3b-4e42-9476-b3edf034b415" providerId="ADAL" clId="{A714C01F-E738-4567-91DE-21B948C5C53B}" dt="2021-06-28T14:40:22.166" v="1480" actId="1076"/>
          <ac:spMkLst>
            <pc:docMk/>
            <pc:sldMk cId="1164954242" sldId="338"/>
            <ac:spMk id="7" creationId="{E388E01C-C028-439C-A8DA-D8C37005BB5C}"/>
          </ac:spMkLst>
        </pc:spChg>
        <pc:spChg chg="add mod">
          <ac:chgData name="J Barker" userId="8227ee0e-fd3b-4e42-9476-b3edf034b415" providerId="ADAL" clId="{A714C01F-E738-4567-91DE-21B948C5C53B}" dt="2021-06-28T14:47:26.829" v="1617" actId="14100"/>
          <ac:spMkLst>
            <pc:docMk/>
            <pc:sldMk cId="1164954242" sldId="338"/>
            <ac:spMk id="8" creationId="{BB9AA3F9-C1CA-4831-BB13-DC783A6CCE03}"/>
          </ac:spMkLst>
        </pc:spChg>
        <pc:picChg chg="add mod">
          <ac:chgData name="J Barker" userId="8227ee0e-fd3b-4e42-9476-b3edf034b415" providerId="ADAL" clId="{A714C01F-E738-4567-91DE-21B948C5C53B}" dt="2021-06-28T14:37:36.500" v="1285" actId="1076"/>
          <ac:picMkLst>
            <pc:docMk/>
            <pc:sldMk cId="1164954242" sldId="338"/>
            <ac:picMk id="2" creationId="{E320214A-7D36-47CF-81C1-B3C1A7107BFE}"/>
          </ac:picMkLst>
        </pc:picChg>
      </pc:sldChg>
      <pc:sldChg chg="addSp delSp modSp new mod modClrScheme modAnim chgLayout">
        <pc:chgData name="J Barker" userId="8227ee0e-fd3b-4e42-9476-b3edf034b415" providerId="ADAL" clId="{A714C01F-E738-4567-91DE-21B948C5C53B}" dt="2021-06-28T14:43:19.300" v="1494"/>
        <pc:sldMkLst>
          <pc:docMk/>
          <pc:sldMk cId="898205815" sldId="345"/>
        </pc:sldMkLst>
        <pc:spChg chg="del">
          <ac:chgData name="J Barker" userId="8227ee0e-fd3b-4e42-9476-b3edf034b415" providerId="ADAL" clId="{A714C01F-E738-4567-91DE-21B948C5C53B}" dt="2021-06-28T14:42:35.755" v="1483" actId="700"/>
          <ac:spMkLst>
            <pc:docMk/>
            <pc:sldMk cId="898205815" sldId="345"/>
            <ac:spMk id="2" creationId="{5DAFABD1-8DF8-4442-A53E-77D660A8409A}"/>
          </ac:spMkLst>
        </pc:spChg>
        <pc:spChg chg="del">
          <ac:chgData name="J Barker" userId="8227ee0e-fd3b-4e42-9476-b3edf034b415" providerId="ADAL" clId="{A714C01F-E738-4567-91DE-21B948C5C53B}" dt="2021-06-28T14:42:35.755" v="1483" actId="700"/>
          <ac:spMkLst>
            <pc:docMk/>
            <pc:sldMk cId="898205815" sldId="345"/>
            <ac:spMk id="3" creationId="{A8B7FBDE-A85A-4215-8CBC-632A7D4F5AD8}"/>
          </ac:spMkLst>
        </pc:spChg>
        <pc:spChg chg="del mod ord">
          <ac:chgData name="J Barker" userId="8227ee0e-fd3b-4e42-9476-b3edf034b415" providerId="ADAL" clId="{A714C01F-E738-4567-91DE-21B948C5C53B}" dt="2021-06-28T14:42:38.971" v="1484" actId="478"/>
          <ac:spMkLst>
            <pc:docMk/>
            <pc:sldMk cId="898205815" sldId="345"/>
            <ac:spMk id="4" creationId="{27DDA68E-5FA8-412B-A479-241D8DA52770}"/>
          </ac:spMkLst>
        </pc:spChg>
        <pc:picChg chg="add mod">
          <ac:chgData name="J Barker" userId="8227ee0e-fd3b-4e42-9476-b3edf034b415" providerId="ADAL" clId="{A714C01F-E738-4567-91DE-21B948C5C53B}" dt="2021-06-28T14:42:47.003" v="1487" actId="14100"/>
          <ac:picMkLst>
            <pc:docMk/>
            <pc:sldMk cId="898205815" sldId="345"/>
            <ac:picMk id="6" creationId="{0A0A5414-1FAD-4916-B9A4-724BE1310E4D}"/>
          </ac:picMkLst>
        </pc:picChg>
        <pc:picChg chg="add mod">
          <ac:chgData name="J Barker" userId="8227ee0e-fd3b-4e42-9476-b3edf034b415" providerId="ADAL" clId="{A714C01F-E738-4567-91DE-21B948C5C53B}" dt="2021-06-28T14:43:15.563" v="1493" actId="14100"/>
          <ac:picMkLst>
            <pc:docMk/>
            <pc:sldMk cId="898205815" sldId="345"/>
            <ac:picMk id="8" creationId="{489CF81A-2736-4527-87DD-A214677A1BCE}"/>
          </ac:picMkLst>
        </pc:picChg>
      </pc:sldChg>
      <pc:sldChg chg="addSp modSp new mod modAnim">
        <pc:chgData name="J Barker" userId="8227ee0e-fd3b-4e42-9476-b3edf034b415" providerId="ADAL" clId="{A714C01F-E738-4567-91DE-21B948C5C53B}" dt="2021-06-28T14:52:06.096" v="1638"/>
        <pc:sldMkLst>
          <pc:docMk/>
          <pc:sldMk cId="862553458" sldId="346"/>
        </pc:sldMkLst>
        <pc:picChg chg="add mod">
          <ac:chgData name="J Barker" userId="8227ee0e-fd3b-4e42-9476-b3edf034b415" providerId="ADAL" clId="{A714C01F-E738-4567-91DE-21B948C5C53B}" dt="2021-06-28T14:43:50.915" v="1498" actId="14100"/>
          <ac:picMkLst>
            <pc:docMk/>
            <pc:sldMk cId="862553458" sldId="346"/>
            <ac:picMk id="3" creationId="{B47328FE-0255-40A7-A30E-994EA274FB7E}"/>
          </ac:picMkLst>
        </pc:picChg>
        <pc:picChg chg="add mod">
          <ac:chgData name="J Barker" userId="8227ee0e-fd3b-4e42-9476-b3edf034b415" providerId="ADAL" clId="{A714C01F-E738-4567-91DE-21B948C5C53B}" dt="2021-06-28T14:44:10.869" v="1500" actId="1076"/>
          <ac:picMkLst>
            <pc:docMk/>
            <pc:sldMk cId="862553458" sldId="346"/>
            <ac:picMk id="5" creationId="{B4D11C71-366D-4CF1-8AB4-751B5AA117FD}"/>
          </ac:picMkLst>
        </pc:picChg>
        <pc:picChg chg="add mod">
          <ac:chgData name="J Barker" userId="8227ee0e-fd3b-4e42-9476-b3edf034b415" providerId="ADAL" clId="{A714C01F-E738-4567-91DE-21B948C5C53B}" dt="2021-06-28T14:44:43.735" v="1503" actId="14100"/>
          <ac:picMkLst>
            <pc:docMk/>
            <pc:sldMk cId="862553458" sldId="346"/>
            <ac:picMk id="7" creationId="{4D4399C2-CF15-4526-8827-9C2582A46135}"/>
          </ac:picMkLst>
        </pc:picChg>
      </pc:sldChg>
      <pc:sldChg chg="addSp modSp new mod modAnim">
        <pc:chgData name="J Barker" userId="8227ee0e-fd3b-4e42-9476-b3edf034b415" providerId="ADAL" clId="{A714C01F-E738-4567-91DE-21B948C5C53B}" dt="2021-06-28T14:52:09.378" v="1639"/>
        <pc:sldMkLst>
          <pc:docMk/>
          <pc:sldMk cId="2181070478" sldId="347"/>
        </pc:sldMkLst>
        <pc:picChg chg="add mod">
          <ac:chgData name="J Barker" userId="8227ee0e-fd3b-4e42-9476-b3edf034b415" providerId="ADAL" clId="{A714C01F-E738-4567-91DE-21B948C5C53B}" dt="2021-06-28T14:45:26.302" v="1508" actId="14100"/>
          <ac:picMkLst>
            <pc:docMk/>
            <pc:sldMk cId="2181070478" sldId="347"/>
            <ac:picMk id="3" creationId="{13700B98-ADCD-4D99-BD4E-4EFF91BAC9EA}"/>
          </ac:picMkLst>
        </pc:picChg>
        <pc:picChg chg="add mod">
          <ac:chgData name="J Barker" userId="8227ee0e-fd3b-4e42-9476-b3edf034b415" providerId="ADAL" clId="{A714C01F-E738-4567-91DE-21B948C5C53B}" dt="2021-06-28T14:45:45.842" v="1510" actId="1076"/>
          <ac:picMkLst>
            <pc:docMk/>
            <pc:sldMk cId="2181070478" sldId="347"/>
            <ac:picMk id="5" creationId="{EF93154B-1EC0-4585-B2F4-F9663613A688}"/>
          </ac:picMkLst>
        </pc:picChg>
      </pc:sldChg>
      <pc:sldChg chg="addSp modSp new mod modAnim">
        <pc:chgData name="J Barker" userId="8227ee0e-fd3b-4e42-9476-b3edf034b415" providerId="ADAL" clId="{A714C01F-E738-4567-91DE-21B948C5C53B}" dt="2021-06-28T14:52:33.046" v="1643"/>
        <pc:sldMkLst>
          <pc:docMk/>
          <pc:sldMk cId="1792065614" sldId="348"/>
        </pc:sldMkLst>
        <pc:picChg chg="add mod">
          <ac:chgData name="J Barker" userId="8227ee0e-fd3b-4e42-9476-b3edf034b415" providerId="ADAL" clId="{A714C01F-E738-4567-91DE-21B948C5C53B}" dt="2021-06-28T14:49:32.661" v="1620" actId="1076"/>
          <ac:picMkLst>
            <pc:docMk/>
            <pc:sldMk cId="1792065614" sldId="348"/>
            <ac:picMk id="3" creationId="{836BF4F7-A91D-47B7-8D63-EF851F472295}"/>
          </ac:picMkLst>
        </pc:picChg>
        <pc:picChg chg="add mod">
          <ac:chgData name="J Barker" userId="8227ee0e-fd3b-4e42-9476-b3edf034b415" providerId="ADAL" clId="{A714C01F-E738-4567-91DE-21B948C5C53B}" dt="2021-06-28T14:51:16.070" v="1635" actId="1076"/>
          <ac:picMkLst>
            <pc:docMk/>
            <pc:sldMk cId="1792065614" sldId="348"/>
            <ac:picMk id="4" creationId="{B43C487B-8631-414F-B852-5BB3A78F1DC2}"/>
          </ac:picMkLst>
        </pc:picChg>
        <pc:picChg chg="add mod">
          <ac:chgData name="J Barker" userId="8227ee0e-fd3b-4e42-9476-b3edf034b415" providerId="ADAL" clId="{A714C01F-E738-4567-91DE-21B948C5C53B}" dt="2021-06-28T14:51:52.589" v="1637" actId="1076"/>
          <ac:picMkLst>
            <pc:docMk/>
            <pc:sldMk cId="1792065614" sldId="348"/>
            <ac:picMk id="6" creationId="{10264845-6661-4834-A7D7-B14671CDE465}"/>
          </ac:picMkLst>
        </pc:picChg>
      </pc:sldChg>
      <pc:sldChg chg="addSp modSp new mod modAnim">
        <pc:chgData name="J Barker" userId="8227ee0e-fd3b-4e42-9476-b3edf034b415" providerId="ADAL" clId="{A714C01F-E738-4567-91DE-21B948C5C53B}" dt="2021-06-28T14:53:29.247" v="1649"/>
        <pc:sldMkLst>
          <pc:docMk/>
          <pc:sldMk cId="1224930008" sldId="349"/>
        </pc:sldMkLst>
        <pc:picChg chg="add mod">
          <ac:chgData name="J Barker" userId="8227ee0e-fd3b-4e42-9476-b3edf034b415" providerId="ADAL" clId="{A714C01F-E738-4567-91DE-21B948C5C53B}" dt="2021-06-28T14:53:09.970" v="1646" actId="1076"/>
          <ac:picMkLst>
            <pc:docMk/>
            <pc:sldMk cId="1224930008" sldId="349"/>
            <ac:picMk id="3" creationId="{2B728E52-2508-4B5F-BE56-2E31C1B027E8}"/>
          </ac:picMkLst>
        </pc:picChg>
        <pc:picChg chg="add mod">
          <ac:chgData name="J Barker" userId="8227ee0e-fd3b-4e42-9476-b3edf034b415" providerId="ADAL" clId="{A714C01F-E738-4567-91DE-21B948C5C53B}" dt="2021-06-28T14:53:26.109" v="1648" actId="1076"/>
          <ac:picMkLst>
            <pc:docMk/>
            <pc:sldMk cId="1224930008" sldId="349"/>
            <ac:picMk id="5" creationId="{1BCE7F5A-1C91-49AB-8114-C5EE0282D6B3}"/>
          </ac:picMkLst>
        </pc:picChg>
      </pc:sldChg>
      <pc:sldChg chg="addSp modSp new mod">
        <pc:chgData name="J Barker" userId="8227ee0e-fd3b-4e42-9476-b3edf034b415" providerId="ADAL" clId="{A714C01F-E738-4567-91DE-21B948C5C53B}" dt="2021-06-28T15:01:56.462" v="1932" actId="14100"/>
        <pc:sldMkLst>
          <pc:docMk/>
          <pc:sldMk cId="2232875931" sldId="350"/>
        </pc:sldMkLst>
        <pc:spChg chg="add mod">
          <ac:chgData name="J Barker" userId="8227ee0e-fd3b-4e42-9476-b3edf034b415" providerId="ADAL" clId="{A714C01F-E738-4567-91DE-21B948C5C53B}" dt="2021-06-28T15:01:56.462" v="1932" actId="14100"/>
          <ac:spMkLst>
            <pc:docMk/>
            <pc:sldMk cId="2232875931" sldId="350"/>
            <ac:spMk id="2" creationId="{F5E86651-1BE2-4991-AF79-C7797E56FBA2}"/>
          </ac:spMkLst>
        </pc:spChg>
      </pc:sldChg>
      <pc:sldChg chg="addSp delSp modSp mod">
        <pc:chgData name="J Barker" userId="8227ee0e-fd3b-4e42-9476-b3edf034b415" providerId="ADAL" clId="{A714C01F-E738-4567-91DE-21B948C5C53B}" dt="2021-06-28T15:06:18.647" v="2127" actId="20577"/>
        <pc:sldMkLst>
          <pc:docMk/>
          <pc:sldMk cId="2984834960" sldId="398"/>
        </pc:sldMkLst>
        <pc:spChg chg="del">
          <ac:chgData name="J Barker" userId="8227ee0e-fd3b-4e42-9476-b3edf034b415" providerId="ADAL" clId="{A714C01F-E738-4567-91DE-21B948C5C53B}" dt="2021-06-28T15:00:39.311" v="1840" actId="478"/>
          <ac:spMkLst>
            <pc:docMk/>
            <pc:sldMk cId="2984834960" sldId="398"/>
            <ac:spMk id="6" creationId="{00000000-0000-0000-0000-000000000000}"/>
          </ac:spMkLst>
        </pc:spChg>
        <pc:spChg chg="add mod">
          <ac:chgData name="J Barker" userId="8227ee0e-fd3b-4e42-9476-b3edf034b415" providerId="ADAL" clId="{A714C01F-E738-4567-91DE-21B948C5C53B}" dt="2021-06-28T15:05:37.087" v="2069" actId="20577"/>
          <ac:spMkLst>
            <pc:docMk/>
            <pc:sldMk cId="2984834960" sldId="398"/>
            <ac:spMk id="7" creationId="{53A9018F-E687-465E-AF71-3C8DE2E0B92B}"/>
          </ac:spMkLst>
        </pc:spChg>
        <pc:spChg chg="add mod">
          <ac:chgData name="J Barker" userId="8227ee0e-fd3b-4e42-9476-b3edf034b415" providerId="ADAL" clId="{A714C01F-E738-4567-91DE-21B948C5C53B}" dt="2021-06-28T15:06:18.647" v="2127" actId="20577"/>
          <ac:spMkLst>
            <pc:docMk/>
            <pc:sldMk cId="2984834960" sldId="398"/>
            <ac:spMk id="8" creationId="{79640A74-B30E-4E81-92FD-9FE5FDADEA94}"/>
          </ac:spMkLst>
        </pc:spChg>
        <pc:picChg chg="add del mod">
          <ac:chgData name="J Barker" userId="8227ee0e-fd3b-4e42-9476-b3edf034b415" providerId="ADAL" clId="{A714C01F-E738-4567-91DE-21B948C5C53B}" dt="2021-06-28T15:04:02.222" v="2053" actId="1076"/>
          <ac:picMkLst>
            <pc:docMk/>
            <pc:sldMk cId="2984834960" sldId="398"/>
            <ac:picMk id="2" creationId="{00000000-0000-0000-0000-000000000000}"/>
          </ac:picMkLst>
        </pc:picChg>
      </pc:sldChg>
      <pc:sldMasterChg chg="del delSldLayout">
        <pc:chgData name="J Barker" userId="8227ee0e-fd3b-4e42-9476-b3edf034b415" providerId="ADAL" clId="{A714C01F-E738-4567-91DE-21B948C5C53B}" dt="2021-06-28T14:42:07.664" v="1481" actId="47"/>
        <pc:sldMasterMkLst>
          <pc:docMk/>
          <pc:sldMasterMk cId="0" sldId="2147483660"/>
        </pc:sldMasterMkLst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del delSldLayout">
        <pc:chgData name="J Barker" userId="8227ee0e-fd3b-4e42-9476-b3edf034b415" providerId="ADAL" clId="{A714C01F-E738-4567-91DE-21B948C5C53B}" dt="2021-06-28T14:42:07.664" v="1481" actId="47"/>
        <pc:sldMasterMkLst>
          <pc:docMk/>
          <pc:sldMasterMk cId="0" sldId="2147483672"/>
        </pc:sldMasterMkLst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0" sldId="2147483672"/>
            <pc:sldLayoutMk cId="0" sldId="2147483683"/>
          </pc:sldLayoutMkLst>
        </pc:sldLayoutChg>
      </pc:sldMasterChg>
      <pc:sldMasterChg chg="del delSldLayout">
        <pc:chgData name="J Barker" userId="8227ee0e-fd3b-4e42-9476-b3edf034b415" providerId="ADAL" clId="{A714C01F-E738-4567-91DE-21B948C5C53B}" dt="2021-06-28T14:42:07.664" v="1481" actId="47"/>
        <pc:sldMasterMkLst>
          <pc:docMk/>
          <pc:sldMasterMk cId="2423097155" sldId="2147483735"/>
        </pc:sldMasterMkLst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2423097155" sldId="2147483735"/>
            <pc:sldLayoutMk cId="3927573485" sldId="2147483736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2423097155" sldId="2147483735"/>
            <pc:sldLayoutMk cId="897669058" sldId="2147483737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2423097155" sldId="2147483735"/>
            <pc:sldLayoutMk cId="135700234" sldId="2147483738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2423097155" sldId="2147483735"/>
            <pc:sldLayoutMk cId="4257027215" sldId="2147483739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2423097155" sldId="2147483735"/>
            <pc:sldLayoutMk cId="1969151123" sldId="2147483740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2423097155" sldId="2147483735"/>
            <pc:sldLayoutMk cId="1697993083" sldId="2147483741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2423097155" sldId="2147483735"/>
            <pc:sldLayoutMk cId="642808758" sldId="2147483742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2423097155" sldId="2147483735"/>
            <pc:sldLayoutMk cId="1052978378" sldId="2147483743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2423097155" sldId="2147483735"/>
            <pc:sldLayoutMk cId="2462193812" sldId="2147483744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2423097155" sldId="2147483735"/>
            <pc:sldLayoutMk cId="1527358990" sldId="2147483745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2423097155" sldId="2147483735"/>
            <pc:sldLayoutMk cId="2057877390" sldId="2147483746"/>
          </pc:sldLayoutMkLst>
        </pc:sldLayoutChg>
      </pc:sldMasterChg>
      <pc:sldMasterChg chg="del delSldLayout">
        <pc:chgData name="J Barker" userId="8227ee0e-fd3b-4e42-9476-b3edf034b415" providerId="ADAL" clId="{A714C01F-E738-4567-91DE-21B948C5C53B}" dt="2021-06-28T14:42:07.664" v="1481" actId="47"/>
        <pc:sldMasterMkLst>
          <pc:docMk/>
          <pc:sldMasterMk cId="1821684018" sldId="2147483759"/>
        </pc:sldMasterMkLst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1821684018" sldId="2147483759"/>
            <pc:sldLayoutMk cId="1859616325" sldId="2147483760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1821684018" sldId="2147483759"/>
            <pc:sldLayoutMk cId="3674367728" sldId="2147483761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1821684018" sldId="2147483759"/>
            <pc:sldLayoutMk cId="3688473885" sldId="2147483762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1821684018" sldId="2147483759"/>
            <pc:sldLayoutMk cId="4056785625" sldId="2147483763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1821684018" sldId="2147483759"/>
            <pc:sldLayoutMk cId="151484218" sldId="2147483764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1821684018" sldId="2147483759"/>
            <pc:sldLayoutMk cId="2478558297" sldId="2147483765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1821684018" sldId="2147483759"/>
            <pc:sldLayoutMk cId="158189986" sldId="2147483766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1821684018" sldId="2147483759"/>
            <pc:sldLayoutMk cId="3751547025" sldId="2147483767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1821684018" sldId="2147483759"/>
            <pc:sldLayoutMk cId="403673035" sldId="2147483768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1821684018" sldId="2147483759"/>
            <pc:sldLayoutMk cId="1282969831" sldId="2147483769"/>
          </pc:sldLayoutMkLst>
        </pc:sldLayoutChg>
        <pc:sldLayoutChg chg="del">
          <pc:chgData name="J Barker" userId="8227ee0e-fd3b-4e42-9476-b3edf034b415" providerId="ADAL" clId="{A714C01F-E738-4567-91DE-21B948C5C53B}" dt="2021-06-28T14:42:07.664" v="1481" actId="47"/>
          <pc:sldLayoutMkLst>
            <pc:docMk/>
            <pc:sldMasterMk cId="1821684018" sldId="2147483759"/>
            <pc:sldLayoutMk cId="1382801768" sldId="2147483770"/>
          </pc:sldLayoutMkLst>
        </pc:sldLayoutChg>
      </pc:sldMasterChg>
    </pc:docChg>
  </pc:docChgLst>
  <pc:docChgLst>
    <pc:chgData name="J Barker" userId="8227ee0e-fd3b-4e42-9476-b3edf034b415" providerId="ADAL" clId="{8EB59495-3D0B-4C83-9E7C-EDE1E5BA69C0}"/>
    <pc:docChg chg="undo custSel addSld delSld modSld sldOrd">
      <pc:chgData name="J Barker" userId="8227ee0e-fd3b-4e42-9476-b3edf034b415" providerId="ADAL" clId="{8EB59495-3D0B-4C83-9E7C-EDE1E5BA69C0}" dt="2021-06-25T16:13:37.125" v="2199" actId="14100"/>
      <pc:docMkLst>
        <pc:docMk/>
      </pc:docMkLst>
      <pc:sldChg chg="addSp delSp modSp">
        <pc:chgData name="J Barker" userId="8227ee0e-fd3b-4e42-9476-b3edf034b415" providerId="ADAL" clId="{8EB59495-3D0B-4C83-9E7C-EDE1E5BA69C0}" dt="2021-06-25T15:11:04.846" v="389"/>
        <pc:sldMkLst>
          <pc:docMk/>
          <pc:sldMk cId="0" sldId="256"/>
        </pc:sldMkLst>
        <pc:spChg chg="mod">
          <ac:chgData name="J Barker" userId="8227ee0e-fd3b-4e42-9476-b3edf034b415" providerId="ADAL" clId="{8EB59495-3D0B-4C83-9E7C-EDE1E5BA69C0}" dt="2021-06-25T14:51:18.602" v="22" actId="403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 Barker" userId="8227ee0e-fd3b-4e42-9476-b3edf034b415" providerId="ADAL" clId="{8EB59495-3D0B-4C83-9E7C-EDE1E5BA69C0}" dt="2021-06-25T14:54:03.865" v="60" actId="20577"/>
          <ac:spMkLst>
            <pc:docMk/>
            <pc:sldMk cId="0" sldId="256"/>
            <ac:spMk id="18" creationId="{00000000-0000-0000-0000-000000000000}"/>
          </ac:spMkLst>
        </pc:spChg>
        <pc:spChg chg="add del">
          <ac:chgData name="J Barker" userId="8227ee0e-fd3b-4e42-9476-b3edf034b415" providerId="ADAL" clId="{8EB59495-3D0B-4C83-9E7C-EDE1E5BA69C0}" dt="2021-06-25T15:11:04.846" v="389"/>
          <ac:spMkLst>
            <pc:docMk/>
            <pc:sldMk cId="0" sldId="256"/>
            <ac:spMk id="20" creationId="{EBA82077-D21B-48D4-8F1B-FAD0789AFF32}"/>
          </ac:spMkLst>
        </pc:spChg>
      </pc:sldChg>
      <pc:sldChg chg="addSp delSp modSp ord">
        <pc:chgData name="J Barker" userId="8227ee0e-fd3b-4e42-9476-b3edf034b415" providerId="ADAL" clId="{8EB59495-3D0B-4C83-9E7C-EDE1E5BA69C0}" dt="2021-06-25T15:43:24.310" v="1313" actId="14100"/>
        <pc:sldMkLst>
          <pc:docMk/>
          <pc:sldMk cId="0" sldId="270"/>
        </pc:sldMkLst>
        <pc:spChg chg="del">
          <ac:chgData name="J Barker" userId="8227ee0e-fd3b-4e42-9476-b3edf034b415" providerId="ADAL" clId="{8EB59495-3D0B-4C83-9E7C-EDE1E5BA69C0}" dt="2021-06-25T15:42:04.385" v="1308" actId="478"/>
          <ac:spMkLst>
            <pc:docMk/>
            <pc:sldMk cId="0" sldId="270"/>
            <ac:spMk id="5" creationId="{00000000-0000-0000-0000-000000000000}"/>
          </ac:spMkLst>
        </pc:spChg>
        <pc:picChg chg="add mod">
          <ac:chgData name="J Barker" userId="8227ee0e-fd3b-4e42-9476-b3edf034b415" providerId="ADAL" clId="{8EB59495-3D0B-4C83-9E7C-EDE1E5BA69C0}" dt="2021-06-25T15:43:24.310" v="1313" actId="14100"/>
          <ac:picMkLst>
            <pc:docMk/>
            <pc:sldMk cId="0" sldId="270"/>
            <ac:picMk id="2" creationId="{5A853C2B-3C8B-46AA-97AC-16EEC9E6AA42}"/>
          </ac:picMkLst>
        </pc:picChg>
        <pc:picChg chg="mod">
          <ac:chgData name="J Barker" userId="8227ee0e-fd3b-4e42-9476-b3edf034b415" providerId="ADAL" clId="{8EB59495-3D0B-4C83-9E7C-EDE1E5BA69C0}" dt="2021-06-25T15:43:13.786" v="1310"/>
          <ac:picMkLst>
            <pc:docMk/>
            <pc:sldMk cId="0" sldId="270"/>
            <ac:picMk id="6" creationId="{00000000-0000-0000-0000-000000000000}"/>
          </ac:picMkLst>
        </pc:picChg>
      </pc:sldChg>
      <pc:sldChg chg="addSp delSp modSp add">
        <pc:chgData name="J Barker" userId="8227ee0e-fd3b-4e42-9476-b3edf034b415" providerId="ADAL" clId="{8EB59495-3D0B-4C83-9E7C-EDE1E5BA69C0}" dt="2021-06-25T16:07:17.767" v="2104" actId="1076"/>
        <pc:sldMkLst>
          <pc:docMk/>
          <pc:sldMk cId="2230792030" sldId="315"/>
        </pc:sldMkLst>
        <pc:spChg chg="del">
          <ac:chgData name="J Barker" userId="8227ee0e-fd3b-4e42-9476-b3edf034b415" providerId="ADAL" clId="{8EB59495-3D0B-4C83-9E7C-EDE1E5BA69C0}" dt="2021-06-25T14:55:16.104" v="62"/>
          <ac:spMkLst>
            <pc:docMk/>
            <pc:sldMk cId="2230792030" sldId="315"/>
            <ac:spMk id="2" creationId="{AF24631E-63B8-4A4E-B8C8-355053124A8C}"/>
          </ac:spMkLst>
        </pc:spChg>
        <pc:spChg chg="del">
          <ac:chgData name="J Barker" userId="8227ee0e-fd3b-4e42-9476-b3edf034b415" providerId="ADAL" clId="{8EB59495-3D0B-4C83-9E7C-EDE1E5BA69C0}" dt="2021-06-25T14:55:16.104" v="62"/>
          <ac:spMkLst>
            <pc:docMk/>
            <pc:sldMk cId="2230792030" sldId="315"/>
            <ac:spMk id="3" creationId="{2121610F-3D4A-4676-A311-B71223EEAC56}"/>
          </ac:spMkLst>
        </pc:spChg>
        <pc:spChg chg="add mod">
          <ac:chgData name="J Barker" userId="8227ee0e-fd3b-4e42-9476-b3edf034b415" providerId="ADAL" clId="{8EB59495-3D0B-4C83-9E7C-EDE1E5BA69C0}" dt="2021-06-25T16:06:56.303" v="2102" actId="20577"/>
          <ac:spMkLst>
            <pc:docMk/>
            <pc:sldMk cId="2230792030" sldId="315"/>
            <ac:spMk id="5" creationId="{EEE31892-BB6F-497D-8D25-4D1F59A0FE03}"/>
          </ac:spMkLst>
        </pc:spChg>
        <pc:spChg chg="add mod">
          <ac:chgData name="J Barker" userId="8227ee0e-fd3b-4e42-9476-b3edf034b415" providerId="ADAL" clId="{8EB59495-3D0B-4C83-9E7C-EDE1E5BA69C0}" dt="2021-06-25T16:07:17.767" v="2104" actId="1076"/>
          <ac:spMkLst>
            <pc:docMk/>
            <pc:sldMk cId="2230792030" sldId="315"/>
            <ac:spMk id="8" creationId="{CD024E20-77D9-4CC3-A439-09E07EB7FE2F}"/>
          </ac:spMkLst>
        </pc:spChg>
        <pc:graphicFrameChg chg="add mod modGraphic">
          <ac:chgData name="J Barker" userId="8227ee0e-fd3b-4e42-9476-b3edf034b415" providerId="ADAL" clId="{8EB59495-3D0B-4C83-9E7C-EDE1E5BA69C0}" dt="2021-06-25T15:14:33.852" v="561" actId="1076"/>
          <ac:graphicFrameMkLst>
            <pc:docMk/>
            <pc:sldMk cId="2230792030" sldId="315"/>
            <ac:graphicFrameMk id="6" creationId="{AACFCDA0-0410-4891-A473-C05E2EF643E6}"/>
          </ac:graphicFrameMkLst>
        </pc:graphicFrameChg>
        <pc:picChg chg="add mod modCrop">
          <ac:chgData name="J Barker" userId="8227ee0e-fd3b-4e42-9476-b3edf034b415" providerId="ADAL" clId="{8EB59495-3D0B-4C83-9E7C-EDE1E5BA69C0}" dt="2021-06-25T15:14:30.179" v="560" actId="14100"/>
          <ac:picMkLst>
            <pc:docMk/>
            <pc:sldMk cId="2230792030" sldId="315"/>
            <ac:picMk id="4" creationId="{7A5538F5-7068-47AB-B33A-0668599C8F4F}"/>
          </ac:picMkLst>
        </pc:picChg>
        <pc:picChg chg="add mod">
          <ac:chgData name="J Barker" userId="8227ee0e-fd3b-4e42-9476-b3edf034b415" providerId="ADAL" clId="{8EB59495-3D0B-4C83-9E7C-EDE1E5BA69C0}" dt="2021-06-25T15:14:37.363" v="562" actId="14100"/>
          <ac:picMkLst>
            <pc:docMk/>
            <pc:sldMk cId="2230792030" sldId="315"/>
            <ac:picMk id="7" creationId="{5957C777-BA81-4BCB-B22D-2012F5C66144}"/>
          </ac:picMkLst>
        </pc:picChg>
      </pc:sldChg>
      <pc:sldChg chg="addSp modSp add setBg">
        <pc:chgData name="J Barker" userId="8227ee0e-fd3b-4e42-9476-b3edf034b415" providerId="ADAL" clId="{8EB59495-3D0B-4C83-9E7C-EDE1E5BA69C0}" dt="2021-06-25T15:02:27.708" v="286"/>
        <pc:sldMkLst>
          <pc:docMk/>
          <pc:sldMk cId="564589918" sldId="316"/>
        </pc:sldMkLst>
        <pc:picChg chg="add mod">
          <ac:chgData name="J Barker" userId="8227ee0e-fd3b-4e42-9476-b3edf034b415" providerId="ADAL" clId="{8EB59495-3D0B-4C83-9E7C-EDE1E5BA69C0}" dt="2021-06-25T15:02:21.317" v="285" actId="1076"/>
          <ac:picMkLst>
            <pc:docMk/>
            <pc:sldMk cId="564589918" sldId="316"/>
            <ac:picMk id="2" creationId="{B8E700AE-394F-4782-82A0-AA7D1E66C7B5}"/>
          </ac:picMkLst>
        </pc:picChg>
      </pc:sldChg>
      <pc:sldChg chg="addSp modSp add modAnim">
        <pc:chgData name="J Barker" userId="8227ee0e-fd3b-4e42-9476-b3edf034b415" providerId="ADAL" clId="{8EB59495-3D0B-4C83-9E7C-EDE1E5BA69C0}" dt="2021-06-25T15:14:00.011" v="522" actId="1076"/>
        <pc:sldMkLst>
          <pc:docMk/>
          <pc:sldMk cId="4162438068" sldId="317"/>
        </pc:sldMkLst>
        <pc:spChg chg="add mod">
          <ac:chgData name="J Barker" userId="8227ee0e-fd3b-4e42-9476-b3edf034b415" providerId="ADAL" clId="{8EB59495-3D0B-4C83-9E7C-EDE1E5BA69C0}" dt="2021-06-25T15:12:53.642" v="503" actId="1076"/>
          <ac:spMkLst>
            <pc:docMk/>
            <pc:sldMk cId="4162438068" sldId="317"/>
            <ac:spMk id="3" creationId="{DB776084-5B2F-4413-B1ED-1FC4F2851D29}"/>
          </ac:spMkLst>
        </pc:spChg>
        <pc:spChg chg="add mod">
          <ac:chgData name="J Barker" userId="8227ee0e-fd3b-4e42-9476-b3edf034b415" providerId="ADAL" clId="{8EB59495-3D0B-4C83-9E7C-EDE1E5BA69C0}" dt="2021-06-25T15:13:52.003" v="521" actId="1076"/>
          <ac:spMkLst>
            <pc:docMk/>
            <pc:sldMk cId="4162438068" sldId="317"/>
            <ac:spMk id="4" creationId="{D0FC4433-1E6B-46C3-A856-3FDF2727808C}"/>
          </ac:spMkLst>
        </pc:spChg>
        <pc:spChg chg="add mod">
          <ac:chgData name="J Barker" userId="8227ee0e-fd3b-4e42-9476-b3edf034b415" providerId="ADAL" clId="{8EB59495-3D0B-4C83-9E7C-EDE1E5BA69C0}" dt="2021-06-25T15:12:15.538" v="494" actId="1076"/>
          <ac:spMkLst>
            <pc:docMk/>
            <pc:sldMk cId="4162438068" sldId="317"/>
            <ac:spMk id="5" creationId="{1C8CAE6D-0BC8-4A55-A010-D7754028E81C}"/>
          </ac:spMkLst>
        </pc:spChg>
        <pc:spChg chg="add mod">
          <ac:chgData name="J Barker" userId="8227ee0e-fd3b-4e42-9476-b3edf034b415" providerId="ADAL" clId="{8EB59495-3D0B-4C83-9E7C-EDE1E5BA69C0}" dt="2021-06-25T15:14:00.011" v="522" actId="1076"/>
          <ac:spMkLst>
            <pc:docMk/>
            <pc:sldMk cId="4162438068" sldId="317"/>
            <ac:spMk id="6" creationId="{1C0A51B9-41F0-4705-AE0F-640929129F5B}"/>
          </ac:spMkLst>
        </pc:spChg>
        <pc:spChg chg="add mod">
          <ac:chgData name="J Barker" userId="8227ee0e-fd3b-4e42-9476-b3edf034b415" providerId="ADAL" clId="{8EB59495-3D0B-4C83-9E7C-EDE1E5BA69C0}" dt="2021-06-25T15:12:19.170" v="495" actId="1076"/>
          <ac:spMkLst>
            <pc:docMk/>
            <pc:sldMk cId="4162438068" sldId="317"/>
            <ac:spMk id="7" creationId="{0591E1D4-2B8B-4BC7-B651-0242B64EF1CD}"/>
          </ac:spMkLst>
        </pc:spChg>
        <pc:spChg chg="add mod">
          <ac:chgData name="J Barker" userId="8227ee0e-fd3b-4e42-9476-b3edf034b415" providerId="ADAL" clId="{8EB59495-3D0B-4C83-9E7C-EDE1E5BA69C0}" dt="2021-06-25T15:11:36.802" v="442" actId="14100"/>
          <ac:spMkLst>
            <pc:docMk/>
            <pc:sldMk cId="4162438068" sldId="317"/>
            <ac:spMk id="8" creationId="{EF149D71-C526-4D61-AA96-CF4CFF6EFBC7}"/>
          </ac:spMkLst>
        </pc:spChg>
        <pc:spChg chg="add mod">
          <ac:chgData name="J Barker" userId="8227ee0e-fd3b-4e42-9476-b3edf034b415" providerId="ADAL" clId="{8EB59495-3D0B-4C83-9E7C-EDE1E5BA69C0}" dt="2021-06-25T15:12:07.434" v="492" actId="1076"/>
          <ac:spMkLst>
            <pc:docMk/>
            <pc:sldMk cId="4162438068" sldId="317"/>
            <ac:spMk id="9" creationId="{55E483C1-5EBF-43FC-BF8F-DBB6054CBADD}"/>
          </ac:spMkLst>
        </pc:spChg>
        <pc:picChg chg="add mod">
          <ac:chgData name="J Barker" userId="8227ee0e-fd3b-4e42-9476-b3edf034b415" providerId="ADAL" clId="{8EB59495-3D0B-4C83-9E7C-EDE1E5BA69C0}" dt="2021-06-25T15:12:13.194" v="493" actId="1076"/>
          <ac:picMkLst>
            <pc:docMk/>
            <pc:sldMk cId="4162438068" sldId="317"/>
            <ac:picMk id="2" creationId="{43A08C8B-786D-4222-8410-2D7EE7114DEA}"/>
          </ac:picMkLst>
        </pc:picChg>
      </pc:sldChg>
      <pc:sldChg chg="addSp modSp add ord">
        <pc:chgData name="J Barker" userId="8227ee0e-fd3b-4e42-9476-b3edf034b415" providerId="ADAL" clId="{8EB59495-3D0B-4C83-9E7C-EDE1E5BA69C0}" dt="2021-06-25T16:08:48.824" v="2183" actId="14100"/>
        <pc:sldMkLst>
          <pc:docMk/>
          <pc:sldMk cId="466177462" sldId="318"/>
        </pc:sldMkLst>
        <pc:spChg chg="add mod">
          <ac:chgData name="J Barker" userId="8227ee0e-fd3b-4e42-9476-b3edf034b415" providerId="ADAL" clId="{8EB59495-3D0B-4C83-9E7C-EDE1E5BA69C0}" dt="2021-06-25T16:08:48.824" v="2183" actId="14100"/>
          <ac:spMkLst>
            <pc:docMk/>
            <pc:sldMk cId="466177462" sldId="318"/>
            <ac:spMk id="3" creationId="{C53795FE-5410-42CC-929F-ED99CBC49A28}"/>
          </ac:spMkLst>
        </pc:spChg>
        <pc:picChg chg="add mod">
          <ac:chgData name="J Barker" userId="8227ee0e-fd3b-4e42-9476-b3edf034b415" providerId="ADAL" clId="{8EB59495-3D0B-4C83-9E7C-EDE1E5BA69C0}" dt="2021-06-25T16:08:36.495" v="2179" actId="1076"/>
          <ac:picMkLst>
            <pc:docMk/>
            <pc:sldMk cId="466177462" sldId="318"/>
            <ac:picMk id="2" creationId="{1088D186-A972-4FEF-9484-40A0D1B8F535}"/>
          </ac:picMkLst>
        </pc:picChg>
      </pc:sldChg>
      <pc:sldChg chg="addSp modSp add">
        <pc:chgData name="J Barker" userId="8227ee0e-fd3b-4e42-9476-b3edf034b415" providerId="ADAL" clId="{8EB59495-3D0B-4C83-9E7C-EDE1E5BA69C0}" dt="2021-06-25T15:24:10.056" v="867" actId="20577"/>
        <pc:sldMkLst>
          <pc:docMk/>
          <pc:sldMk cId="2748109390" sldId="319"/>
        </pc:sldMkLst>
        <pc:spChg chg="add mod">
          <ac:chgData name="J Barker" userId="8227ee0e-fd3b-4e42-9476-b3edf034b415" providerId="ADAL" clId="{8EB59495-3D0B-4C83-9E7C-EDE1E5BA69C0}" dt="2021-06-25T15:19:01.814" v="733" actId="115"/>
          <ac:spMkLst>
            <pc:docMk/>
            <pc:sldMk cId="2748109390" sldId="319"/>
            <ac:spMk id="3" creationId="{885D0BC9-DE79-4997-BE81-00E510A3AECE}"/>
          </ac:spMkLst>
        </pc:spChg>
        <pc:spChg chg="add mod">
          <ac:chgData name="J Barker" userId="8227ee0e-fd3b-4e42-9476-b3edf034b415" providerId="ADAL" clId="{8EB59495-3D0B-4C83-9E7C-EDE1E5BA69C0}" dt="2021-06-25T15:17:58.933" v="676" actId="1076"/>
          <ac:spMkLst>
            <pc:docMk/>
            <pc:sldMk cId="2748109390" sldId="319"/>
            <ac:spMk id="4" creationId="{4AD59CA7-21C5-4AA2-A616-41C98B458A37}"/>
          </ac:spMkLst>
        </pc:spChg>
        <pc:graphicFrameChg chg="add mod modGraphic">
          <ac:chgData name="J Barker" userId="8227ee0e-fd3b-4e42-9476-b3edf034b415" providerId="ADAL" clId="{8EB59495-3D0B-4C83-9E7C-EDE1E5BA69C0}" dt="2021-06-25T15:24:10.056" v="867" actId="20577"/>
          <ac:graphicFrameMkLst>
            <pc:docMk/>
            <pc:sldMk cId="2748109390" sldId="319"/>
            <ac:graphicFrameMk id="2" creationId="{2579740B-9F5A-45C0-B0A4-12BF78BD1E8E}"/>
          </ac:graphicFrameMkLst>
        </pc:graphicFrameChg>
        <pc:picChg chg="add mod">
          <ac:chgData name="J Barker" userId="8227ee0e-fd3b-4e42-9476-b3edf034b415" providerId="ADAL" clId="{8EB59495-3D0B-4C83-9E7C-EDE1E5BA69C0}" dt="2021-06-25T15:17:55.236" v="675" actId="1076"/>
          <ac:picMkLst>
            <pc:docMk/>
            <pc:sldMk cId="2748109390" sldId="319"/>
            <ac:picMk id="3074" creationId="{39DC3AEE-E31A-42A1-BC80-EE7DFBACC394}"/>
          </ac:picMkLst>
        </pc:picChg>
      </pc:sldChg>
      <pc:sldChg chg="addSp delSp modSp modAnim">
        <pc:chgData name="J Barker" userId="8227ee0e-fd3b-4e42-9476-b3edf034b415" providerId="ADAL" clId="{8EB59495-3D0B-4C83-9E7C-EDE1E5BA69C0}" dt="2021-06-25T15:35:56.027" v="1297"/>
        <pc:sldMkLst>
          <pc:docMk/>
          <pc:sldMk cId="584088220" sldId="320"/>
        </pc:sldMkLst>
        <pc:spChg chg="mod">
          <ac:chgData name="J Barker" userId="8227ee0e-fd3b-4e42-9476-b3edf034b415" providerId="ADAL" clId="{8EB59495-3D0B-4C83-9E7C-EDE1E5BA69C0}" dt="2021-06-25T15:24:57.336" v="886" actId="14100"/>
          <ac:spMkLst>
            <pc:docMk/>
            <pc:sldMk cId="584088220" sldId="320"/>
            <ac:spMk id="3" creationId="{885D0BC9-DE79-4997-BE81-00E510A3AECE}"/>
          </ac:spMkLst>
        </pc:spChg>
        <pc:spChg chg="del">
          <ac:chgData name="J Barker" userId="8227ee0e-fd3b-4e42-9476-b3edf034b415" providerId="ADAL" clId="{8EB59495-3D0B-4C83-9E7C-EDE1E5BA69C0}" dt="2021-06-25T15:20:49.042" v="738" actId="478"/>
          <ac:spMkLst>
            <pc:docMk/>
            <pc:sldMk cId="584088220" sldId="320"/>
            <ac:spMk id="4" creationId="{4AD59CA7-21C5-4AA2-A616-41C98B458A37}"/>
          </ac:spMkLst>
        </pc:spChg>
        <pc:spChg chg="add mod">
          <ac:chgData name="J Barker" userId="8227ee0e-fd3b-4e42-9476-b3edf034b415" providerId="ADAL" clId="{8EB59495-3D0B-4C83-9E7C-EDE1E5BA69C0}" dt="2021-06-25T15:21:17.526" v="750" actId="1076"/>
          <ac:spMkLst>
            <pc:docMk/>
            <pc:sldMk cId="584088220" sldId="320"/>
            <ac:spMk id="5" creationId="{468D5CE1-E512-46C7-8902-EA323EF8720B}"/>
          </ac:spMkLst>
        </pc:spChg>
        <pc:spChg chg="add mod">
          <ac:chgData name="J Barker" userId="8227ee0e-fd3b-4e42-9476-b3edf034b415" providerId="ADAL" clId="{8EB59495-3D0B-4C83-9E7C-EDE1E5BA69C0}" dt="2021-06-25T15:21:37.054" v="770" actId="1076"/>
          <ac:spMkLst>
            <pc:docMk/>
            <pc:sldMk cId="584088220" sldId="320"/>
            <ac:spMk id="7" creationId="{BD70C0EE-4054-44A3-8235-3F05D3B416BA}"/>
          </ac:spMkLst>
        </pc:spChg>
        <pc:spChg chg="add mod">
          <ac:chgData name="J Barker" userId="8227ee0e-fd3b-4e42-9476-b3edf034b415" providerId="ADAL" clId="{8EB59495-3D0B-4C83-9E7C-EDE1E5BA69C0}" dt="2021-06-25T15:21:56.307" v="784" actId="20577"/>
          <ac:spMkLst>
            <pc:docMk/>
            <pc:sldMk cId="584088220" sldId="320"/>
            <ac:spMk id="8" creationId="{10118A4E-6C54-4E28-8BAD-C13536BD408B}"/>
          </ac:spMkLst>
        </pc:spChg>
        <pc:spChg chg="add mod">
          <ac:chgData name="J Barker" userId="8227ee0e-fd3b-4e42-9476-b3edf034b415" providerId="ADAL" clId="{8EB59495-3D0B-4C83-9E7C-EDE1E5BA69C0}" dt="2021-06-25T15:24:48.255" v="885" actId="1076"/>
          <ac:spMkLst>
            <pc:docMk/>
            <pc:sldMk cId="584088220" sldId="320"/>
            <ac:spMk id="9" creationId="{23C306C4-72DE-4C2A-B29B-CC11F480D404}"/>
          </ac:spMkLst>
        </pc:spChg>
        <pc:spChg chg="add mod">
          <ac:chgData name="J Barker" userId="8227ee0e-fd3b-4e42-9476-b3edf034b415" providerId="ADAL" clId="{8EB59495-3D0B-4C83-9E7C-EDE1E5BA69C0}" dt="2021-06-25T15:22:48.815" v="816" actId="1076"/>
          <ac:spMkLst>
            <pc:docMk/>
            <pc:sldMk cId="584088220" sldId="320"/>
            <ac:spMk id="10" creationId="{D4007EAC-8FB3-4CC8-AD4E-F91B81915F72}"/>
          </ac:spMkLst>
        </pc:spChg>
        <pc:spChg chg="add mod">
          <ac:chgData name="J Barker" userId="8227ee0e-fd3b-4e42-9476-b3edf034b415" providerId="ADAL" clId="{8EB59495-3D0B-4C83-9E7C-EDE1E5BA69C0}" dt="2021-06-25T15:23:12.606" v="834" actId="1076"/>
          <ac:spMkLst>
            <pc:docMk/>
            <pc:sldMk cId="584088220" sldId="320"/>
            <ac:spMk id="11" creationId="{98BD925D-333B-481A-8511-A853D527DF9B}"/>
          </ac:spMkLst>
        </pc:spChg>
        <pc:spChg chg="add mod">
          <ac:chgData name="J Barker" userId="8227ee0e-fd3b-4e42-9476-b3edf034b415" providerId="ADAL" clId="{8EB59495-3D0B-4C83-9E7C-EDE1E5BA69C0}" dt="2021-06-25T15:23:30.590" v="847" actId="20577"/>
          <ac:spMkLst>
            <pc:docMk/>
            <pc:sldMk cId="584088220" sldId="320"/>
            <ac:spMk id="12" creationId="{40FBB59F-D78C-456A-B4CE-F3BA3D357A3F}"/>
          </ac:spMkLst>
        </pc:spChg>
        <pc:spChg chg="add mod">
          <ac:chgData name="J Barker" userId="8227ee0e-fd3b-4e42-9476-b3edf034b415" providerId="ADAL" clId="{8EB59495-3D0B-4C83-9E7C-EDE1E5BA69C0}" dt="2021-06-25T15:23:46.159" v="862" actId="1076"/>
          <ac:spMkLst>
            <pc:docMk/>
            <pc:sldMk cId="584088220" sldId="320"/>
            <ac:spMk id="13" creationId="{5FD93EB8-C923-493C-9D6B-89E22D0EC5F3}"/>
          </ac:spMkLst>
        </pc:spChg>
        <pc:spChg chg="add mod">
          <ac:chgData name="J Barker" userId="8227ee0e-fd3b-4e42-9476-b3edf034b415" providerId="ADAL" clId="{8EB59495-3D0B-4C83-9E7C-EDE1E5BA69C0}" dt="2021-06-25T15:24:35.280" v="884" actId="20577"/>
          <ac:spMkLst>
            <pc:docMk/>
            <pc:sldMk cId="584088220" sldId="320"/>
            <ac:spMk id="14" creationId="{868301F0-CDC8-49EC-9FA2-F537A040CFC8}"/>
          </ac:spMkLst>
        </pc:spChg>
        <pc:spChg chg="add mod">
          <ac:chgData name="J Barker" userId="8227ee0e-fd3b-4e42-9476-b3edf034b415" providerId="ADAL" clId="{8EB59495-3D0B-4C83-9E7C-EDE1E5BA69C0}" dt="2021-06-25T15:28:03.274" v="972" actId="14100"/>
          <ac:spMkLst>
            <pc:docMk/>
            <pc:sldMk cId="584088220" sldId="320"/>
            <ac:spMk id="18" creationId="{AE9B859C-D27F-4034-99CA-B42E1BD70F1E}"/>
          </ac:spMkLst>
        </pc:spChg>
        <pc:spChg chg="add mod">
          <ac:chgData name="J Barker" userId="8227ee0e-fd3b-4e42-9476-b3edf034b415" providerId="ADAL" clId="{8EB59495-3D0B-4C83-9E7C-EDE1E5BA69C0}" dt="2021-06-25T15:28:07.617" v="973" actId="1076"/>
          <ac:spMkLst>
            <pc:docMk/>
            <pc:sldMk cId="584088220" sldId="320"/>
            <ac:spMk id="22" creationId="{48AAF7F9-5D39-4209-A295-8CEEFA038FCC}"/>
          </ac:spMkLst>
        </pc:spChg>
        <pc:spChg chg="add mod">
          <ac:chgData name="J Barker" userId="8227ee0e-fd3b-4e42-9476-b3edf034b415" providerId="ADAL" clId="{8EB59495-3D0B-4C83-9E7C-EDE1E5BA69C0}" dt="2021-06-25T15:28:42.425" v="1025" actId="14100"/>
          <ac:spMkLst>
            <pc:docMk/>
            <pc:sldMk cId="584088220" sldId="320"/>
            <ac:spMk id="23" creationId="{95C6888A-3794-4DBE-92A6-60DAA1EA0DD6}"/>
          </ac:spMkLst>
        </pc:spChg>
        <pc:graphicFrameChg chg="del mod">
          <ac:chgData name="J Barker" userId="8227ee0e-fd3b-4e42-9476-b3edf034b415" providerId="ADAL" clId="{8EB59495-3D0B-4C83-9E7C-EDE1E5BA69C0}" dt="2021-06-25T15:24:33.065" v="882" actId="478"/>
          <ac:graphicFrameMkLst>
            <pc:docMk/>
            <pc:sldMk cId="584088220" sldId="320"/>
            <ac:graphicFrameMk id="2" creationId="{2579740B-9F5A-45C0-B0A4-12BF78BD1E8E}"/>
          </ac:graphicFrameMkLst>
        </pc:graphicFrameChg>
        <pc:picChg chg="add del mod">
          <ac:chgData name="J Barker" userId="8227ee0e-fd3b-4e42-9476-b3edf034b415" providerId="ADAL" clId="{8EB59495-3D0B-4C83-9E7C-EDE1E5BA69C0}" dt="2021-06-25T15:35:56.027" v="1297"/>
          <ac:picMkLst>
            <pc:docMk/>
            <pc:sldMk cId="584088220" sldId="320"/>
            <ac:picMk id="24" creationId="{96A3517F-6ABF-4210-AA67-17A562BE34AB}"/>
          </ac:picMkLst>
        </pc:picChg>
        <pc:picChg chg="mod">
          <ac:chgData name="J Barker" userId="8227ee0e-fd3b-4e42-9476-b3edf034b415" providerId="ADAL" clId="{8EB59495-3D0B-4C83-9E7C-EDE1E5BA69C0}" dt="2021-06-25T15:19:32.029" v="734" actId="14100"/>
          <ac:picMkLst>
            <pc:docMk/>
            <pc:sldMk cId="584088220" sldId="320"/>
            <ac:picMk id="3074" creationId="{39DC3AEE-E31A-42A1-BC80-EE7DFBACC394}"/>
          </ac:picMkLst>
        </pc:picChg>
        <pc:cxnChg chg="add mod">
          <ac:chgData name="J Barker" userId="8227ee0e-fd3b-4e42-9476-b3edf034b415" providerId="ADAL" clId="{8EB59495-3D0B-4C83-9E7C-EDE1E5BA69C0}" dt="2021-06-25T15:26:00.224" v="895" actId="1076"/>
          <ac:cxnSpMkLst>
            <pc:docMk/>
            <pc:sldMk cId="584088220" sldId="320"/>
            <ac:cxnSpMk id="15" creationId="{8A290237-DCFB-407F-B16A-FA76659C88CC}"/>
          </ac:cxnSpMkLst>
        </pc:cxnChg>
        <pc:cxnChg chg="add mod">
          <ac:chgData name="J Barker" userId="8227ee0e-fd3b-4e42-9476-b3edf034b415" providerId="ADAL" clId="{8EB59495-3D0B-4C83-9E7C-EDE1E5BA69C0}" dt="2021-06-25T15:27:40.409" v="948" actId="14100"/>
          <ac:cxnSpMkLst>
            <pc:docMk/>
            <pc:sldMk cId="584088220" sldId="320"/>
            <ac:cxnSpMk id="20" creationId="{E83BF37A-838C-4510-80F2-83E395832630}"/>
          </ac:cxnSpMkLst>
        </pc:cxnChg>
      </pc:sldChg>
      <pc:sldChg chg="addSp delSp modSp add setBg">
        <pc:chgData name="J Barker" userId="8227ee0e-fd3b-4e42-9476-b3edf034b415" providerId="ADAL" clId="{8EB59495-3D0B-4C83-9E7C-EDE1E5BA69C0}" dt="2021-06-25T15:36:24.196" v="1301" actId="14100"/>
        <pc:sldMkLst>
          <pc:docMk/>
          <pc:sldMk cId="3873919906" sldId="321"/>
        </pc:sldMkLst>
        <pc:spChg chg="add del mod">
          <ac:chgData name="J Barker" userId="8227ee0e-fd3b-4e42-9476-b3edf034b415" providerId="ADAL" clId="{8EB59495-3D0B-4C83-9E7C-EDE1E5BA69C0}" dt="2021-06-25T15:36:16.540" v="1300" actId="478"/>
          <ac:spMkLst>
            <pc:docMk/>
            <pc:sldMk cId="3873919906" sldId="321"/>
            <ac:spMk id="3" creationId="{5988EB71-EB3D-4099-B4C8-72A7B8C2ABE8}"/>
          </ac:spMkLst>
        </pc:spChg>
        <pc:picChg chg="add mod">
          <ac:chgData name="J Barker" userId="8227ee0e-fd3b-4e42-9476-b3edf034b415" providerId="ADAL" clId="{8EB59495-3D0B-4C83-9E7C-EDE1E5BA69C0}" dt="2021-06-25T15:36:24.196" v="1301" actId="14100"/>
          <ac:picMkLst>
            <pc:docMk/>
            <pc:sldMk cId="3873919906" sldId="321"/>
            <ac:picMk id="2" creationId="{6C9EA810-A30A-4C57-9FC7-AA0A3370E579}"/>
          </ac:picMkLst>
        </pc:picChg>
      </pc:sldChg>
      <pc:sldChg chg="addSp modSp add">
        <pc:chgData name="J Barker" userId="8227ee0e-fd3b-4e42-9476-b3edf034b415" providerId="ADAL" clId="{8EB59495-3D0B-4C83-9E7C-EDE1E5BA69C0}" dt="2021-06-25T15:41:50.624" v="1306" actId="20577"/>
        <pc:sldMkLst>
          <pc:docMk/>
          <pc:sldMk cId="3701435219" sldId="322"/>
        </pc:sldMkLst>
        <pc:spChg chg="add mod">
          <ac:chgData name="J Barker" userId="8227ee0e-fd3b-4e42-9476-b3edf034b415" providerId="ADAL" clId="{8EB59495-3D0B-4C83-9E7C-EDE1E5BA69C0}" dt="2021-06-25T15:35:50.787" v="1296" actId="1076"/>
          <ac:spMkLst>
            <pc:docMk/>
            <pc:sldMk cId="3701435219" sldId="322"/>
            <ac:spMk id="2" creationId="{98D38429-03C2-4070-9E9C-894F1BF24B77}"/>
          </ac:spMkLst>
        </pc:spChg>
        <pc:spChg chg="add mod">
          <ac:chgData name="J Barker" userId="8227ee0e-fd3b-4e42-9476-b3edf034b415" providerId="ADAL" clId="{8EB59495-3D0B-4C83-9E7C-EDE1E5BA69C0}" dt="2021-06-25T15:41:50.624" v="1306" actId="20577"/>
          <ac:spMkLst>
            <pc:docMk/>
            <pc:sldMk cId="3701435219" sldId="322"/>
            <ac:spMk id="3" creationId="{B4A6A0F4-9C33-4F08-9953-67F6FDDECB23}"/>
          </ac:spMkLst>
        </pc:spChg>
        <pc:picChg chg="add mod">
          <ac:chgData name="J Barker" userId="8227ee0e-fd3b-4e42-9476-b3edf034b415" providerId="ADAL" clId="{8EB59495-3D0B-4C83-9E7C-EDE1E5BA69C0}" dt="2021-06-25T15:36:01.668" v="1299" actId="14100"/>
          <ac:picMkLst>
            <pc:docMk/>
            <pc:sldMk cId="3701435219" sldId="322"/>
            <ac:picMk id="4" creationId="{6B64D443-997B-44D3-A5D9-BE12E9FFB4A3}"/>
          </ac:picMkLst>
        </pc:picChg>
      </pc:sldChg>
      <pc:sldChg chg="addSp modSp add modAnim">
        <pc:chgData name="J Barker" userId="8227ee0e-fd3b-4e42-9476-b3edf034b415" providerId="ADAL" clId="{8EB59495-3D0B-4C83-9E7C-EDE1E5BA69C0}" dt="2021-06-25T15:54:48.194" v="1628" actId="14100"/>
        <pc:sldMkLst>
          <pc:docMk/>
          <pc:sldMk cId="1502201561" sldId="323"/>
        </pc:sldMkLst>
        <pc:spChg chg="add mod">
          <ac:chgData name="J Barker" userId="8227ee0e-fd3b-4e42-9476-b3edf034b415" providerId="ADAL" clId="{8EB59495-3D0B-4C83-9E7C-EDE1E5BA69C0}" dt="2021-06-25T15:54:38.828" v="1624" actId="20577"/>
          <ac:spMkLst>
            <pc:docMk/>
            <pc:sldMk cId="1502201561" sldId="323"/>
            <ac:spMk id="2" creationId="{85070B96-8635-484F-A52F-76FA52DFF45F}"/>
          </ac:spMkLst>
        </pc:spChg>
        <pc:spChg chg="add mod">
          <ac:chgData name="J Barker" userId="8227ee0e-fd3b-4e42-9476-b3edf034b415" providerId="ADAL" clId="{8EB59495-3D0B-4C83-9E7C-EDE1E5BA69C0}" dt="2021-06-25T15:54:48.194" v="1628" actId="14100"/>
          <ac:spMkLst>
            <pc:docMk/>
            <pc:sldMk cId="1502201561" sldId="323"/>
            <ac:spMk id="3" creationId="{8BDFFAAE-F878-4B34-A43C-C0EBBBF4010B}"/>
          </ac:spMkLst>
        </pc:spChg>
      </pc:sldChg>
      <pc:sldChg chg="modAnim">
        <pc:chgData name="J Barker" userId="8227ee0e-fd3b-4e42-9476-b3edf034b415" providerId="ADAL" clId="{8EB59495-3D0B-4C83-9E7C-EDE1E5BA69C0}" dt="2021-06-25T15:50:09.954" v="1520"/>
        <pc:sldMkLst>
          <pc:docMk/>
          <pc:sldMk cId="0" sldId="324"/>
        </pc:sldMkLst>
      </pc:sldChg>
      <pc:sldChg chg="add del">
        <pc:chgData name="J Barker" userId="8227ee0e-fd3b-4e42-9476-b3edf034b415" providerId="ADAL" clId="{8EB59495-3D0B-4C83-9E7C-EDE1E5BA69C0}" dt="2021-06-25T15:49:56.294" v="1519" actId="2696"/>
        <pc:sldMkLst>
          <pc:docMk/>
          <pc:sldMk cId="4098111887" sldId="324"/>
        </pc:sldMkLst>
      </pc:sldChg>
      <pc:sldChg chg="modSp modAnim">
        <pc:chgData name="J Barker" userId="8227ee0e-fd3b-4e42-9476-b3edf034b415" providerId="ADAL" clId="{8EB59495-3D0B-4C83-9E7C-EDE1E5BA69C0}" dt="2021-06-25T15:50:50.621" v="1526" actId="20577"/>
        <pc:sldMkLst>
          <pc:docMk/>
          <pc:sldMk cId="0" sldId="325"/>
        </pc:sldMkLst>
        <pc:spChg chg="mod">
          <ac:chgData name="J Barker" userId="8227ee0e-fd3b-4e42-9476-b3edf034b415" providerId="ADAL" clId="{8EB59495-3D0B-4C83-9E7C-EDE1E5BA69C0}" dt="2021-06-25T15:50:50.621" v="1526" actId="20577"/>
          <ac:spMkLst>
            <pc:docMk/>
            <pc:sldMk cId="0" sldId="325"/>
            <ac:spMk id="103427" creationId="{17BAB185-58E7-4166-B91D-884F6916E343}"/>
          </ac:spMkLst>
        </pc:spChg>
      </pc:sldChg>
      <pc:sldChg chg="modAnim">
        <pc:chgData name="J Barker" userId="8227ee0e-fd3b-4e42-9476-b3edf034b415" providerId="ADAL" clId="{8EB59495-3D0B-4C83-9E7C-EDE1E5BA69C0}" dt="2021-06-25T15:50:24.625" v="1523"/>
        <pc:sldMkLst>
          <pc:docMk/>
          <pc:sldMk cId="0" sldId="326"/>
        </pc:sldMkLst>
      </pc:sldChg>
      <pc:sldChg chg="modAnim">
        <pc:chgData name="J Barker" userId="8227ee0e-fd3b-4e42-9476-b3edf034b415" providerId="ADAL" clId="{8EB59495-3D0B-4C83-9E7C-EDE1E5BA69C0}" dt="2021-06-25T15:50:28.889" v="1524"/>
        <pc:sldMkLst>
          <pc:docMk/>
          <pc:sldMk cId="0" sldId="327"/>
        </pc:sldMkLst>
      </pc:sldChg>
      <pc:sldChg chg="addSp delSp modSp add">
        <pc:chgData name="J Barker" userId="8227ee0e-fd3b-4e42-9476-b3edf034b415" providerId="ADAL" clId="{8EB59495-3D0B-4C83-9E7C-EDE1E5BA69C0}" dt="2021-06-25T15:55:48.520" v="1642" actId="478"/>
        <pc:sldMkLst>
          <pc:docMk/>
          <pc:sldMk cId="1603744445" sldId="328"/>
        </pc:sldMkLst>
        <pc:spChg chg="add del mod">
          <ac:chgData name="J Barker" userId="8227ee0e-fd3b-4e42-9476-b3edf034b415" providerId="ADAL" clId="{8EB59495-3D0B-4C83-9E7C-EDE1E5BA69C0}" dt="2021-06-25T15:55:48.520" v="1642" actId="478"/>
          <ac:spMkLst>
            <pc:docMk/>
            <pc:sldMk cId="1603744445" sldId="328"/>
            <ac:spMk id="3" creationId="{2EBBF717-B33A-474E-87DA-09AD19483572}"/>
          </ac:spMkLst>
        </pc:spChg>
        <pc:picChg chg="add">
          <ac:chgData name="J Barker" userId="8227ee0e-fd3b-4e42-9476-b3edf034b415" providerId="ADAL" clId="{8EB59495-3D0B-4C83-9E7C-EDE1E5BA69C0}" dt="2021-06-25T15:55:21.197" v="1630"/>
          <ac:picMkLst>
            <pc:docMk/>
            <pc:sldMk cId="1603744445" sldId="328"/>
            <ac:picMk id="2" creationId="{D408D64B-36F8-4507-B113-813F1E2F6BD0}"/>
          </ac:picMkLst>
        </pc:picChg>
      </pc:sldChg>
      <pc:sldChg chg="addSp modSp add">
        <pc:chgData name="J Barker" userId="8227ee0e-fd3b-4e42-9476-b3edf034b415" providerId="ADAL" clId="{8EB59495-3D0B-4C83-9E7C-EDE1E5BA69C0}" dt="2021-06-25T16:03:44.006" v="2013" actId="14100"/>
        <pc:sldMkLst>
          <pc:docMk/>
          <pc:sldMk cId="455846565" sldId="329"/>
        </pc:sldMkLst>
        <pc:spChg chg="add mod">
          <ac:chgData name="J Barker" userId="8227ee0e-fd3b-4e42-9476-b3edf034b415" providerId="ADAL" clId="{8EB59495-3D0B-4C83-9E7C-EDE1E5BA69C0}" dt="2021-06-25T16:02:43.234" v="1949" actId="5793"/>
          <ac:spMkLst>
            <pc:docMk/>
            <pc:sldMk cId="455846565" sldId="329"/>
            <ac:spMk id="2" creationId="{CC227A30-F39E-481B-91F4-CAD901555C0A}"/>
          </ac:spMkLst>
        </pc:spChg>
        <pc:spChg chg="add mod">
          <ac:chgData name="J Barker" userId="8227ee0e-fd3b-4e42-9476-b3edf034b415" providerId="ADAL" clId="{8EB59495-3D0B-4C83-9E7C-EDE1E5BA69C0}" dt="2021-06-25T16:03:44.006" v="2013" actId="14100"/>
          <ac:spMkLst>
            <pc:docMk/>
            <pc:sldMk cId="455846565" sldId="329"/>
            <ac:spMk id="3" creationId="{3C536C51-0CFC-41B1-B216-41E7AFF0BEFC}"/>
          </ac:spMkLst>
        </pc:spChg>
      </pc:sldChg>
      <pc:sldChg chg="addSp modSp add">
        <pc:chgData name="J Barker" userId="8227ee0e-fd3b-4e42-9476-b3edf034b415" providerId="ADAL" clId="{8EB59495-3D0B-4C83-9E7C-EDE1E5BA69C0}" dt="2021-06-25T16:04:36.862" v="2057" actId="1076"/>
        <pc:sldMkLst>
          <pc:docMk/>
          <pc:sldMk cId="2334599133" sldId="330"/>
        </pc:sldMkLst>
        <pc:spChg chg="add mod">
          <ac:chgData name="J Barker" userId="8227ee0e-fd3b-4e42-9476-b3edf034b415" providerId="ADAL" clId="{8EB59495-3D0B-4C83-9E7C-EDE1E5BA69C0}" dt="2021-06-25T16:04:36.862" v="2057" actId="1076"/>
          <ac:spMkLst>
            <pc:docMk/>
            <pc:sldMk cId="2334599133" sldId="330"/>
            <ac:spMk id="3" creationId="{762D3724-AD56-42E9-BB04-CE51A2D1C06D}"/>
          </ac:spMkLst>
        </pc:spChg>
      </pc:sldChg>
      <pc:sldChg chg="addSp delSp modSp add">
        <pc:chgData name="J Barker" userId="8227ee0e-fd3b-4e42-9476-b3edf034b415" providerId="ADAL" clId="{8EB59495-3D0B-4C83-9E7C-EDE1E5BA69C0}" dt="2021-06-25T16:12:27.603" v="2194" actId="478"/>
        <pc:sldMkLst>
          <pc:docMk/>
          <pc:sldMk cId="1390391354" sldId="331"/>
        </pc:sldMkLst>
        <pc:picChg chg="add mod modCrop">
          <ac:chgData name="J Barker" userId="8227ee0e-fd3b-4e42-9476-b3edf034b415" providerId="ADAL" clId="{8EB59495-3D0B-4C83-9E7C-EDE1E5BA69C0}" dt="2021-06-25T16:10:14.616" v="2192" actId="1076"/>
          <ac:picMkLst>
            <pc:docMk/>
            <pc:sldMk cId="1390391354" sldId="331"/>
            <ac:picMk id="2" creationId="{894AB14F-CD5E-41B6-9E39-27FDDDCFE4AB}"/>
          </ac:picMkLst>
        </pc:picChg>
        <pc:picChg chg="add del">
          <ac:chgData name="J Barker" userId="8227ee0e-fd3b-4e42-9476-b3edf034b415" providerId="ADAL" clId="{8EB59495-3D0B-4C83-9E7C-EDE1E5BA69C0}" dt="2021-06-25T16:12:27.603" v="2194" actId="478"/>
          <ac:picMkLst>
            <pc:docMk/>
            <pc:sldMk cId="1390391354" sldId="331"/>
            <ac:picMk id="5122" creationId="{0F26A97A-07F1-4712-9AF3-E8189F9C75F6}"/>
          </ac:picMkLst>
        </pc:picChg>
      </pc:sldChg>
      <pc:sldChg chg="addSp modSp add">
        <pc:chgData name="J Barker" userId="8227ee0e-fd3b-4e42-9476-b3edf034b415" providerId="ADAL" clId="{8EB59495-3D0B-4C83-9E7C-EDE1E5BA69C0}" dt="2021-06-25T16:13:37.125" v="2199" actId="14100"/>
        <pc:sldMkLst>
          <pc:docMk/>
          <pc:sldMk cId="2365462612" sldId="332"/>
        </pc:sldMkLst>
        <pc:picChg chg="add mod">
          <ac:chgData name="J Barker" userId="8227ee0e-fd3b-4e42-9476-b3edf034b415" providerId="ADAL" clId="{8EB59495-3D0B-4C83-9E7C-EDE1E5BA69C0}" dt="2021-06-25T16:13:37.125" v="2199" actId="14100"/>
          <ac:picMkLst>
            <pc:docMk/>
            <pc:sldMk cId="2365462612" sldId="332"/>
            <ac:picMk id="19458" creationId="{4B91DC7C-83D2-44FA-8FD2-B5E2E39587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3CDFC-0183-4459-B46C-F2EC9CD0E2F0}" type="slidenum">
              <a:rPr lang="en-GB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Tone Gen Pro (</a:t>
            </a:r>
            <a:r>
              <a:rPr lang="en-GB" dirty="0" err="1"/>
              <a:t>iPad</a:t>
            </a:r>
            <a:r>
              <a:rPr lang="en-GB" dirty="0"/>
              <a:t> app) or use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3B37F-7454-4B93-9588-FB61C4AA3E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34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FD87177-D999-4618-8296-2536A85328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5049672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1F0CD2-6655-49AC-99F0-FD2E33C3AA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7418298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BDDC5C-BDE2-411B-86CF-941E1716BD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233003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52160B-CB8B-4419-863E-3A3F336BC9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0184039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804C52-2FC4-4982-B94C-A6F00BB4F3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9254553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2D65B7-3F4B-47B3-B15A-832C9F7908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9721921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475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327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931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9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841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825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748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999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169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490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9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4A6D-13AB-4D24-999F-D426BA35F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162D-3B70-4DF1-96C2-A9DEB0ACB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435E-A079-4C57-8EE3-E128A979F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F578-DEF9-4C37-B934-D8F1AB486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84C6C-9C51-4BCF-B436-775975C2A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000E-05B9-4DB4-BC2B-AE5D9209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5CB1-0938-410B-A8D5-58B661B7B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B4CC-3F69-4737-A06E-2EA7466A9F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8ADC-2AC2-4DB3-AFDB-69E49DC38B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2E8C-E1BA-4044-89C2-5CFE3765B3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7979-2050-4812-B829-9948F46F1F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32894F-12D3-4486-90DF-D36D90CB0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0CDD57-68B7-4B04-A39E-28DC57CD6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FBD475-1CA1-474B-88FD-64A9791CC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D56432-35DE-46C9-9DA5-B5BB8F887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D8552B-8497-4888-90A4-49BC35546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52235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87534AA-EA7A-45C5-AF95-BDF7C7819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214E6D9-537C-4D74-B095-203BA2A5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19F9314-6053-42BC-89AA-DD06DAB2A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C8D3F25-30F4-4D60-BEA6-FC017FB80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transfers and stores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908BED-580B-4EA2-9B8B-12E1F784A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2313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9A75CA1-3B8A-4BE1-8CF3-6B4C60004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1E3B9C6-8F4E-46E4-9BA7-8CF3A9273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C4BA9C7-F497-49FE-94D3-BDC575422D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8La</a:t>
            </a:r>
            <a:endParaRPr lang="en-GB" sz="1013"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FAD2A43-21F2-493E-9E26-0E0F172323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Arial" charset="0"/>
              </a:rPr>
              <a:t>Gathering the evidence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D30977-1569-4089-AD2B-5FD7F428D7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326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0BD8FF7C-7068-48FC-B5E5-F264826D2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408D61A7-3925-45AC-AFF0-D234B81AA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1E98D16-F1EB-40DB-AD27-DC27C8F7A7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9Ic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015677F-ADE5-4745-AE71-557C3C1092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Speed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5ECB90-C969-4C5C-8E13-227CABC561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2940124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8D75C72E-0A1B-46AC-9B63-6A8823C55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3A1D4381-FEA4-441E-9F8E-7BED0E1D25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BC13A4D-2F8B-4EFB-963D-840430ADAE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7Ia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3715542-B0AB-440A-BA4B-15C975C340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from food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05A035-4713-4270-AABE-794F77FEA7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6069252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845362B7-2AFE-4FD6-ADBB-6844AE9E09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961CB18C-B910-4B87-92DC-E526BB53FA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39D1783-C3D7-4159-AA7A-0B7525B9B6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7Lc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1AC4B76-8D0C-4391-BE48-B6D812B442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Detecting sound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2DA847-68B8-41A3-9CC9-A6EBD5E260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7764089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4503DF62-B0EF-450D-A532-2CC0863224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894C380-3DF1-41B0-807E-2F885E351B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2314DB6-E268-4AD9-8879-E5DCB32B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7Lc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5114457-5524-4C4A-A14B-37186DA196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05616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9F6B41-EFCB-4D26-AC99-DCE8A9A628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9181779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62EEC0-8885-4F17-87D6-1B1FD7F7E9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5842044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BFF9D8-2FF5-4E60-B7FF-FDD1CC4982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9763137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12128C-0445-424E-9400-B4EA9C138A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8226547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188E7B5-E4B3-4BB9-8D30-4221CF2962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9323275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8F6E2D-0C18-4289-8056-1B3410591B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504851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9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9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8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B56D054-4C35-40D9-B8BE-D8E515212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92EFF83D-2738-4B35-A916-8608126DE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2AD53A0-2673-4007-AA44-6F8EE022DD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541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8476418C-8450-4300-BD40-685D1CC03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4851A907-D06C-4F8E-AB83-A6776337B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4199E50-3E8A-4C55-B139-094D5779FC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9492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012D6C9A-FEAF-4E91-B6F8-C04D41F30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287BAEA-3CDA-43DC-86AC-2648A33DF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5D8A65B-2BC0-4519-BFED-4644ECAA6F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314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E26BB6DB-CF67-42B9-BF96-9A730653E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E7762C4-59FF-40FD-A604-43A141D9C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62F31C7-7CE0-451F-9134-F272D4C613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160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266C0B10-2DB1-44B4-A434-1491DD441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0BB79755-E127-42B0-A148-2CC6D0CD5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F05E3F6-7A21-4B87-A2C1-CEB96E8EB4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8902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CB1CAE95-D402-46CC-ADB8-3E77811D55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3A6723E5-71BE-4A31-AAD3-37DC8A0042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4992E056-7D52-45E5-A7FC-EFA95A8759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E354C0CD-1401-4053-A6E8-06C7680FCB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7Lc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4E6F98C1-2D4E-4398-A2F5-AB8EF9F147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6013" y="141685"/>
            <a:ext cx="633571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Detecting sound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64F6FC-4AC2-4258-8811-7FD7769C4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CF9464BA-5C96-40D6-8ADD-16FE7915AE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33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A942-331B-4968-B01E-5769009A13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D37BB045-DA2E-4C14-BA0A-93737260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934D433-6073-4ABD-8127-5016B933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0B0F55F-8134-4935-AB6B-338325D99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52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32DBD7B-C258-4783-B8AA-DA40086FA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8537F22-AAF0-4749-87F2-753B7E21B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8C1F1BC-1E1B-45D6-A8EE-612061BB7D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60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ighamsparkschool.co.uk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highamspark.fireflycloud.ne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activeteachonline.com/default/player/video/id/286861/external/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activeteachonline.com/default/player/video/id/286861/external/0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video" Target="https://www.youtube.com/embed/-R307w05iJc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youtu.be/-R307w05iJ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5l4Rt4Ol7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10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0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how-we-hear-949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wig-world.com/film/how-we-hear-949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7Lc_1_Fig1_AW866">
            <a:extLst>
              <a:ext uri="{FF2B5EF4-FFF2-40B4-BE49-F238E27FC236}">
                <a16:creationId xmlns:a16="http://schemas.microsoft.com/office/drawing/2014/main" id="{578B9B8F-276C-4B32-8D65-F74826BEEFD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33"/>
          <a:stretch/>
        </p:blipFill>
        <p:spPr bwMode="auto">
          <a:xfrm>
            <a:off x="2361274" y="2315029"/>
            <a:ext cx="3985327" cy="35922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28/06/2021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" y="744317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7Lc Detecting sounds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6451601" y="3023782"/>
            <a:ext cx="2329138" cy="1605339"/>
          </a:xfrm>
          <a:prstGeom prst="cloudCallout">
            <a:avLst>
              <a:gd name="adj1" fmla="val 61939"/>
              <a:gd name="adj2" fmla="val 4801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function of each?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9" name="AutoShape 18">
            <a:extLst>
              <a:ext uri="{FF2B5EF4-FFF2-40B4-BE49-F238E27FC236}">
                <a16:creationId xmlns:a16="http://schemas.microsoft.com/office/drawing/2014/main" id="{670A0984-0161-4E1E-9A59-08A7822CA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486" y="1482900"/>
            <a:ext cx="2589184" cy="1605339"/>
          </a:xfrm>
          <a:prstGeom prst="cloudCallout">
            <a:avLst>
              <a:gd name="adj1" fmla="val 63989"/>
              <a:gd name="adj2" fmla="val -5099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different parts of the ear called?</a:t>
            </a:r>
          </a:p>
        </p:txBody>
      </p:sp>
      <p:sp>
        <p:nvSpPr>
          <p:cNvPr id="21" name="AutoShape 20">
            <a:extLst>
              <a:ext uri="{FF2B5EF4-FFF2-40B4-BE49-F238E27FC236}">
                <a16:creationId xmlns:a16="http://schemas.microsoft.com/office/drawing/2014/main" id="{552B0017-BA8A-4A70-ABFC-68B39A551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0" y="1544281"/>
            <a:ext cx="2152654" cy="1989948"/>
          </a:xfrm>
          <a:prstGeom prst="roundRect">
            <a:avLst>
              <a:gd name="adj" fmla="val 562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indent="-355600">
              <a:defRPr/>
            </a:pPr>
            <a:r>
              <a:rPr lang="en-GB" sz="20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 Stick in your ear diagram, </a:t>
            </a:r>
            <a:r>
              <a:rPr lang="en-GB" sz="2000" b="1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leaving plenty of space around it for labels</a:t>
            </a:r>
            <a:r>
              <a:rPr lang="en-GB" sz="20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.</a:t>
            </a:r>
            <a:endParaRPr lang="en-GB" sz="20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4B91DC7C-83D2-44FA-8FD2-B5E2E3958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75400"/>
            <a:ext cx="6878320" cy="50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6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Lc_1_Fig1_AW866">
            <a:extLst>
              <a:ext uri="{FF2B5EF4-FFF2-40B4-BE49-F238E27FC236}">
                <a16:creationId xmlns:a16="http://schemas.microsoft.com/office/drawing/2014/main" id="{43A08C8B-786D-4222-8410-2D7EE7114D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33"/>
          <a:stretch/>
        </p:blipFill>
        <p:spPr bwMode="auto">
          <a:xfrm>
            <a:off x="2321410" y="531308"/>
            <a:ext cx="4270159" cy="38329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776084-5B2F-4413-B1ED-1FC4F2851D29}"/>
              </a:ext>
            </a:extLst>
          </p:cNvPr>
          <p:cNvSpPr/>
          <p:nvPr/>
        </p:nvSpPr>
        <p:spPr>
          <a:xfrm>
            <a:off x="971966" y="3926304"/>
            <a:ext cx="26656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5900" marR="0" lvl="0" indent="-21590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457200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ear canal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C4433-1E6B-46C3-A856-3FDF2727808C}"/>
              </a:ext>
            </a:extLst>
          </p:cNvPr>
          <p:cNvSpPr/>
          <p:nvPr/>
        </p:nvSpPr>
        <p:spPr>
          <a:xfrm>
            <a:off x="3394694" y="3433862"/>
            <a:ext cx="247981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215900" marR="0" lvl="0" indent="-21590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457200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ear drum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CAE6D-0BC8-4A55-A010-D7754028E81C}"/>
              </a:ext>
            </a:extLst>
          </p:cNvPr>
          <p:cNvSpPr/>
          <p:nvPr/>
        </p:nvSpPr>
        <p:spPr>
          <a:xfrm>
            <a:off x="3270417" y="0"/>
            <a:ext cx="2460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5900" marR="0" lvl="0" indent="-21590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457200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ear bones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0A51B9-41F0-4705-AE0F-640929129F5B}"/>
              </a:ext>
            </a:extLst>
          </p:cNvPr>
          <p:cNvSpPr/>
          <p:nvPr/>
        </p:nvSpPr>
        <p:spPr>
          <a:xfrm>
            <a:off x="5776792" y="3840261"/>
            <a:ext cx="205056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15900" marR="0" lvl="0" indent="-21590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457200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cochlea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91E1D4-2B8B-4BC7-B651-0242B64EF1CD}"/>
              </a:ext>
            </a:extLst>
          </p:cNvPr>
          <p:cNvSpPr/>
          <p:nvPr/>
        </p:nvSpPr>
        <p:spPr>
          <a:xfrm>
            <a:off x="5699665" y="0"/>
            <a:ext cx="3345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0" lvl="0" indent="-21590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457200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auditory nerve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CF04D-7E49-4FE6-865C-AF52A5CDF915}"/>
              </a:ext>
            </a:extLst>
          </p:cNvPr>
          <p:cNvSpPr txBox="1"/>
          <p:nvPr/>
        </p:nvSpPr>
        <p:spPr>
          <a:xfrm>
            <a:off x="3567741" y="3910915"/>
            <a:ext cx="24798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vibrates when sound waves reach 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9EAD05-4D29-43A8-9B2F-F81468F5EC5D}"/>
              </a:ext>
            </a:extLst>
          </p:cNvPr>
          <p:cNvSpPr txBox="1"/>
          <p:nvPr/>
        </p:nvSpPr>
        <p:spPr>
          <a:xfrm>
            <a:off x="141607" y="3191178"/>
            <a:ext cx="2352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 sound into the head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A6B86-EA35-4CB8-9127-168B4C75174A}"/>
              </a:ext>
            </a:extLst>
          </p:cNvPr>
          <p:cNvSpPr txBox="1"/>
          <p:nvPr/>
        </p:nvSpPr>
        <p:spPr>
          <a:xfrm>
            <a:off x="98560" y="-31005"/>
            <a:ext cx="32394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on the vibrations and amplify them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93195E-1ABC-4CF8-B645-ACD98360F1B7}"/>
              </a:ext>
            </a:extLst>
          </p:cNvPr>
          <p:cNvSpPr txBox="1"/>
          <p:nvPr/>
        </p:nvSpPr>
        <p:spPr>
          <a:xfrm>
            <a:off x="6591569" y="2772142"/>
            <a:ext cx="2668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turns the vibrations into nerve impulses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09B275-52D8-41FC-B553-8BB7F0E10A82}"/>
              </a:ext>
            </a:extLst>
          </p:cNvPr>
          <p:cNvSpPr txBox="1"/>
          <p:nvPr/>
        </p:nvSpPr>
        <p:spPr>
          <a:xfrm>
            <a:off x="6892829" y="584775"/>
            <a:ext cx="1851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nerve impulses to the brain</a:t>
            </a:r>
          </a:p>
        </p:txBody>
      </p:sp>
    </p:spTree>
    <p:extLst>
      <p:ext uri="{BB962C8B-B14F-4D97-AF65-F5344CB8AC3E}">
        <p14:creationId xmlns:p14="http://schemas.microsoft.com/office/powerpoint/2010/main" val="42505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Lc_1_Fig1_AW866">
            <a:extLst>
              <a:ext uri="{FF2B5EF4-FFF2-40B4-BE49-F238E27FC236}">
                <a16:creationId xmlns:a16="http://schemas.microsoft.com/office/drawing/2014/main" id="{894AB14F-CD5E-41B6-9E39-27FDDDCFE4A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9" t="13199" b="9557"/>
          <a:stretch/>
        </p:blipFill>
        <p:spPr bwMode="auto">
          <a:xfrm>
            <a:off x="3037096" y="828512"/>
            <a:ext cx="4294187" cy="43225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18">
            <a:extLst>
              <a:ext uri="{FF2B5EF4-FFF2-40B4-BE49-F238E27FC236}">
                <a16:creationId xmlns:a16="http://schemas.microsoft.com/office/drawing/2014/main" id="{BB534EC7-0646-4230-9CEA-5F1ED058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62" y="1065535"/>
            <a:ext cx="3230880" cy="2022397"/>
          </a:xfrm>
          <a:prstGeom prst="cloudCallout">
            <a:avLst>
              <a:gd name="adj1" fmla="val 30192"/>
              <a:gd name="adj2" fmla="val 8580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a microphone similar to the ear?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0913E99-259D-424B-98AE-0774C173E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62685"/>
              </p:ext>
            </p:extLst>
          </p:nvPr>
        </p:nvGraphicFramePr>
        <p:xfrm>
          <a:off x="89210" y="168041"/>
          <a:ext cx="3010829" cy="3931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29">
                  <a:extLst>
                    <a:ext uri="{9D8B030D-6E8A-4147-A177-3AD203B41FA5}">
                      <a16:colId xmlns:a16="http://schemas.microsoft.com/office/drawing/2014/main" val="2155969242"/>
                    </a:ext>
                  </a:extLst>
                </a:gridCol>
              </a:tblGrid>
              <a:tr h="11061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diaphragm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vibrates when sound waves reach it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442775"/>
                  </a:ext>
                </a:extLst>
              </a:tr>
              <a:tr h="110619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electronics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convert vibrations into changing electrical currents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828567"/>
                  </a:ext>
                </a:extLst>
              </a:tr>
              <a:tr h="110619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wires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take electrical signals to recording device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711799"/>
                  </a:ext>
                </a:extLst>
              </a:tr>
            </a:tbl>
          </a:graphicData>
        </a:graphic>
      </p:graphicFrame>
      <p:sp>
        <p:nvSpPr>
          <p:cNvPr id="7" name="AutoShape 20">
            <a:extLst>
              <a:ext uri="{FF2B5EF4-FFF2-40B4-BE49-F238E27FC236}">
                <a16:creationId xmlns:a16="http://schemas.microsoft.com/office/drawing/2014/main" id="{76C98ECE-89C0-4271-B303-2DEC82413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837" y="126844"/>
            <a:ext cx="5263401" cy="884200"/>
          </a:xfrm>
          <a:prstGeom prst="roundRect">
            <a:avLst>
              <a:gd name="adj" fmla="val 747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indent="-35560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 Stick in and add these labels to your microphone diagram.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9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Lc_1_Fig1_AW866">
            <a:extLst>
              <a:ext uri="{FF2B5EF4-FFF2-40B4-BE49-F238E27FC236}">
                <a16:creationId xmlns:a16="http://schemas.microsoft.com/office/drawing/2014/main" id="{1FC447A1-7A64-42C1-B9FA-2BDF66672CB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9" t="17675" b="9558"/>
          <a:stretch/>
        </p:blipFill>
        <p:spPr bwMode="auto">
          <a:xfrm>
            <a:off x="2295694" y="-1"/>
            <a:ext cx="4294187" cy="40720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4BCF4A-715E-41ED-83A0-24A432E026D6}"/>
              </a:ext>
            </a:extLst>
          </p:cNvPr>
          <p:cNvSpPr txBox="1"/>
          <p:nvPr/>
        </p:nvSpPr>
        <p:spPr>
          <a:xfrm>
            <a:off x="435430" y="2806507"/>
            <a:ext cx="3062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diaphragm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vibrates when sound waves reach it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6A654-FD97-48B0-B435-01B0C1239C5D}"/>
              </a:ext>
            </a:extLst>
          </p:cNvPr>
          <p:cNvSpPr txBox="1"/>
          <p:nvPr/>
        </p:nvSpPr>
        <p:spPr>
          <a:xfrm>
            <a:off x="3653175" y="3757949"/>
            <a:ext cx="4540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sz="2400" b="1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electronics </a:t>
            </a:r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convert vibrations into changing electrical currents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31E52-5217-4667-8ACB-CBBAE05B6753}"/>
              </a:ext>
            </a:extLst>
          </p:cNvPr>
          <p:cNvSpPr txBox="1"/>
          <p:nvPr/>
        </p:nvSpPr>
        <p:spPr>
          <a:xfrm>
            <a:off x="5334000" y="695903"/>
            <a:ext cx="36924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wires</a:t>
            </a:r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take electrical signals to recording device (or speaker)</a:t>
            </a: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549778CB-C16F-4747-83A9-F6C738B8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30" y="199133"/>
            <a:ext cx="2779881" cy="2090456"/>
          </a:xfrm>
          <a:prstGeom prst="cloudCallout">
            <a:avLst>
              <a:gd name="adj1" fmla="val -47909"/>
              <a:gd name="adj2" fmla="val 721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energy transfers to and from the microphone?</a:t>
            </a:r>
          </a:p>
        </p:txBody>
      </p:sp>
    </p:spTree>
    <p:extLst>
      <p:ext uri="{BB962C8B-B14F-4D97-AF65-F5344CB8AC3E}">
        <p14:creationId xmlns:p14="http://schemas.microsoft.com/office/powerpoint/2010/main" val="38748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1EB384-0361-4D39-9DFD-A222557C3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146"/>
          <a:stretch/>
        </p:blipFill>
        <p:spPr>
          <a:xfrm>
            <a:off x="292984" y="1263207"/>
            <a:ext cx="8558032" cy="3644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97A8A1-9ADC-4F43-87BA-79AE1FED5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568" b="706"/>
          <a:stretch/>
        </p:blipFill>
        <p:spPr>
          <a:xfrm>
            <a:off x="292984" y="0"/>
            <a:ext cx="8558032" cy="14261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FFDA36-6122-4BB9-9866-8817E512C018}"/>
              </a:ext>
            </a:extLst>
          </p:cNvPr>
          <p:cNvSpPr/>
          <p:nvPr/>
        </p:nvSpPr>
        <p:spPr>
          <a:xfrm>
            <a:off x="1812022" y="889233"/>
            <a:ext cx="830510" cy="28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14CFD-B315-4CC9-B23E-A2DBF3E461D2}"/>
              </a:ext>
            </a:extLst>
          </p:cNvPr>
          <p:cNvSpPr/>
          <p:nvPr/>
        </p:nvSpPr>
        <p:spPr>
          <a:xfrm>
            <a:off x="6695813" y="440055"/>
            <a:ext cx="1173060" cy="28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E4B4ED76-AF2D-499E-A5F3-A215B0FB9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813" y="1333115"/>
            <a:ext cx="3129280" cy="1944915"/>
          </a:xfrm>
          <a:prstGeom prst="cloudCallout">
            <a:avLst>
              <a:gd name="adj1" fmla="val 22981"/>
              <a:gd name="adj2" fmla="val 8433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scale do we use to measure loudness?</a:t>
            </a:r>
          </a:p>
        </p:txBody>
      </p:sp>
    </p:spTree>
    <p:extLst>
      <p:ext uri="{BB962C8B-B14F-4D97-AF65-F5344CB8AC3E}">
        <p14:creationId xmlns:p14="http://schemas.microsoft.com/office/powerpoint/2010/main" val="42481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Lc_5_Fig1_AW866">
            <a:extLst>
              <a:ext uri="{FF2B5EF4-FFF2-40B4-BE49-F238E27FC236}">
                <a16:creationId xmlns:a16="http://schemas.microsoft.com/office/drawing/2014/main" id="{39DC3AEE-E31A-42A1-BC80-EE7DFBAC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95" y="2026195"/>
            <a:ext cx="3422665" cy="303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79740B-9F5A-45C0-B0A4-12BF78BD1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09514"/>
              </p:ext>
            </p:extLst>
          </p:nvPr>
        </p:nvGraphicFramePr>
        <p:xfrm>
          <a:off x="71120" y="711200"/>
          <a:ext cx="8808720" cy="1127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41064">
                  <a:extLst>
                    <a:ext uri="{9D8B030D-6E8A-4147-A177-3AD203B41FA5}">
                      <a16:colId xmlns:a16="http://schemas.microsoft.com/office/drawing/2014/main" val="3602291387"/>
                    </a:ext>
                  </a:extLst>
                </a:gridCol>
                <a:gridCol w="2933828">
                  <a:extLst>
                    <a:ext uri="{9D8B030D-6E8A-4147-A177-3AD203B41FA5}">
                      <a16:colId xmlns:a16="http://schemas.microsoft.com/office/drawing/2014/main" val="2752379498"/>
                    </a:ext>
                  </a:extLst>
                </a:gridCol>
                <a:gridCol w="2933828">
                  <a:extLst>
                    <a:ext uri="{9D8B030D-6E8A-4147-A177-3AD203B41FA5}">
                      <a16:colId xmlns:a16="http://schemas.microsoft.com/office/drawing/2014/main" val="8805753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bird singing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jet take-off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traffic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1257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rock concert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motorcycle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vacuum cleaner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556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leaves rustling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conversation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whisper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109251"/>
                  </a:ext>
                </a:extLst>
              </a:tr>
            </a:tbl>
          </a:graphicData>
        </a:graphic>
      </p:graphicFrame>
      <p:sp>
        <p:nvSpPr>
          <p:cNvPr id="4" name="AutoShape 20">
            <a:extLst>
              <a:ext uri="{FF2B5EF4-FFF2-40B4-BE49-F238E27FC236}">
                <a16:creationId xmlns:a16="http://schemas.microsoft.com/office/drawing/2014/main" id="{4AD59CA7-21C5-4AA2-A616-41C98B458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" y="1905020"/>
            <a:ext cx="4350047" cy="1265684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indent="-35560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 Stick in your decibel scale and add these sounds to the boxes in the correct order.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D0BC9-DE79-4997-BE81-00E510A3AECE}"/>
              </a:ext>
            </a:extLst>
          </p:cNvPr>
          <p:cNvSpPr txBox="1"/>
          <p:nvPr/>
        </p:nvSpPr>
        <p:spPr>
          <a:xfrm>
            <a:off x="81280" y="121920"/>
            <a:ext cx="741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Measuring loudness – the decibel scale (dB)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4A754447-BC54-4C9C-9094-CE75D4040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06" y="3118894"/>
            <a:ext cx="3129280" cy="1944915"/>
          </a:xfrm>
          <a:prstGeom prst="cloudCallout">
            <a:avLst>
              <a:gd name="adj1" fmla="val -64413"/>
              <a:gd name="adj2" fmla="val 4034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must be true about all these sounds to make it a “fair test”?</a:t>
            </a:r>
          </a:p>
        </p:txBody>
      </p:sp>
    </p:spTree>
    <p:extLst>
      <p:ext uri="{BB962C8B-B14F-4D97-AF65-F5344CB8AC3E}">
        <p14:creationId xmlns:p14="http://schemas.microsoft.com/office/powerpoint/2010/main" val="2748109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Lc_5_Fig1_AW866">
            <a:extLst>
              <a:ext uri="{FF2B5EF4-FFF2-40B4-BE49-F238E27FC236}">
                <a16:creationId xmlns:a16="http://schemas.microsoft.com/office/drawing/2014/main" id="{39DC3AEE-E31A-42A1-BC80-EE7DFBAC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41" y="131512"/>
            <a:ext cx="5557520" cy="49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5D0BC9-DE79-4997-BE81-00E510A3AECE}"/>
              </a:ext>
            </a:extLst>
          </p:cNvPr>
          <p:cNvSpPr txBox="1"/>
          <p:nvPr/>
        </p:nvSpPr>
        <p:spPr>
          <a:xfrm>
            <a:off x="81280" y="121920"/>
            <a:ext cx="4856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Measuring loudness – the decibel scale (dB)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D5CE1-E512-46C7-8902-EA323EF8720B}"/>
              </a:ext>
            </a:extLst>
          </p:cNvPr>
          <p:cNvSpPr txBox="1"/>
          <p:nvPr/>
        </p:nvSpPr>
        <p:spPr>
          <a:xfrm>
            <a:off x="3149600" y="410464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whisper</a:t>
            </a:r>
            <a:endParaRPr lang="en-GB" sz="28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0C0EE-4054-44A3-8235-3F05D3B416BA}"/>
              </a:ext>
            </a:extLst>
          </p:cNvPr>
          <p:cNvSpPr txBox="1"/>
          <p:nvPr/>
        </p:nvSpPr>
        <p:spPr>
          <a:xfrm>
            <a:off x="6410960" y="3850640"/>
            <a:ext cx="229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leaves rustling</a:t>
            </a:r>
            <a:endParaRPr lang="en-GB" sz="28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18A4E-6C54-4E28-8BAD-C13536BD408B}"/>
              </a:ext>
            </a:extLst>
          </p:cNvPr>
          <p:cNvSpPr txBox="1"/>
          <p:nvPr/>
        </p:nvSpPr>
        <p:spPr>
          <a:xfrm>
            <a:off x="3190240" y="331216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bird singing</a:t>
            </a:r>
            <a:endParaRPr lang="en-GB" sz="28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C306C4-72DE-4C2A-B29B-CC11F480D404}"/>
              </a:ext>
            </a:extLst>
          </p:cNvPr>
          <p:cNvSpPr txBox="1"/>
          <p:nvPr/>
        </p:nvSpPr>
        <p:spPr>
          <a:xfrm>
            <a:off x="6593840" y="299720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conversation</a:t>
            </a:r>
            <a:endParaRPr lang="en-GB" sz="28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07EAC-8FB3-4CC8-AD4E-F91B81915F72}"/>
              </a:ext>
            </a:extLst>
          </p:cNvPr>
          <p:cNvSpPr txBox="1"/>
          <p:nvPr/>
        </p:nvSpPr>
        <p:spPr>
          <a:xfrm>
            <a:off x="3149600" y="24688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traffic</a:t>
            </a:r>
            <a:endParaRPr lang="en-GB" sz="28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D925D-333B-481A-8511-A853D527DF9B}"/>
              </a:ext>
            </a:extLst>
          </p:cNvPr>
          <p:cNvSpPr txBox="1"/>
          <p:nvPr/>
        </p:nvSpPr>
        <p:spPr>
          <a:xfrm>
            <a:off x="6360160" y="2194560"/>
            <a:ext cx="245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vacuum cleaner</a:t>
            </a:r>
            <a:endParaRPr lang="en-GB" sz="28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FBB59F-D78C-456A-B4CE-F3BA3D357A3F}"/>
              </a:ext>
            </a:extLst>
          </p:cNvPr>
          <p:cNvSpPr txBox="1"/>
          <p:nvPr/>
        </p:nvSpPr>
        <p:spPr>
          <a:xfrm>
            <a:off x="3119120" y="167640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motorcycle</a:t>
            </a:r>
            <a:endParaRPr lang="en-GB" sz="28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D93EB8-C923-493C-9D6B-89E22D0EC5F3}"/>
              </a:ext>
            </a:extLst>
          </p:cNvPr>
          <p:cNvSpPr txBox="1"/>
          <p:nvPr/>
        </p:nvSpPr>
        <p:spPr>
          <a:xfrm>
            <a:off x="6583680" y="13512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rock concert</a:t>
            </a:r>
            <a:endParaRPr lang="en-GB" sz="28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8301F0-CDC8-49EC-9FA2-F537A040CFC8}"/>
              </a:ext>
            </a:extLst>
          </p:cNvPr>
          <p:cNvSpPr txBox="1"/>
          <p:nvPr/>
        </p:nvSpPr>
        <p:spPr>
          <a:xfrm>
            <a:off x="3180080" y="81280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jet take-off</a:t>
            </a:r>
            <a:endParaRPr lang="en-GB" sz="28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90237-DCFB-407F-B16A-FA76659C88CC}"/>
              </a:ext>
            </a:extLst>
          </p:cNvPr>
          <p:cNvCxnSpPr>
            <a:cxnSpLocks/>
          </p:cNvCxnSpPr>
          <p:nvPr/>
        </p:nvCxnSpPr>
        <p:spPr>
          <a:xfrm>
            <a:off x="6370320" y="1076960"/>
            <a:ext cx="216408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E9B859C-D27F-4034-99CA-B42E1BD70F1E}"/>
              </a:ext>
            </a:extLst>
          </p:cNvPr>
          <p:cNvSpPr txBox="1"/>
          <p:nvPr/>
        </p:nvSpPr>
        <p:spPr>
          <a:xfrm>
            <a:off x="6451600" y="182880"/>
            <a:ext cx="202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Painful above 130dB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3BF37A-838C-4510-80F2-83E395832630}"/>
              </a:ext>
            </a:extLst>
          </p:cNvPr>
          <p:cNvCxnSpPr>
            <a:cxnSpLocks/>
          </p:cNvCxnSpPr>
          <p:nvPr/>
        </p:nvCxnSpPr>
        <p:spPr>
          <a:xfrm>
            <a:off x="1036320" y="2194560"/>
            <a:ext cx="433832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AAF7F9-5D39-4209-A295-8CEEFA038FCC}"/>
              </a:ext>
            </a:extLst>
          </p:cNvPr>
          <p:cNvSpPr txBox="1"/>
          <p:nvPr/>
        </p:nvSpPr>
        <p:spPr>
          <a:xfrm>
            <a:off x="1036320" y="1341120"/>
            <a:ext cx="200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Harmful above 90 dB</a:t>
            </a: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95C6888A-3794-4DBE-92A6-60DAA1EA0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3680" y="2346403"/>
            <a:ext cx="3230880" cy="2022397"/>
          </a:xfrm>
          <a:prstGeom prst="cloudCallout">
            <a:avLst>
              <a:gd name="adj1" fmla="val -38439"/>
              <a:gd name="adj2" fmla="val 7989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 you think sounds get harmful or painful?</a:t>
            </a:r>
          </a:p>
        </p:txBody>
      </p:sp>
    </p:spTree>
    <p:extLst>
      <p:ext uri="{BB962C8B-B14F-4D97-AF65-F5344CB8AC3E}">
        <p14:creationId xmlns:p14="http://schemas.microsoft.com/office/powerpoint/2010/main" val="5840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D38429-03C2-4070-9E9C-894F1BF24B77}"/>
              </a:ext>
            </a:extLst>
          </p:cNvPr>
          <p:cNvSpPr txBox="1"/>
          <p:nvPr/>
        </p:nvSpPr>
        <p:spPr>
          <a:xfrm>
            <a:off x="111760" y="1188720"/>
            <a:ext cx="8808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can loud sounds damage your hearing?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can you do to avoid this?</a:t>
            </a:r>
          </a:p>
        </p:txBody>
      </p:sp>
      <p:sp>
        <p:nvSpPr>
          <p:cNvPr id="3" name="AutoShape 20">
            <a:extLst>
              <a:ext uri="{FF2B5EF4-FFF2-40B4-BE49-F238E27FC236}">
                <a16:creationId xmlns:a16="http://schemas.microsoft.com/office/drawing/2014/main" id="{B4A6A0F4-9C33-4F08-9953-67F6FDDEC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13" y="116076"/>
            <a:ext cx="8210847" cy="940564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indent="-35560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 Write down these two questions (leaving a few lines for the first) and answer them using the next two videos to help you.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6B64D443-997B-44D3-A5D9-BE12E9FFB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518" y="3393440"/>
            <a:ext cx="3353482" cy="17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35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6C9EA810-A30A-4C57-9FC7-AA0A3370E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0808" cy="47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1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5A853C2B-3C8B-46AA-97AC-16EEC9E6AA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45821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B7FF399E-A1D4-4C8A-8951-E7F3ED1D1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B9DBEBE6-C505-4742-BB7A-D2025EA7D1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519238"/>
            <a:ext cx="6155531" cy="2970610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Recall that sounds can be detected by sound meters and microphones.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Recall that human hearing can be damaged by loud sounds. </a:t>
            </a:r>
            <a:endParaRPr lang="en-GB" altLang="en-US" sz="2100" dirty="0">
              <a:solidFill>
                <a:srgbClr val="934C74"/>
              </a:solidFill>
            </a:endParaRP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Describe the parts of the ear.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E6C2F1FC-A38D-4CC7-9E83-EF84DFBD36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070B96-8635-484F-A52F-76FA52DFF45F}"/>
              </a:ext>
            </a:extLst>
          </p:cNvPr>
          <p:cNvSpPr txBox="1"/>
          <p:nvPr/>
        </p:nvSpPr>
        <p:spPr>
          <a:xfrm>
            <a:off x="0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cs typeface="Arial" panose="020B0604020202020204" pitchFamily="34" charset="0"/>
              </a:rPr>
              <a:t>How can loud sounds damage your hearing?</a:t>
            </a:r>
          </a:p>
          <a:p>
            <a:r>
              <a:rPr lang="en-US" sz="2800" dirty="0">
                <a:solidFill>
                  <a:srgbClr val="009242"/>
                </a:solidFill>
                <a:cs typeface="Arial" panose="020B0604020202020204" pitchFamily="34" charset="0"/>
              </a:rPr>
              <a:t>Loud sounds can damage the microscopic                  hair cells found inside the cochlea.</a:t>
            </a:r>
            <a:endParaRPr lang="en-GB" sz="3200" dirty="0">
              <a:solidFill>
                <a:srgbClr val="009242"/>
              </a:solidFill>
              <a:cs typeface="Arial" panose="020B0604020202020204" pitchFamily="34" charset="0"/>
            </a:endParaRPr>
          </a:p>
          <a:p>
            <a:endParaRPr lang="en-GB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prstClr val="black"/>
                </a:solidFill>
                <a:cs typeface="Arial" panose="020B0604020202020204" pitchFamily="34" charset="0"/>
              </a:rPr>
              <a:t>What can you do to avoid this?</a:t>
            </a:r>
          </a:p>
          <a:p>
            <a:r>
              <a:rPr lang="en-US" sz="2800" dirty="0">
                <a:solidFill>
                  <a:srgbClr val="009242"/>
                </a:solidFill>
                <a:cs typeface="Arial" panose="020B0604020202020204" pitchFamily="34" charset="0"/>
              </a:rPr>
              <a:t>Wear ear protectors or ear plugs which absorb some of the sound energy.</a:t>
            </a:r>
          </a:p>
          <a:p>
            <a:r>
              <a:rPr lang="en-US" sz="2800" dirty="0">
                <a:solidFill>
                  <a:srgbClr val="009242"/>
                </a:solidFill>
                <a:cs typeface="Arial" panose="020B0604020202020204" pitchFamily="34" charset="0"/>
              </a:rPr>
              <a:t>Turn the volume down (below about 90 dB) and not listen for too long. At a loud concert, move away from the speakers so the volume is lower and less harmful.</a:t>
            </a:r>
          </a:p>
        </p:txBody>
      </p:sp>
      <p:sp>
        <p:nvSpPr>
          <p:cNvPr id="3" name="AutoShape 18">
            <a:extLst>
              <a:ext uri="{FF2B5EF4-FFF2-40B4-BE49-F238E27FC236}">
                <a16:creationId xmlns:a16="http://schemas.microsoft.com/office/drawing/2014/main" id="{8BDFFAAE-F878-4B34-A43C-C0EBBBF40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3360" y="518160"/>
            <a:ext cx="2875280" cy="1696720"/>
          </a:xfrm>
          <a:prstGeom prst="cloudCallout">
            <a:avLst>
              <a:gd name="adj1" fmla="val 30851"/>
              <a:gd name="adj2" fmla="val -7410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materials are good for sound insulation?</a:t>
            </a:r>
          </a:p>
        </p:txBody>
      </p:sp>
    </p:spTree>
    <p:extLst>
      <p:ext uri="{BB962C8B-B14F-4D97-AF65-F5344CB8AC3E}">
        <p14:creationId xmlns:p14="http://schemas.microsoft.com/office/powerpoint/2010/main" val="15022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024603-970F-48B2-A8AE-B8AE6CD34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7"/>
          <a:stretch/>
        </p:blipFill>
        <p:spPr>
          <a:xfrm>
            <a:off x="0" y="2763891"/>
            <a:ext cx="9144000" cy="2080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D1383C-CC62-4EFC-A507-ED637852A209}"/>
              </a:ext>
            </a:extLst>
          </p:cNvPr>
          <p:cNvSpPr txBox="1"/>
          <p:nvPr/>
        </p:nvSpPr>
        <p:spPr>
          <a:xfrm>
            <a:off x="0" y="0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u="sng" dirty="0"/>
              <a:t>What materials make good sound insulators?</a:t>
            </a:r>
          </a:p>
        </p:txBody>
      </p:sp>
      <p:sp>
        <p:nvSpPr>
          <p:cNvPr id="4" name="AutoShape 20">
            <a:extLst>
              <a:ext uri="{FF2B5EF4-FFF2-40B4-BE49-F238E27FC236}">
                <a16:creationId xmlns:a16="http://schemas.microsoft.com/office/drawing/2014/main" id="{6AEABB03-9D8E-4A24-A436-E812805D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8" y="474242"/>
            <a:ext cx="8954764" cy="2337426"/>
          </a:xfrm>
          <a:prstGeom prst="roundRect">
            <a:avLst>
              <a:gd name="adj" fmla="val 688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indent="-355600"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Open a dB scale or sound sensor app on your phone. If you don’t have one you can use the school </a:t>
            </a:r>
            <a:r>
              <a:rPr lang="en-GB" sz="2400" kern="0" dirty="0" err="1">
                <a:solidFill>
                  <a:srgbClr val="FFFFFF"/>
                </a:solidFill>
                <a:latin typeface="Calibri" pitchFamily="34" charset="0"/>
                <a:sym typeface="Wingdings"/>
              </a:rPr>
              <a:t>wifi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 (usual log in details). Search for “decibel” to download and install any free app.</a:t>
            </a:r>
          </a:p>
          <a:p>
            <a:pPr marL="355600" indent="-355600"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</a:rPr>
              <a:t>Use an upturned plastic beaker and electric bell to test one of the materials available against no insulation and just the plastic beaker.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AA9FE-8135-4C45-9FE6-9B5DD6129CA3}"/>
              </a:ext>
            </a:extLst>
          </p:cNvPr>
          <p:cNvSpPr txBox="1"/>
          <p:nvPr/>
        </p:nvSpPr>
        <p:spPr>
          <a:xfrm>
            <a:off x="671119" y="3542632"/>
            <a:ext cx="103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D9E68-7562-4A0C-B4AF-EE0E71EFB65B}"/>
              </a:ext>
            </a:extLst>
          </p:cNvPr>
          <p:cNvSpPr txBox="1"/>
          <p:nvPr/>
        </p:nvSpPr>
        <p:spPr>
          <a:xfrm>
            <a:off x="671119" y="3932003"/>
            <a:ext cx="139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plastic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C47C2-FF5F-4AB5-8838-6E5481C2B651}"/>
              </a:ext>
            </a:extLst>
          </p:cNvPr>
          <p:cNvSpPr txBox="1"/>
          <p:nvPr/>
        </p:nvSpPr>
        <p:spPr>
          <a:xfrm>
            <a:off x="373310" y="4358670"/>
            <a:ext cx="489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foam / cloth / </a:t>
            </a:r>
            <a:r>
              <a:rPr lang="en-GB" sz="2800" dirty="0" err="1"/>
              <a:t>bubblewrap</a:t>
            </a:r>
            <a:endParaRPr lang="en-GB" sz="2800" dirty="0"/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E286F34D-3464-4AAF-B241-E2FB6E1DB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665" y="2245327"/>
            <a:ext cx="1963953" cy="1297305"/>
          </a:xfrm>
          <a:prstGeom prst="cloudCallout">
            <a:avLst>
              <a:gd name="adj1" fmla="val 40222"/>
              <a:gd name="adj2" fmla="val 8218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must you keep the same?</a:t>
            </a:r>
          </a:p>
        </p:txBody>
      </p:sp>
    </p:spTree>
    <p:extLst>
      <p:ext uri="{BB962C8B-B14F-4D97-AF65-F5344CB8AC3E}">
        <p14:creationId xmlns:p14="http://schemas.microsoft.com/office/powerpoint/2010/main" val="390607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20214A-7D36-47CF-81C1-B3C1A7107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7"/>
          <a:stretch/>
        </p:blipFill>
        <p:spPr>
          <a:xfrm>
            <a:off x="0" y="0"/>
            <a:ext cx="9144000" cy="2080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D9FFC3-A768-40F9-B3D9-D8E8BC04A3C6}"/>
              </a:ext>
            </a:extLst>
          </p:cNvPr>
          <p:cNvSpPr txBox="1"/>
          <p:nvPr/>
        </p:nvSpPr>
        <p:spPr>
          <a:xfrm>
            <a:off x="671119" y="778741"/>
            <a:ext cx="103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374A3-B6D2-4B39-A153-71C1ACB15714}"/>
              </a:ext>
            </a:extLst>
          </p:cNvPr>
          <p:cNvSpPr txBox="1"/>
          <p:nvPr/>
        </p:nvSpPr>
        <p:spPr>
          <a:xfrm>
            <a:off x="671119" y="1168112"/>
            <a:ext cx="139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plastic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088C1-EBAE-4721-AA1E-3F047A6AB328}"/>
              </a:ext>
            </a:extLst>
          </p:cNvPr>
          <p:cNvSpPr txBox="1"/>
          <p:nvPr/>
        </p:nvSpPr>
        <p:spPr>
          <a:xfrm>
            <a:off x="373310" y="1594779"/>
            <a:ext cx="489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foam / cloth / </a:t>
            </a:r>
            <a:r>
              <a:rPr lang="en-GB" sz="2800" dirty="0" err="1"/>
              <a:t>bubblewrap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8E48F-F96C-4099-BDC6-53F238390B62}"/>
              </a:ext>
            </a:extLst>
          </p:cNvPr>
          <p:cNvSpPr txBox="1"/>
          <p:nvPr/>
        </p:nvSpPr>
        <p:spPr>
          <a:xfrm>
            <a:off x="0" y="2159506"/>
            <a:ext cx="8833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best sound insulator I tested was ____________. This is because it is a ____ material which </a:t>
            </a:r>
            <a:r>
              <a:rPr lang="en-GB" sz="2800" b="1" dirty="0"/>
              <a:t>absorbs</a:t>
            </a:r>
            <a:r>
              <a:rPr lang="en-GB" sz="2800" dirty="0"/>
              <a:t> some of the energy transferred by sound waves.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8E01C-C028-439C-A8DA-D8C37005BB5C}"/>
              </a:ext>
            </a:extLst>
          </p:cNvPr>
          <p:cNvSpPr txBox="1"/>
          <p:nvPr/>
        </p:nvSpPr>
        <p:spPr>
          <a:xfrm>
            <a:off x="3489353" y="2590393"/>
            <a:ext cx="92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soft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BB9AA3F9-C1CA-4831-BB13-DC783A6CC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857" y="3477174"/>
            <a:ext cx="2956152" cy="1950155"/>
          </a:xfrm>
          <a:prstGeom prst="cloudCallout">
            <a:avLst>
              <a:gd name="adj1" fmla="val 56962"/>
              <a:gd name="adj2" fmla="val -7503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might you not be able to hear a sound, even if it </a:t>
            </a:r>
            <a:r>
              <a:rPr lang="en-GB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loud enough?</a:t>
            </a:r>
          </a:p>
        </p:txBody>
      </p:sp>
    </p:spTree>
    <p:extLst>
      <p:ext uri="{BB962C8B-B14F-4D97-AF65-F5344CB8AC3E}">
        <p14:creationId xmlns:p14="http://schemas.microsoft.com/office/powerpoint/2010/main" val="11649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>
            <a:extLst>
              <a:ext uri="{FF2B5EF4-FFF2-40B4-BE49-F238E27FC236}">
                <a16:creationId xmlns:a16="http://schemas.microsoft.com/office/drawing/2014/main" id="{F5E86651-1BE2-4991-AF79-C7797E56F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8" y="133157"/>
            <a:ext cx="8954764" cy="1340043"/>
          </a:xfrm>
          <a:prstGeom prst="roundRect">
            <a:avLst>
              <a:gd name="adj" fmla="val 688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indent="-355600"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Listen to the sound and put your hand up when you start to be able to hear a high pitched sound.</a:t>
            </a:r>
          </a:p>
          <a:p>
            <a:pPr marL="355600" indent="-355600"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Remember your threshold of hearing.</a:t>
            </a:r>
          </a:p>
        </p:txBody>
      </p:sp>
    </p:spTree>
    <p:extLst>
      <p:ext uri="{BB962C8B-B14F-4D97-AF65-F5344CB8AC3E}">
        <p14:creationId xmlns:p14="http://schemas.microsoft.com/office/powerpoint/2010/main" val="2232875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6790" t="17827" r="40247" b="36148"/>
          <a:stretch/>
        </p:blipFill>
        <p:spPr>
          <a:xfrm>
            <a:off x="94618" y="1812674"/>
            <a:ext cx="5870725" cy="3123486"/>
          </a:xfrm>
          <a:prstGeom prst="rect">
            <a:avLst/>
          </a:prstGeom>
        </p:spPr>
      </p:pic>
      <p:sp>
        <p:nvSpPr>
          <p:cNvPr id="103426" name="AutoShape 2" descr="https://www.icloud.com/wm/messagepart?guid=messagepart%3AINBOX%2F1184%2D2&amp;type=image%2Fjpeg&amp;name=photo%2EJPG&amp;uniq=jonosbarkeros&amp;proxydest=p04-mailws&amp;partition=p04&amp;inline=yes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3428" name="AutoShape 4" descr="https://www.icloud.com/wm/messagepart?guid=messagepart%3AINBOX%2F1184%2D2&amp;type=image%2Fjpeg&amp;name=photo%2EJPG&amp;uniq=jonosbarkeros&amp;proxydest=p04-mailws&amp;partition=p04&amp;inline=yes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id="{53A9018F-E687-465E-AF71-3C8DE2E0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8" y="133157"/>
            <a:ext cx="8954764" cy="1666614"/>
          </a:xfrm>
          <a:prstGeom prst="roundRect">
            <a:avLst>
              <a:gd name="adj" fmla="val 688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indent="-355600"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Listen to the sound and put your hand up when you start to be able to hear a high pitched sound.</a:t>
            </a:r>
          </a:p>
          <a:p>
            <a:pPr marL="355600" indent="-355600"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Compare with the sound played from a signal generator.</a:t>
            </a:r>
          </a:p>
          <a:p>
            <a:pPr marL="355600" indent="-355600"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Remember your upper threshold of hearing in Hz.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79640A74-B30E-4E81-92FD-9FE5FDADE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287" y="2235201"/>
            <a:ext cx="2803922" cy="1921618"/>
          </a:xfrm>
          <a:prstGeom prst="cloudCallout">
            <a:avLst>
              <a:gd name="adj1" fmla="val 51527"/>
              <a:gd name="adj2" fmla="val 7300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this upper threshold change with age? Why?</a:t>
            </a:r>
          </a:p>
        </p:txBody>
      </p:sp>
    </p:spTree>
    <p:extLst>
      <p:ext uri="{BB962C8B-B14F-4D97-AF65-F5344CB8AC3E}">
        <p14:creationId xmlns:p14="http://schemas.microsoft.com/office/powerpoint/2010/main" val="2984834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79879B-4544-4B0F-A85C-AFEFBDC45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"/>
          <a:stretch/>
        </p:blipFill>
        <p:spPr>
          <a:xfrm>
            <a:off x="457199" y="0"/>
            <a:ext cx="8345619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247A58-C62F-4413-ABD7-19B24617C115}"/>
              </a:ext>
            </a:extLst>
          </p:cNvPr>
          <p:cNvSpPr txBox="1"/>
          <p:nvPr/>
        </p:nvSpPr>
        <p:spPr>
          <a:xfrm>
            <a:off x="143786" y="3251200"/>
            <a:ext cx="5109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be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516B0A-BB32-4227-A8A1-BF94B1026056}"/>
              </a:ext>
            </a:extLst>
          </p:cNvPr>
          <p:cNvSpPr/>
          <p:nvPr/>
        </p:nvSpPr>
        <p:spPr>
          <a:xfrm rot="21421051">
            <a:off x="4049414" y="4532546"/>
            <a:ext cx="1642498" cy="602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27A30-F39E-481B-91F4-CAD901555C0A}"/>
              </a:ext>
            </a:extLst>
          </p:cNvPr>
          <p:cNvSpPr txBox="1"/>
          <p:nvPr/>
        </p:nvSpPr>
        <p:spPr>
          <a:xfrm>
            <a:off x="0" y="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Hearing ranges</a:t>
            </a:r>
          </a:p>
          <a:p>
            <a:endParaRPr lang="en-GB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</a:t>
            </a:r>
            <a:r>
              <a:rPr lang="en-GB" sz="2800" b="1" dirty="0"/>
              <a:t>auditory range </a:t>
            </a:r>
            <a:r>
              <a:rPr lang="en-GB" sz="2800" dirty="0"/>
              <a:t>for humans is 20 Hz – 20 000 Hz.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We cannot hear sounds lower than 20 Hz (infrasound) or higher than 20 000 Hz (ultrasound).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My upper threshold is ______ 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Other animals have different ranges </a:t>
            </a:r>
            <a:r>
              <a:rPr lang="en-GB" sz="2800" dirty="0" err="1"/>
              <a:t>eg</a:t>
            </a:r>
            <a:r>
              <a:rPr lang="en-GB" sz="2800" dirty="0"/>
              <a:t>…</a:t>
            </a:r>
          </a:p>
        </p:txBody>
      </p:sp>
      <p:sp>
        <p:nvSpPr>
          <p:cNvPr id="3" name="AutoShape 20">
            <a:extLst>
              <a:ext uri="{FF2B5EF4-FFF2-40B4-BE49-F238E27FC236}">
                <a16:creationId xmlns:a16="http://schemas.microsoft.com/office/drawing/2014/main" id="{3C536C51-0CFC-41B1-B216-41E7AFF0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59" y="3268579"/>
            <a:ext cx="8322607" cy="595124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indent="-35560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 Add one or two examples from the diagram on the next slide.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46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08D64B-36F8-4507-B113-813F1E2F6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"/>
          <a:stretch/>
        </p:blipFill>
        <p:spPr>
          <a:xfrm>
            <a:off x="457199" y="0"/>
            <a:ext cx="8345619" cy="5143500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762D3724-AD56-42E9-BB04-CE51A2D1C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680" y="522476"/>
            <a:ext cx="2672080" cy="1682244"/>
          </a:xfrm>
          <a:prstGeom prst="roundRect">
            <a:avLst>
              <a:gd name="adj" fmla="val 8330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indent="-35560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 Add one or two examples of other animals’ hearing ranges.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70CBA-4619-4CF1-AB27-CF61A7D14C43}"/>
              </a:ext>
            </a:extLst>
          </p:cNvPr>
          <p:cNvSpPr txBox="1"/>
          <p:nvPr/>
        </p:nvSpPr>
        <p:spPr>
          <a:xfrm>
            <a:off x="143786" y="3251200"/>
            <a:ext cx="5109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2334599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B7FF399E-A1D4-4C8A-8951-E7F3ED1D1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B9DBEBE6-C505-4742-BB7A-D2025EA7D1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519238"/>
            <a:ext cx="6155531" cy="2970610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Recall that sounds can be detected by sound meters and microphones.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Recall that human hearing can be damaged by loud sounds. </a:t>
            </a:r>
            <a:endParaRPr lang="en-GB" altLang="en-US" sz="2100" dirty="0">
              <a:solidFill>
                <a:srgbClr val="934C74"/>
              </a:solidFill>
            </a:endParaRP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Describe the parts of the ear.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E6C2F1FC-A38D-4CC7-9E83-EF84DFBD36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18028311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AD74E15D-D76A-43F2-8227-B1169FCAE8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17BAB185-58E7-4166-B91D-884F6916E34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519238"/>
            <a:ext cx="6155531" cy="2970610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Recall that different animals have different hearing ranges.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State the meaning of: </a:t>
            </a:r>
            <a:r>
              <a:rPr lang="en-GB" altLang="en-US" sz="2100" dirty="0">
                <a:solidFill>
                  <a:srgbClr val="934C74"/>
                </a:solidFill>
              </a:rPr>
              <a:t>ultrasound, infrasound.</a:t>
            </a:r>
          </a:p>
        </p:txBody>
      </p:sp>
      <p:sp>
        <p:nvSpPr>
          <p:cNvPr id="103428" name="Rectangle 5">
            <a:extLst>
              <a:ext uri="{FF2B5EF4-FFF2-40B4-BE49-F238E27FC236}">
                <a16:creationId xmlns:a16="http://schemas.microsoft.com/office/drawing/2014/main" id="{6DF43ACD-2C70-474E-8128-A737D3979180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05912505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AD74E15D-D76A-43F2-8227-B1169FCAE8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17BAB185-58E7-4166-B91D-884F6916E34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519238"/>
            <a:ext cx="6155531" cy="2970610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Recall that different animals have different hearing ranges.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State the meaning of: </a:t>
            </a:r>
            <a:r>
              <a:rPr lang="en-GB" altLang="en-US" sz="2100" dirty="0">
                <a:solidFill>
                  <a:srgbClr val="934C74"/>
                </a:solidFill>
              </a:rPr>
              <a:t>ultrasound, infrasound.</a:t>
            </a:r>
          </a:p>
        </p:txBody>
      </p:sp>
      <p:sp>
        <p:nvSpPr>
          <p:cNvPr id="103428" name="Rectangle 5">
            <a:extLst>
              <a:ext uri="{FF2B5EF4-FFF2-40B4-BE49-F238E27FC236}">
                <a16:creationId xmlns:a16="http://schemas.microsoft.com/office/drawing/2014/main" id="{6DF43ACD-2C70-474E-8128-A737D3979180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5622592-B393-41A9-8248-C5A444ADB0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CEF47A0-876C-4E58-8FBD-AC0FA83FA2B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519238"/>
            <a:ext cx="6155531" cy="2781300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Describe the functions of the parts of the ear.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Describe how microphones convert sound into electrical signals.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Recall the units for loudness.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Evaluate different materials used for soundproofing or sound insulation.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6A131C8F-C8A4-425D-99E0-AC0A695F9B8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29073325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88D2DE9F-E964-4AE7-BB82-E9A6A7A37F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6690BC0-D675-48AF-8BF9-D663A9F55EE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600200"/>
            <a:ext cx="6155531" cy="1781175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Explain how human hearing can be damaged by sound.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Explain how animals can detect the direction from which a sound is coming.</a:t>
            </a:r>
          </a:p>
          <a:p>
            <a:pPr marL="403622" lvl="1" indent="-269081">
              <a:spcBef>
                <a:spcPct val="40000"/>
              </a:spcBef>
              <a:buNone/>
            </a:pPr>
            <a:endParaRPr lang="en-GB" altLang="en-US" sz="2100" dirty="0"/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B125C6DC-5891-428D-9B27-E8CE72F29F8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49064014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0A5414-1FAD-4916-B9A4-724BE1310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85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9CF81A-2736-4527-87DD-A214677A1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06" y="2861536"/>
            <a:ext cx="5970494" cy="18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328FE-0255-40A7-A30E-994EA274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572000" cy="3626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11C71-366D-4CF1-8AB4-751B5AA11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26069"/>
            <a:ext cx="9144000" cy="1423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399C2-CF15-4526-8827-9C2582A46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534" y="360063"/>
            <a:ext cx="4619466" cy="133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00B98-ADCD-4D99-BD4E-4EFF91BAC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78533" cy="2551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93154B-1EC0-4585-B2F4-F9663613A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77332"/>
            <a:ext cx="9144000" cy="9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BF4F7-A91D-47B7-8D63-EF851F472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095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3C487B-8631-414F-B852-5BB3A78F1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079" y="1691841"/>
            <a:ext cx="5835921" cy="3451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64845-6661-4834-A7D7-B14671CDE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9522"/>
            <a:ext cx="9144000" cy="166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728E52-2508-4B5F-BE56-2E31C1B02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23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E7F5A-1C91-49AB-8114-C5EE0282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3524"/>
            <a:ext cx="9144000" cy="16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EB1CD624-8373-412D-A2F4-41358FDC7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160" y="1600200"/>
            <a:ext cx="5829300" cy="1102519"/>
          </a:xfrm>
        </p:spPr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C5D8F2E3-647A-47B1-AD45-30B71DFEA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Detecting sound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F0230A20-8B37-483B-9D67-F3F136E575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>
            <a:extLst>
              <a:ext uri="{FF2B5EF4-FFF2-40B4-BE49-F238E27FC236}">
                <a16:creationId xmlns:a16="http://schemas.microsoft.com/office/drawing/2014/main" id="{85E1CEA8-1C91-4A9C-B35F-981B2FAFE49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1619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DC6414C-2EB6-4D25-8F32-06A83C420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162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0054A51-1A84-4CB3-A749-A8BD21430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1621" name="Rectangle 4">
            <a:extLst>
              <a:ext uri="{FF2B5EF4-FFF2-40B4-BE49-F238E27FC236}">
                <a16:creationId xmlns:a16="http://schemas.microsoft.com/office/drawing/2014/main" id="{C413D7D1-BAB1-4459-971A-F031B1394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11622" name="Content Placeholder 5">
            <a:extLst>
              <a:ext uri="{FF2B5EF4-FFF2-40B4-BE49-F238E27FC236}">
                <a16:creationId xmlns:a16="http://schemas.microsoft.com/office/drawing/2014/main" id="{4F3B1C36-B099-419F-A078-4C6BA05DC544}"/>
              </a:ext>
            </a:extLst>
          </p:cNvPr>
          <p:cNvSpPr>
            <a:spLocks/>
          </p:cNvSpPr>
          <p:nvPr/>
        </p:nvSpPr>
        <p:spPr bwMode="auto">
          <a:xfrm>
            <a:off x="1331119" y="1248967"/>
            <a:ext cx="615553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Some materials should be able to block out sounds completely</a:t>
            </a:r>
            <a:r>
              <a:rPr lang="en-US" altLang="en-US" sz="1950">
                <a:cs typeface="Arial" panose="020B0604020202020204" pitchFamily="34" charset="0"/>
              </a:rPr>
              <a:t>.</a:t>
            </a:r>
            <a:endParaRPr lang="en-GB" altLang="en-US" sz="195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05ED3704-5018-41F1-9564-0E8B2416899F}"/>
              </a:ext>
            </a:extLst>
          </p:cNvPr>
          <p:cNvSpPr>
            <a:spLocks/>
          </p:cNvSpPr>
          <p:nvPr/>
        </p:nvSpPr>
        <p:spPr bwMode="auto">
          <a:xfrm>
            <a:off x="1331119" y="1924050"/>
            <a:ext cx="6155531" cy="2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We could have perfect soundproofing.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It is useful for some things to make a noise, for example so we can hear cars approaching.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What new sounds could we hear if noisy traffic/machinery was much quieter? Recording studios reduce the sound getting into them from the outside by having very thick walls, lined with materials that absorb sounds.</a:t>
            </a:r>
          </a:p>
        </p:txBody>
      </p:sp>
      <p:sp>
        <p:nvSpPr>
          <p:cNvPr id="112642" name="Rectangle 5">
            <a:extLst>
              <a:ext uri="{FF2B5EF4-FFF2-40B4-BE49-F238E27FC236}">
                <a16:creationId xmlns:a16="http://schemas.microsoft.com/office/drawing/2014/main" id="{36D93133-5B20-44FC-9CF1-BB89E741BB2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2643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4F6766F-D0B2-48A3-9268-4D81BC3F9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2644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C883F7E-0D4C-4AD1-B857-14C1F8F06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2646" name="Rectangle 4">
            <a:extLst>
              <a:ext uri="{FF2B5EF4-FFF2-40B4-BE49-F238E27FC236}">
                <a16:creationId xmlns:a16="http://schemas.microsoft.com/office/drawing/2014/main" id="{586AEC93-ABDE-4E8E-8BF9-E72261456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12648" name="Content Placeholder 5">
            <a:extLst>
              <a:ext uri="{FF2B5EF4-FFF2-40B4-BE49-F238E27FC236}">
                <a16:creationId xmlns:a16="http://schemas.microsoft.com/office/drawing/2014/main" id="{E06727F3-ECF4-42D3-B7E3-8493ADACE4FA}"/>
              </a:ext>
            </a:extLst>
          </p:cNvPr>
          <p:cNvSpPr>
            <a:spLocks/>
          </p:cNvSpPr>
          <p:nvPr/>
        </p:nvSpPr>
        <p:spPr bwMode="auto">
          <a:xfrm>
            <a:off x="1331119" y="1248967"/>
            <a:ext cx="615553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Some materials should be able to block out sounds completely</a:t>
            </a:r>
            <a:r>
              <a:rPr lang="en-US" altLang="en-US" sz="1950">
                <a:cs typeface="Arial" panose="020B0604020202020204" pitchFamily="34" charset="0"/>
              </a:rPr>
              <a:t>.</a:t>
            </a:r>
            <a:endParaRPr lang="en-GB" altLang="en-US" sz="195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</p:childTnLst>
        </p:cTn>
      </p:par>
    </p:tnLst>
    <p:bldLst>
      <p:bldP spid="1126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5622592-B393-41A9-8248-C5A444ADB0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CEF47A0-876C-4E58-8FBD-AC0FA83FA2B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519238"/>
            <a:ext cx="6155531" cy="2781300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Describe the functions of the parts of the ear.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Describe how microphones convert sound into electrical signals.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Recall the units for loudness.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Evaluate different materials used for soundproofing or sound insulation.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6A131C8F-C8A4-425D-99E0-AC0A695F9B8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>
            <a:extLst>
              <a:ext uri="{FF2B5EF4-FFF2-40B4-BE49-F238E27FC236}">
                <a16:creationId xmlns:a16="http://schemas.microsoft.com/office/drawing/2014/main" id="{D8290BC4-354A-4B00-8309-1EF0560AE830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3667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1E4C78E-CC38-4401-B569-82B934363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366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D516BA8-C936-4F66-9587-14DF03075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3669" name="Rectangle 4">
            <a:extLst>
              <a:ext uri="{FF2B5EF4-FFF2-40B4-BE49-F238E27FC236}">
                <a16:creationId xmlns:a16="http://schemas.microsoft.com/office/drawing/2014/main" id="{A06AE8CB-9BF7-409E-86C1-87AB22F5B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13670" name="Content Placeholder 5">
            <a:extLst>
              <a:ext uri="{FF2B5EF4-FFF2-40B4-BE49-F238E27FC236}">
                <a16:creationId xmlns:a16="http://schemas.microsoft.com/office/drawing/2014/main" id="{6B10BB39-C2C5-4DD3-B3D8-D0C5B6C9307C}"/>
              </a:ext>
            </a:extLst>
          </p:cNvPr>
          <p:cNvSpPr>
            <a:spLocks/>
          </p:cNvSpPr>
          <p:nvPr/>
        </p:nvSpPr>
        <p:spPr bwMode="auto">
          <a:xfrm>
            <a:off x="1331119" y="1248967"/>
            <a:ext cx="615553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096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176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256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36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0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48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05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2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130969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Our ears should be able to hear much fainter noises.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6994D0CC-8CE5-4593-8700-95F556EEEA64}"/>
              </a:ext>
            </a:extLst>
          </p:cNvPr>
          <p:cNvSpPr>
            <a:spLocks/>
          </p:cNvSpPr>
          <p:nvPr/>
        </p:nvSpPr>
        <p:spPr bwMode="auto">
          <a:xfrm>
            <a:off x="1385888" y="1815704"/>
            <a:ext cx="6155531" cy="2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We could hear more birds and animals.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If our ears were more sensitive, some of the sounds around us could be too loud for our ears.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What new sounds would we hear? Would we hear as well as owls? Hearing aids amplify sounds (make them louder), so if a person with normal hearing wore one they would be able to hear much fainter sounds.</a:t>
            </a:r>
          </a:p>
        </p:txBody>
      </p:sp>
      <p:sp>
        <p:nvSpPr>
          <p:cNvPr id="114691" name="Rectangle 5">
            <a:extLst>
              <a:ext uri="{FF2B5EF4-FFF2-40B4-BE49-F238E27FC236}">
                <a16:creationId xmlns:a16="http://schemas.microsoft.com/office/drawing/2014/main" id="{68385C8A-7A86-436A-84D3-FEDCADE8C71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469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673DFEE-189B-4B00-856A-DDBB9D64F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4693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E618467-1C63-4FC0-852E-47A2634F3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4694" name="Rectangle 4">
            <a:extLst>
              <a:ext uri="{FF2B5EF4-FFF2-40B4-BE49-F238E27FC236}">
                <a16:creationId xmlns:a16="http://schemas.microsoft.com/office/drawing/2014/main" id="{45B82472-C645-4BA3-BDDA-F844A5D38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14696" name="Content Placeholder 5">
            <a:extLst>
              <a:ext uri="{FF2B5EF4-FFF2-40B4-BE49-F238E27FC236}">
                <a16:creationId xmlns:a16="http://schemas.microsoft.com/office/drawing/2014/main" id="{D93DE52A-2131-4F69-AEF3-18068DB532A6}"/>
              </a:ext>
            </a:extLst>
          </p:cNvPr>
          <p:cNvSpPr>
            <a:spLocks/>
          </p:cNvSpPr>
          <p:nvPr/>
        </p:nvSpPr>
        <p:spPr bwMode="auto">
          <a:xfrm>
            <a:off x="1331119" y="1248967"/>
            <a:ext cx="615553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096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176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256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36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0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48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05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2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130969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Our ears should be able to hear much fainter noises.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3"/>
                  </p:tgtEl>
                </p:cond>
              </p:nextCondLst>
            </p:seq>
          </p:childTnLst>
        </p:cTn>
      </p:par>
    </p:tnLst>
    <p:bldLst>
      <p:bldP spid="11469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>
            <a:extLst>
              <a:ext uri="{FF2B5EF4-FFF2-40B4-BE49-F238E27FC236}">
                <a16:creationId xmlns:a16="http://schemas.microsoft.com/office/drawing/2014/main" id="{49FC3CE9-C79B-480F-A060-1FEDC3F7253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5715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AAC0A036-D87C-4F85-B70F-15FBD8B1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1571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A6C0E5F-B21A-4312-A784-17DEFB485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5717" name="Rectangle 4">
            <a:extLst>
              <a:ext uri="{FF2B5EF4-FFF2-40B4-BE49-F238E27FC236}">
                <a16:creationId xmlns:a16="http://schemas.microsoft.com/office/drawing/2014/main" id="{E4DE8834-9BB2-49DD-91A8-68F5CE703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15718" name="Content Placeholder 5">
            <a:extLst>
              <a:ext uri="{FF2B5EF4-FFF2-40B4-BE49-F238E27FC236}">
                <a16:creationId xmlns:a16="http://schemas.microsoft.com/office/drawing/2014/main" id="{BD847394-CD21-4CC4-AB99-031FE51BF63D}"/>
              </a:ext>
            </a:extLst>
          </p:cNvPr>
          <p:cNvSpPr>
            <a:spLocks/>
          </p:cNvSpPr>
          <p:nvPr/>
        </p:nvSpPr>
        <p:spPr bwMode="auto">
          <a:xfrm>
            <a:off x="1331119" y="1248967"/>
            <a:ext cx="615553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We should be able to hear a much greater range of frequencies.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7C4CDFEB-F7F8-4AF6-8A3D-DA53077B3BB8}"/>
              </a:ext>
            </a:extLst>
          </p:cNvPr>
          <p:cNvSpPr>
            <a:spLocks/>
          </p:cNvSpPr>
          <p:nvPr/>
        </p:nvSpPr>
        <p:spPr bwMode="auto">
          <a:xfrm>
            <a:off x="1331119" y="1924050"/>
            <a:ext cx="6155531" cy="2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We could use a wider range of frequencies in music.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Some things might make annoying high frequency noises that we cannot hear at the moment.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What we be able to hear bats? We can feel sounds below our hearing range through our bodies (lower frequencies).</a:t>
            </a:r>
          </a:p>
        </p:txBody>
      </p:sp>
      <p:sp>
        <p:nvSpPr>
          <p:cNvPr id="116739" name="Rectangle 5">
            <a:extLst>
              <a:ext uri="{FF2B5EF4-FFF2-40B4-BE49-F238E27FC236}">
                <a16:creationId xmlns:a16="http://schemas.microsoft.com/office/drawing/2014/main" id="{E5D099C9-BC2D-4E86-8416-2151E4B4B3FA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6740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47B7163-51F4-46E0-857C-CFBA6A5E0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1674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FD63267-C833-454A-8A9A-4F1847012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6742" name="Rectangle 4">
            <a:extLst>
              <a:ext uri="{FF2B5EF4-FFF2-40B4-BE49-F238E27FC236}">
                <a16:creationId xmlns:a16="http://schemas.microsoft.com/office/drawing/2014/main" id="{69268465-8D66-4A0C-AAD3-C17367F6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16744" name="Content Placeholder 5">
            <a:extLst>
              <a:ext uri="{FF2B5EF4-FFF2-40B4-BE49-F238E27FC236}">
                <a16:creationId xmlns:a16="http://schemas.microsoft.com/office/drawing/2014/main" id="{BA2295A1-FFF3-426C-B899-97DC27F2A611}"/>
              </a:ext>
            </a:extLst>
          </p:cNvPr>
          <p:cNvSpPr>
            <a:spLocks/>
          </p:cNvSpPr>
          <p:nvPr/>
        </p:nvSpPr>
        <p:spPr bwMode="auto">
          <a:xfrm>
            <a:off x="1331119" y="1248967"/>
            <a:ext cx="615553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We should be able to hear a much greater range of frequencies.</a:t>
            </a:r>
          </a:p>
        </p:txBody>
      </p:sp>
      <p:sp>
        <p:nvSpPr>
          <p:cNvPr id="116745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03E27DF-EE9D-404C-862D-D9C0A8828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6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41"/>
                  </p:tgtEl>
                </p:cond>
              </p:nextCondLst>
            </p:seq>
          </p:childTnLst>
        </p:cTn>
      </p:par>
    </p:tnLst>
    <p:bldLst>
      <p:bldP spid="1167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88D2DE9F-E964-4AE7-BB82-E9A6A7A37F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6690BC0-D675-48AF-8BF9-D663A9F55EE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600200"/>
            <a:ext cx="6155531" cy="1781175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Explain how human hearing can be damaged by sound.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Explain how animals can detect the direction from which a sound is coming.</a:t>
            </a:r>
          </a:p>
          <a:p>
            <a:pPr marL="403622" lvl="1" indent="-269081">
              <a:spcBef>
                <a:spcPct val="40000"/>
              </a:spcBef>
              <a:buNone/>
            </a:pPr>
            <a:endParaRPr lang="en-GB" altLang="en-US" sz="2100" dirty="0"/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B125C6DC-5891-428D-9B27-E8CE72F29F8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Lc_1_Fig1_AW866">
            <a:extLst>
              <a:ext uri="{FF2B5EF4-FFF2-40B4-BE49-F238E27FC236}">
                <a16:creationId xmlns:a16="http://schemas.microsoft.com/office/drawing/2014/main" id="{7A5538F5-7068-47AB-B33A-0668599C8F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33"/>
          <a:stretch/>
        </p:blipFill>
        <p:spPr bwMode="auto">
          <a:xfrm>
            <a:off x="164589" y="1239520"/>
            <a:ext cx="4028590" cy="34701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0">
            <a:extLst>
              <a:ext uri="{FF2B5EF4-FFF2-40B4-BE49-F238E27FC236}">
                <a16:creationId xmlns:a16="http://schemas.microsoft.com/office/drawing/2014/main" id="{EEE31892-BB6F-497D-8D25-4D1F59A0F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32" y="85596"/>
            <a:ext cx="8986668" cy="939141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indent="-35560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 Use the names below and the next video to label your ear diagram.     Add the functions of each part as well.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CFCDA0-0410-4891-A473-C05E2EF64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385447"/>
              </p:ext>
            </p:extLst>
          </p:nvPr>
        </p:nvGraphicFramePr>
        <p:xfrm>
          <a:off x="4358345" y="1185356"/>
          <a:ext cx="4678532" cy="26188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39266">
                  <a:extLst>
                    <a:ext uri="{9D8B030D-6E8A-4147-A177-3AD203B41FA5}">
                      <a16:colId xmlns:a16="http://schemas.microsoft.com/office/drawing/2014/main" val="3260265811"/>
                    </a:ext>
                  </a:extLst>
                </a:gridCol>
                <a:gridCol w="2339266">
                  <a:extLst>
                    <a:ext uri="{9D8B030D-6E8A-4147-A177-3AD203B41FA5}">
                      <a16:colId xmlns:a16="http://schemas.microsoft.com/office/drawing/2014/main" val="675245069"/>
                    </a:ext>
                  </a:extLst>
                </a:gridCol>
              </a:tblGrid>
              <a:tr h="867948">
                <a:tc>
                  <a:txBody>
                    <a:bodyPr/>
                    <a:lstStyle/>
                    <a:p>
                      <a:pPr marL="215900" indent="-2159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57200" algn="l"/>
                        </a:tabLs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 canal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57200" algn="l"/>
                        </a:tabLs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cochlea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501056"/>
                  </a:ext>
                </a:extLst>
              </a:tr>
              <a:tr h="836490">
                <a:tc>
                  <a:txBody>
                    <a:bodyPr/>
                    <a:lstStyle/>
                    <a:p>
                      <a:pPr marL="215900" marR="0" lvl="0" indent="-215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  <a:tab pos="457200" algn="l"/>
                        </a:tabLst>
                        <a:defRPr/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 drum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57200" algn="l"/>
                        </a:tabLs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auditory nerve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542247"/>
                  </a:ext>
                </a:extLst>
              </a:tr>
              <a:tr h="578631">
                <a:tc gridSpan="2">
                  <a:txBody>
                    <a:bodyPr/>
                    <a:lstStyle/>
                    <a:p>
                      <a:pPr marL="215900" indent="-2159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57200" algn="l"/>
                        </a:tabLst>
                      </a:pPr>
                      <a:endParaRPr lang="en-GB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0" indent="-2159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57200" algn="l"/>
                        </a:tabLs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 bones</a:t>
                      </a:r>
                    </a:p>
                    <a:p>
                      <a:pPr marL="215900" indent="-2159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57200" algn="l"/>
                        </a:tabLst>
                      </a:pPr>
                      <a:endParaRPr lang="en-GB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57200" algn="l"/>
                        </a:tabLs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645334"/>
                  </a:ext>
                </a:extLst>
              </a:tr>
            </a:tbl>
          </a:graphicData>
        </a:graphic>
      </p:graphicFrame>
      <p:pic>
        <p:nvPicPr>
          <p:cNvPr id="7" name="Picture 2">
            <a:hlinkClick r:id="rId3"/>
            <a:extLst>
              <a:ext uri="{FF2B5EF4-FFF2-40B4-BE49-F238E27FC236}">
                <a16:creationId xmlns:a16="http://schemas.microsoft.com/office/drawing/2014/main" id="{5957C777-BA81-4BCB-B22D-2012F5C66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2135" r="12083" b="17708"/>
          <a:stretch/>
        </p:blipFill>
        <p:spPr bwMode="auto">
          <a:xfrm>
            <a:off x="7528560" y="4108772"/>
            <a:ext cx="1508317" cy="93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42">
            <a:extLst>
              <a:ext uri="{FF2B5EF4-FFF2-40B4-BE49-F238E27FC236}">
                <a16:creationId xmlns:a16="http://schemas.microsoft.com/office/drawing/2014/main" id="{CD024E20-77D9-4CC3-A439-09E07EB7FE2F}"/>
              </a:ext>
            </a:extLst>
          </p:cNvPr>
          <p:cNvSpPr/>
          <p:nvPr/>
        </p:nvSpPr>
        <p:spPr>
          <a:xfrm>
            <a:off x="245573" y="577903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3079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  <a:extLst>
              <a:ext uri="{FF2B5EF4-FFF2-40B4-BE49-F238E27FC236}">
                <a16:creationId xmlns:a16="http://schemas.microsoft.com/office/drawing/2014/main" id="{B8E700AE-394F-4782-82A0-AA7D1E66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2135" r="12083" b="17708"/>
          <a:stretch/>
        </p:blipFill>
        <p:spPr bwMode="auto">
          <a:xfrm>
            <a:off x="621437" y="0"/>
            <a:ext cx="7927760" cy="493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8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Lc_1_Fig1_AW866">
            <a:extLst>
              <a:ext uri="{FF2B5EF4-FFF2-40B4-BE49-F238E27FC236}">
                <a16:creationId xmlns:a16="http://schemas.microsoft.com/office/drawing/2014/main" id="{43A08C8B-786D-4222-8410-2D7EE7114D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33"/>
          <a:stretch/>
        </p:blipFill>
        <p:spPr bwMode="auto">
          <a:xfrm>
            <a:off x="2321410" y="531308"/>
            <a:ext cx="4270159" cy="38329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776084-5B2F-4413-B1ED-1FC4F2851D29}"/>
              </a:ext>
            </a:extLst>
          </p:cNvPr>
          <p:cNvSpPr/>
          <p:nvPr/>
        </p:nvSpPr>
        <p:spPr>
          <a:xfrm>
            <a:off x="1610404" y="4023142"/>
            <a:ext cx="196079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15900" indent="-2159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57200" algn="l"/>
              </a:tabLst>
            </a:pPr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 canal</a:t>
            </a:r>
            <a:endParaRPr lang="en-GB" sz="32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C4433-1E6B-46C3-A856-3FDF2727808C}"/>
              </a:ext>
            </a:extLst>
          </p:cNvPr>
          <p:cNvSpPr/>
          <p:nvPr/>
        </p:nvSpPr>
        <p:spPr>
          <a:xfrm>
            <a:off x="3556000" y="3433862"/>
            <a:ext cx="205232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215900" indent="-2159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57200" algn="l"/>
              </a:tabLst>
            </a:pPr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 drum</a:t>
            </a:r>
            <a:endParaRPr lang="en-GB" sz="32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CAE6D-0BC8-4A55-A010-D7754028E81C}"/>
              </a:ext>
            </a:extLst>
          </p:cNvPr>
          <p:cNvSpPr/>
          <p:nvPr/>
        </p:nvSpPr>
        <p:spPr>
          <a:xfrm>
            <a:off x="3441136" y="0"/>
            <a:ext cx="2119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5900" indent="-2159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57200" algn="l"/>
              </a:tabLst>
            </a:pPr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 bones</a:t>
            </a:r>
            <a:endParaRPr lang="en-GB" sz="32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0A51B9-41F0-4705-AE0F-640929129F5B}"/>
              </a:ext>
            </a:extLst>
          </p:cNvPr>
          <p:cNvSpPr/>
          <p:nvPr/>
        </p:nvSpPr>
        <p:spPr>
          <a:xfrm>
            <a:off x="5779921" y="3840262"/>
            <a:ext cx="17091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15900" indent="-2159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57200" algn="l"/>
              </a:tabLst>
            </a:pPr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cochlea</a:t>
            </a:r>
            <a:endParaRPr lang="en-GB" sz="32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91E1D4-2B8B-4BC7-B651-0242B64EF1CD}"/>
              </a:ext>
            </a:extLst>
          </p:cNvPr>
          <p:cNvSpPr/>
          <p:nvPr/>
        </p:nvSpPr>
        <p:spPr>
          <a:xfrm>
            <a:off x="5699665" y="0"/>
            <a:ext cx="3444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57200" algn="l"/>
              </a:tabLst>
            </a:pPr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auditory nerve</a:t>
            </a:r>
            <a:endParaRPr lang="en-GB" sz="3200" dirty="0">
              <a:solidFill>
                <a:srgbClr val="0092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EF149D71-C526-4D61-AA96-CF4CFF6EF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6560" y="80723"/>
            <a:ext cx="2885440" cy="2022397"/>
          </a:xfrm>
          <a:prstGeom prst="cloudCallout">
            <a:avLst>
              <a:gd name="adj1" fmla="val -31365"/>
              <a:gd name="adj2" fmla="val 9546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function of each part of the ear?</a:t>
            </a: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55E483C1-5EBF-43FC-BF8F-DBB6054C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040" y="1350723"/>
            <a:ext cx="3230880" cy="2022397"/>
          </a:xfrm>
          <a:prstGeom prst="cloudCallout">
            <a:avLst>
              <a:gd name="adj1" fmla="val 26970"/>
              <a:gd name="adj2" fmla="val 9094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the vibrations passed along?</a:t>
            </a:r>
          </a:p>
        </p:txBody>
      </p:sp>
    </p:spTree>
    <p:extLst>
      <p:ext uri="{BB962C8B-B14F-4D97-AF65-F5344CB8AC3E}">
        <p14:creationId xmlns:p14="http://schemas.microsoft.com/office/powerpoint/2010/main" val="41624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88D186-A972-4FEF-9484-40A0D1B8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37831" cy="4866640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C53795FE-5410-42CC-929F-ED99CBC49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080" y="878076"/>
            <a:ext cx="2570480" cy="2017524"/>
          </a:xfrm>
          <a:prstGeom prst="roundRect">
            <a:avLst>
              <a:gd name="adj" fmla="val 747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indent="-35560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 Use this similar diagram to add the functions to your diagram.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7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04d8cc2f-934b-4725-83b2-cba74d39485f" xsi:nil="true"/>
    <Owner xmlns="04d8cc2f-934b-4725-83b2-cba74d39485f">
      <UserInfo>
        <DisplayName/>
        <AccountId xsi:nil="true"/>
        <AccountType/>
      </UserInfo>
    </Owner>
    <Members xmlns="04d8cc2f-934b-4725-83b2-cba74d39485f">
      <UserInfo>
        <DisplayName/>
        <AccountId xsi:nil="true"/>
        <AccountType/>
      </UserInfo>
    </Members>
    <Member_Groups xmlns="04d8cc2f-934b-4725-83b2-cba74d39485f">
      <UserInfo>
        <DisplayName/>
        <AccountId xsi:nil="true"/>
        <AccountType/>
      </UserInfo>
    </Member_Groups>
    <Self_Registration_Enabled0 xmlns="04d8cc2f-934b-4725-83b2-cba74d39485f" xsi:nil="true"/>
    <FolderType xmlns="04d8cc2f-934b-4725-83b2-cba74d39485f" xsi:nil="true"/>
    <CultureName xmlns="04d8cc2f-934b-4725-83b2-cba74d39485f" xsi:nil="true"/>
    <Invited_Students xmlns="04d8cc2f-934b-4725-83b2-cba74d39485f" xsi:nil="true"/>
    <Has_Leaders_Only_SectionGroup xmlns="04d8cc2f-934b-4725-83b2-cba74d39485f" xsi:nil="true"/>
    <Leaders xmlns="04d8cc2f-934b-4725-83b2-cba74d39485f">
      <UserInfo>
        <DisplayName/>
        <AccountId xsi:nil="true"/>
        <AccountType/>
      </UserInfo>
    </Leaders>
    <Invited_Leaders xmlns="04d8cc2f-934b-4725-83b2-cba74d39485f" xsi:nil="true"/>
    <TeamsChannelId xmlns="04d8cc2f-934b-4725-83b2-cba74d39485f" xsi:nil="true"/>
    <DefaultSectionNames xmlns="04d8cc2f-934b-4725-83b2-cba74d39485f" xsi:nil="true"/>
    <Invited_Members xmlns="04d8cc2f-934b-4725-83b2-cba74d39485f" xsi:nil="true"/>
    <Is_Collaboration_Space_Locked xmlns="04d8cc2f-934b-4725-83b2-cba74d39485f" xsi:nil="true"/>
    <Self_Registration_Enabled xmlns="04d8cc2f-934b-4725-83b2-cba74d39485f" xsi:nil="true"/>
    <Templates xmlns="04d8cc2f-934b-4725-83b2-cba74d39485f" xsi:nil="true"/>
    <Invited_Teachers xmlns="04d8cc2f-934b-4725-83b2-cba74d39485f" xsi:nil="true"/>
    <IsNotebookLocked xmlns="04d8cc2f-934b-4725-83b2-cba74d39485f" xsi:nil="true"/>
    <NotebookType xmlns="04d8cc2f-934b-4725-83b2-cba74d39485f" xsi:nil="true"/>
    <Teachers xmlns="04d8cc2f-934b-4725-83b2-cba74d39485f">
      <UserInfo>
        <DisplayName/>
        <AccountId xsi:nil="true"/>
        <AccountType/>
      </UserInfo>
    </Teachers>
    <Students xmlns="04d8cc2f-934b-4725-83b2-cba74d39485f">
      <UserInfo>
        <DisplayName/>
        <AccountId xsi:nil="true"/>
        <AccountType/>
      </UserInfo>
    </Students>
    <Student_Groups xmlns="04d8cc2f-934b-4725-83b2-cba74d39485f">
      <UserInfo>
        <DisplayName/>
        <AccountId xsi:nil="true"/>
        <AccountType/>
      </UserInfo>
    </Student_Groups>
    <AppVersion xmlns="04d8cc2f-934b-4725-83b2-cba74d39485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BC2BFCEA24843A86311E9B286C0AF" ma:contentTypeVersion="39" ma:contentTypeDescription="Create a new document." ma:contentTypeScope="" ma:versionID="708f8c28e35f3b2ee7e71557132c6182">
  <xsd:schema xmlns:xsd="http://www.w3.org/2001/XMLSchema" xmlns:xs="http://www.w3.org/2001/XMLSchema" xmlns:p="http://schemas.microsoft.com/office/2006/metadata/properties" xmlns:ns3="2796e86b-6cc7-44ac-a065-7048381d70a0" xmlns:ns4="04d8cc2f-934b-4725-83b2-cba74d39485f" targetNamespace="http://schemas.microsoft.com/office/2006/metadata/properties" ma:root="true" ma:fieldsID="b6d8c45afc40dd65bdc9e15089ab4a89" ns3:_="" ns4:_="">
    <xsd:import namespace="2796e86b-6cc7-44ac-a065-7048381d70a0"/>
    <xsd:import namespace="04d8cc2f-934b-4725-83b2-cba74d3948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Has_Leaders_Only_SectionGroup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CultureName" minOccurs="0"/>
                <xsd:element ref="ns4:TeamsChannelId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6e86b-6cc7-44ac-a065-7048381d70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3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8cc2f-934b-4725-83b2-cba74d39485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Leaders" ma:index="1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Leaders_Only_SectionGroup" ma:index="22" nillable="true" ma:displayName="Has Leaders Only SectionGroup" ma:internalName="Has_Leaders_Only_SectionGroup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CultureName" ma:index="31" nillable="true" ma:displayName="Culture Name" ma:internalName="CultureNam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3E802F-2E70-47B1-AA73-7C602E5776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71D83B-6E5E-4211-A1D9-E34CBB05480C}">
  <ds:schemaRefs>
    <ds:schemaRef ds:uri="http://schemas.microsoft.com/office/2006/metadata/properties"/>
    <ds:schemaRef ds:uri="04d8cc2f-934b-4725-83b2-cba74d39485f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2796e86b-6cc7-44ac-a065-7048381d70a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BE8A43-984C-4A0B-87A9-3CFE2A82B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6e86b-6cc7-44ac-a065-7048381d70a0"/>
    <ds:schemaRef ds:uri="04d8cc2f-934b-4725-83b2-cba74d394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1709</Words>
  <Application>Microsoft Office PowerPoint</Application>
  <PresentationFormat>On-screen Show (16:9)</PresentationFormat>
  <Paragraphs>193</Paragraphs>
  <Slides>43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43</vt:i4>
      </vt:variant>
    </vt:vector>
  </HeadingPairs>
  <TitlesOfParts>
    <vt:vector size="66" baseType="lpstr">
      <vt:lpstr>Arial</vt:lpstr>
      <vt:lpstr>Arial Black</vt:lpstr>
      <vt:lpstr>Calibri</vt:lpstr>
      <vt:lpstr>Comic Sans MS</vt:lpstr>
      <vt:lpstr>Times New Roman</vt:lpstr>
      <vt:lpstr>Verdana</vt:lpstr>
      <vt:lpstr>Wingdings</vt:lpstr>
      <vt:lpstr>Office Theme</vt:lpstr>
      <vt:lpstr>4_Default Design</vt:lpstr>
      <vt:lpstr>2_Default Design</vt:lpstr>
      <vt:lpstr>6_Default Design</vt:lpstr>
      <vt:lpstr>3_Default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11_Default Design</vt:lpstr>
      <vt:lpstr>10_Default Design</vt:lpstr>
      <vt:lpstr>12_Default Design</vt:lpstr>
      <vt:lpstr>13_Default Design</vt:lpstr>
      <vt:lpstr>14_Default Design</vt:lpstr>
      <vt:lpstr>PowerPoint Presentation</vt:lpstr>
      <vt:lpstr>Objectives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J Barker</cp:lastModifiedBy>
  <cp:revision>17</cp:revision>
  <dcterms:modified xsi:type="dcterms:W3CDTF">2021-06-28T15:06:24Z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0x01010095ABC2BFCEA24843A86311E9B286C0AF</vt:lpwstr>
  </property>
</Properties>
</file>