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7" r:id="rId6"/>
    <p:sldId id="265" r:id="rId7"/>
    <p:sldId id="269" r:id="rId8"/>
    <p:sldId id="258" r:id="rId9"/>
    <p:sldId id="259" r:id="rId10"/>
    <p:sldId id="267" r:id="rId11"/>
    <p:sldId id="260" r:id="rId12"/>
    <p:sldId id="261" r:id="rId13"/>
    <p:sldId id="262" r:id="rId14"/>
    <p:sldId id="266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Pinel" userId="S::sebpin@highamsparkschool.co.uk::96cdbc22-cff6-4bfe-90e7-c2ded6426c88" providerId="AD" clId="Web-{DD949EC4-1654-043D-25C3-872A7F82D433}"/>
    <pc:docChg chg="addSld delSld modSld sldOrd">
      <pc:chgData name="S Pinel" userId="S::sebpin@highamsparkschool.co.uk::96cdbc22-cff6-4bfe-90e7-c2ded6426c88" providerId="AD" clId="Web-{DD949EC4-1654-043D-25C3-872A7F82D433}" dt="2018-09-21T16:14:15.627" v="15" actId="14100"/>
      <pc:docMkLst>
        <pc:docMk/>
      </pc:docMkLst>
      <pc:sldChg chg="del">
        <pc:chgData name="S Pinel" userId="S::sebpin@highamsparkschool.co.uk::96cdbc22-cff6-4bfe-90e7-c2ded6426c88" providerId="AD" clId="Web-{DD949EC4-1654-043D-25C3-872A7F82D433}" dt="2018-09-21T16:07:19.144" v="0"/>
        <pc:sldMkLst>
          <pc:docMk/>
          <pc:sldMk cId="1562603314" sldId="264"/>
        </pc:sldMkLst>
      </pc:sldChg>
      <pc:sldChg chg="addSp delSp modSp new ord">
        <pc:chgData name="S Pinel" userId="S::sebpin@highamsparkschool.co.uk::96cdbc22-cff6-4bfe-90e7-c2ded6426c88" providerId="AD" clId="Web-{DD949EC4-1654-043D-25C3-872A7F82D433}" dt="2018-09-21T16:10:04.314" v="10" actId="14100"/>
        <pc:sldMkLst>
          <pc:docMk/>
          <pc:sldMk cId="3740876578" sldId="266"/>
        </pc:sldMkLst>
        <pc:spChg chg="del">
          <ac:chgData name="S Pinel" userId="S::sebpin@highamsparkschool.co.uk::96cdbc22-cff6-4bfe-90e7-c2ded6426c88" providerId="AD" clId="Web-{DD949EC4-1654-043D-25C3-872A7F82D433}" dt="2018-09-21T16:09:17.955" v="3"/>
          <ac:spMkLst>
            <pc:docMk/>
            <pc:sldMk cId="3740876578" sldId="266"/>
            <ac:spMk id="3" creationId="{11412E2E-F3BA-4C61-BCAC-8A29174AFAB0}"/>
          </ac:spMkLst>
        </pc:spChg>
        <pc:picChg chg="add mod ord modCrop">
          <ac:chgData name="S Pinel" userId="S::sebpin@highamsparkschool.co.uk::96cdbc22-cff6-4bfe-90e7-c2ded6426c88" providerId="AD" clId="Web-{DD949EC4-1654-043D-25C3-872A7F82D433}" dt="2018-09-21T16:10:04.314" v="10" actId="14100"/>
          <ac:picMkLst>
            <pc:docMk/>
            <pc:sldMk cId="3740876578" sldId="266"/>
            <ac:picMk id="4" creationId="{883F8F3C-E102-41E5-984D-77CBE7A7DD42}"/>
          </ac:picMkLst>
        </pc:picChg>
      </pc:sldChg>
      <pc:sldChg chg="addSp delSp modSp new ord">
        <pc:chgData name="S Pinel" userId="S::sebpin@highamsparkschool.co.uk::96cdbc22-cff6-4bfe-90e7-c2ded6426c88" providerId="AD" clId="Web-{DD949EC4-1654-043D-25C3-872A7F82D433}" dt="2018-09-21T16:14:15.627" v="15" actId="14100"/>
        <pc:sldMkLst>
          <pc:docMk/>
          <pc:sldMk cId="1858470688" sldId="267"/>
        </pc:sldMkLst>
        <pc:spChg chg="del">
          <ac:chgData name="S Pinel" userId="S::sebpin@highamsparkschool.co.uk::96cdbc22-cff6-4bfe-90e7-c2ded6426c88" providerId="AD" clId="Web-{DD949EC4-1654-043D-25C3-872A7F82D433}" dt="2018-09-21T16:14:06.658" v="13"/>
          <ac:spMkLst>
            <pc:docMk/>
            <pc:sldMk cId="1858470688" sldId="267"/>
            <ac:spMk id="3" creationId="{ADAB3786-F05E-4D03-83D9-AEC7821BCB09}"/>
          </ac:spMkLst>
        </pc:spChg>
        <pc:picChg chg="add mod ord">
          <ac:chgData name="S Pinel" userId="S::sebpin@highamsparkschool.co.uk::96cdbc22-cff6-4bfe-90e7-c2ded6426c88" providerId="AD" clId="Web-{DD949EC4-1654-043D-25C3-872A7F82D433}" dt="2018-09-21T16:14:15.627" v="15" actId="14100"/>
          <ac:picMkLst>
            <pc:docMk/>
            <pc:sldMk cId="1858470688" sldId="267"/>
            <ac:picMk id="5" creationId="{D1A4FC5A-B0C0-4A56-BA45-54CC087835C1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7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0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3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9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5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4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6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78ED-B788-4039-BF05-FA9AF2A902ED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816D-06D2-4A87-B6CC-6CD292BC8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744" y="188640"/>
            <a:ext cx="3672408" cy="64807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Starter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1. un/ stylo / J’ai </a:t>
            </a:r>
          </a:p>
          <a:p>
            <a:r>
              <a:rPr lang="fr-FR" sz="2400" dirty="0" smtClean="0">
                <a:solidFill>
                  <a:srgbClr val="7030A0"/>
                </a:solidFill>
              </a:rPr>
              <a:t>J’ai un stylo</a:t>
            </a:r>
          </a:p>
          <a:p>
            <a:r>
              <a:rPr lang="fr-FR" sz="2400" dirty="0" smtClean="0">
                <a:solidFill>
                  <a:srgbClr val="00B0F0"/>
                </a:solidFill>
              </a:rPr>
              <a:t>I have a </a:t>
            </a:r>
            <a:r>
              <a:rPr lang="fr-FR" sz="2400" dirty="0" err="1" smtClean="0">
                <a:solidFill>
                  <a:srgbClr val="00B0F0"/>
                </a:solidFill>
              </a:rPr>
              <a:t>pen</a:t>
            </a:r>
            <a:endParaRPr lang="fr-F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2. crayon/ pas / de / n’ai / je/</a:t>
            </a:r>
          </a:p>
          <a:p>
            <a:r>
              <a:rPr lang="fr-FR" sz="2400" dirty="0" smtClean="0">
                <a:solidFill>
                  <a:srgbClr val="7030A0"/>
                </a:solidFill>
              </a:rPr>
              <a:t>Je n’ai pas de crayon</a:t>
            </a:r>
          </a:p>
          <a:p>
            <a:r>
              <a:rPr lang="fr-FR" sz="2400" dirty="0" smtClean="0">
                <a:solidFill>
                  <a:srgbClr val="00B0F0"/>
                </a:solidFill>
              </a:rPr>
              <a:t>I </a:t>
            </a:r>
            <a:r>
              <a:rPr lang="fr-FR" sz="2400" dirty="0" err="1" smtClean="0">
                <a:solidFill>
                  <a:srgbClr val="00B0F0"/>
                </a:solidFill>
              </a:rPr>
              <a:t>don’t</a:t>
            </a:r>
            <a:r>
              <a:rPr lang="fr-FR" sz="2400" dirty="0" smtClean="0">
                <a:solidFill>
                  <a:srgbClr val="00B0F0"/>
                </a:solidFill>
              </a:rPr>
              <a:t> have a </a:t>
            </a:r>
            <a:r>
              <a:rPr lang="fr-FR" sz="2400" dirty="0" err="1" smtClean="0">
                <a:solidFill>
                  <a:srgbClr val="00B0F0"/>
                </a:solidFill>
              </a:rPr>
              <a:t>pencil</a:t>
            </a:r>
            <a:endParaRPr lang="fr-F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3.  trousse / gomme / ma /dans /J’ai/ une </a:t>
            </a:r>
          </a:p>
          <a:p>
            <a:r>
              <a:rPr lang="fr-FR" sz="2400" dirty="0" smtClean="0">
                <a:solidFill>
                  <a:srgbClr val="7030A0"/>
                </a:solidFill>
              </a:rPr>
              <a:t>J’ai une gomme dans ma trousse</a:t>
            </a:r>
          </a:p>
          <a:p>
            <a:r>
              <a:rPr lang="fr-FR" sz="2400" dirty="0" smtClean="0">
                <a:solidFill>
                  <a:srgbClr val="00B0F0"/>
                </a:solidFill>
              </a:rPr>
              <a:t>I have a </a:t>
            </a:r>
            <a:r>
              <a:rPr lang="fr-FR" sz="2400" dirty="0" err="1" smtClean="0">
                <a:solidFill>
                  <a:srgbClr val="00B0F0"/>
                </a:solidFill>
              </a:rPr>
              <a:t>rubber</a:t>
            </a:r>
            <a:r>
              <a:rPr lang="fr-FR" sz="2400" dirty="0" smtClean="0">
                <a:solidFill>
                  <a:srgbClr val="00B0F0"/>
                </a:solidFill>
              </a:rPr>
              <a:t> in </a:t>
            </a:r>
            <a:r>
              <a:rPr lang="fr-FR" sz="2400" dirty="0" err="1" smtClean="0">
                <a:solidFill>
                  <a:srgbClr val="00B0F0"/>
                </a:solidFill>
              </a:rPr>
              <a:t>my</a:t>
            </a:r>
            <a:r>
              <a:rPr lang="fr-FR" sz="2400" dirty="0" smtClean="0">
                <a:solidFill>
                  <a:srgbClr val="00B0F0"/>
                </a:solidFill>
              </a:rPr>
              <a:t> </a:t>
            </a:r>
            <a:r>
              <a:rPr lang="fr-FR" sz="2400" dirty="0" err="1" smtClean="0">
                <a:solidFill>
                  <a:srgbClr val="00B0F0"/>
                </a:solidFill>
              </a:rPr>
              <a:t>pencil</a:t>
            </a:r>
            <a:r>
              <a:rPr lang="fr-FR" sz="2400" dirty="0" smtClean="0">
                <a:solidFill>
                  <a:srgbClr val="00B0F0"/>
                </a:solidFill>
              </a:rPr>
              <a:t> case</a:t>
            </a:r>
          </a:p>
          <a:p>
            <a:pPr marL="514350" indent="-514350">
              <a:buAutoNum type="arabicPeriod" startAt="4"/>
            </a:pPr>
            <a:r>
              <a:rPr lang="fr-FR" sz="2400" dirty="0" smtClean="0"/>
              <a:t>dans / de / stylo/ sac / pas / mon / n’ai / je </a:t>
            </a:r>
          </a:p>
          <a:p>
            <a:r>
              <a:rPr lang="fr-FR" sz="2400" dirty="0" smtClean="0">
                <a:solidFill>
                  <a:srgbClr val="7030A0"/>
                </a:solidFill>
              </a:rPr>
              <a:t>Je n’ai pas de stylo dans mon sac</a:t>
            </a:r>
          </a:p>
          <a:p>
            <a:r>
              <a:rPr lang="fr-FR" sz="2400" dirty="0" smtClean="0">
                <a:solidFill>
                  <a:srgbClr val="00B0F0"/>
                </a:solidFill>
              </a:rPr>
              <a:t>I </a:t>
            </a:r>
            <a:r>
              <a:rPr lang="fr-FR" sz="2400" dirty="0" err="1" smtClean="0">
                <a:solidFill>
                  <a:srgbClr val="00B0F0"/>
                </a:solidFill>
              </a:rPr>
              <a:t>don’t</a:t>
            </a:r>
            <a:r>
              <a:rPr lang="fr-FR" sz="2400" dirty="0" smtClean="0">
                <a:solidFill>
                  <a:srgbClr val="00B0F0"/>
                </a:solidFill>
              </a:rPr>
              <a:t> have a </a:t>
            </a:r>
            <a:r>
              <a:rPr lang="fr-FR" sz="2400" dirty="0" err="1" smtClean="0">
                <a:solidFill>
                  <a:srgbClr val="00B0F0"/>
                </a:solidFill>
              </a:rPr>
              <a:t>pen</a:t>
            </a:r>
            <a:r>
              <a:rPr lang="fr-FR" sz="2400" dirty="0" smtClean="0">
                <a:solidFill>
                  <a:srgbClr val="00B0F0"/>
                </a:solidFill>
              </a:rPr>
              <a:t> in </a:t>
            </a:r>
            <a:r>
              <a:rPr lang="fr-FR" sz="2400" dirty="0" err="1" smtClean="0">
                <a:solidFill>
                  <a:srgbClr val="00B0F0"/>
                </a:solidFill>
              </a:rPr>
              <a:t>my</a:t>
            </a:r>
            <a:r>
              <a:rPr lang="fr-FR" sz="2400" dirty="0" smtClean="0">
                <a:solidFill>
                  <a:srgbClr val="00B0F0"/>
                </a:solidFill>
              </a:rPr>
              <a:t> bag</a:t>
            </a:r>
            <a:endParaRPr lang="fr-FR" sz="24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00808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>
                <a:latin typeface="+mn-lt"/>
              </a:rPr>
              <a:t>Écoute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u="sng" dirty="0"/>
              <a:t>Écoute </a:t>
            </a:r>
            <a:r>
              <a:rPr lang="fr-FR" u="sng" dirty="0">
                <a:latin typeface="Comic Sans MS" pitchFamily="66" charset="0"/>
              </a:rPr>
              <a:t>– écris le jour</a:t>
            </a:r>
          </a:p>
          <a:p>
            <a:pPr>
              <a:buNone/>
            </a:pPr>
            <a:endParaRPr lang="fr-FR" i="1" dirty="0">
              <a:latin typeface="Comic Sans MS" pitchFamily="66" charset="0"/>
            </a:endParaRPr>
          </a:p>
          <a:p>
            <a:pPr>
              <a:buNone/>
            </a:pPr>
            <a:r>
              <a:rPr lang="fr-FR" i="1" dirty="0">
                <a:latin typeface="Comic Sans MS" pitchFamily="66" charset="0"/>
              </a:rPr>
              <a:t>Exemple: jeudi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1. 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2. 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3.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4.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5.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6.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0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A0E0-6FBB-4966-AC58-1182BD77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83F8F3C-E102-41E5-984D-77CBE7A7D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5" t="13151" r="1715" b="15616"/>
          <a:stretch/>
        </p:blipFill>
        <p:spPr>
          <a:xfrm>
            <a:off x="131251" y="171451"/>
            <a:ext cx="8881563" cy="61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384376" cy="11430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u="sng" dirty="0">
                <a:latin typeface="+mn-lt"/>
              </a:rPr>
              <a:t>Écoute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u="sng" dirty="0">
                <a:latin typeface="Comic Sans MS" pitchFamily="66" charset="0"/>
              </a:rPr>
              <a:t>Écoute – écris le jour</a:t>
            </a:r>
          </a:p>
          <a:p>
            <a:pPr>
              <a:buNone/>
            </a:pPr>
            <a:endParaRPr lang="fr-FR" i="1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fr-FR" dirty="0">
                <a:latin typeface="Comic Sans MS" pitchFamily="66" charset="0"/>
              </a:rPr>
              <a:t> 	jeudi</a:t>
            </a:r>
          </a:p>
          <a:p>
            <a:pPr marL="514350" indent="-514350">
              <a:buAutoNum type="arabicPeriod"/>
            </a:pPr>
            <a:r>
              <a:rPr lang="fr-FR" dirty="0">
                <a:latin typeface="Comic Sans MS" pitchFamily="66" charset="0"/>
              </a:rPr>
              <a:t> 	lundi	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2. 	samedi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3.		dimanche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4.		mardi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5.		mercredi</a:t>
            </a:r>
          </a:p>
          <a:p>
            <a:pPr>
              <a:buNone/>
            </a:pPr>
            <a:r>
              <a:rPr lang="fr-FR" dirty="0">
                <a:latin typeface="Comic Sans MS" pitchFamily="66" charset="0"/>
              </a:rPr>
              <a:t>6.		vendredi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976" y="223087"/>
            <a:ext cx="4645240" cy="830422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GB" dirty="0"/>
              <a:t>C’est </a:t>
            </a:r>
            <a:r>
              <a:rPr lang="en-GB" dirty="0" err="1"/>
              <a:t>quel</a:t>
            </a:r>
            <a:r>
              <a:rPr lang="en-GB" dirty="0"/>
              <a:t> jour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96752"/>
            <a:ext cx="79208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5600" dirty="0"/>
              <a:t>l</a:t>
            </a:r>
          </a:p>
          <a:p>
            <a:pPr marL="0" indent="0">
              <a:buNone/>
            </a:pPr>
            <a:r>
              <a:rPr lang="en-GB" sz="5600" dirty="0"/>
              <a:t>m</a:t>
            </a:r>
          </a:p>
          <a:p>
            <a:pPr marL="0" indent="0">
              <a:buNone/>
            </a:pPr>
            <a:r>
              <a:rPr lang="en-GB" sz="5600" dirty="0"/>
              <a:t>m</a:t>
            </a:r>
          </a:p>
          <a:p>
            <a:pPr marL="0" indent="0">
              <a:buNone/>
            </a:pPr>
            <a:r>
              <a:rPr lang="en-GB" sz="5600" dirty="0"/>
              <a:t>j</a:t>
            </a:r>
          </a:p>
          <a:p>
            <a:pPr marL="0" indent="0">
              <a:buNone/>
            </a:pPr>
            <a:r>
              <a:rPr lang="en-GB" sz="5600" dirty="0"/>
              <a:t>v</a:t>
            </a:r>
          </a:p>
          <a:p>
            <a:pPr marL="0" indent="0">
              <a:buNone/>
            </a:pPr>
            <a:r>
              <a:rPr lang="en-GB" sz="5600" dirty="0"/>
              <a:t>s</a:t>
            </a:r>
          </a:p>
          <a:p>
            <a:pPr marL="0" indent="0">
              <a:buNone/>
            </a:pPr>
            <a:r>
              <a:rPr lang="en-GB" sz="5600" dirty="0"/>
              <a:t>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06288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undi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808809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ardi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041560" y="25184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ercredi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21297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eudi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825536" y="39778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endredi</a:t>
            </a:r>
            <a:endParaRPr lang="en-GB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793042" y="472816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amedi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6751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imanche</a:t>
            </a:r>
            <a:endParaRPr lang="en-GB" sz="4800" dirty="0"/>
          </a:p>
        </p:txBody>
      </p:sp>
      <p:pic>
        <p:nvPicPr>
          <p:cNvPr id="1026" name="Picture 2" descr="C:\Documents and Settings\rpalliser\Local Settings\Temporary Internet Files\Content.IE5\NRZ0PB7T\MC90043266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5636"/>
            <a:ext cx="1714500" cy="1714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rpalliser\Local Settings\Temporary Internet Files\Content.IE5\4UM5SPWU\MC9002871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3" y="4585912"/>
            <a:ext cx="1878594" cy="19464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65" y="205636"/>
            <a:ext cx="4925995" cy="11766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96752"/>
            <a:ext cx="79208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5600" dirty="0"/>
              <a:t>l</a:t>
            </a:r>
          </a:p>
          <a:p>
            <a:pPr marL="0" indent="0">
              <a:buNone/>
            </a:pPr>
            <a:r>
              <a:rPr lang="en-GB" sz="5600" dirty="0"/>
              <a:t>m</a:t>
            </a:r>
          </a:p>
          <a:p>
            <a:pPr marL="0" indent="0">
              <a:buNone/>
            </a:pPr>
            <a:r>
              <a:rPr lang="en-GB" sz="5600" dirty="0"/>
              <a:t>m</a:t>
            </a:r>
          </a:p>
          <a:p>
            <a:pPr marL="0" indent="0">
              <a:buNone/>
            </a:pPr>
            <a:r>
              <a:rPr lang="en-GB" sz="5600" dirty="0"/>
              <a:t>j</a:t>
            </a:r>
          </a:p>
          <a:p>
            <a:pPr marL="0" indent="0">
              <a:buNone/>
            </a:pPr>
            <a:r>
              <a:rPr lang="en-GB" sz="5600" dirty="0"/>
              <a:t>v</a:t>
            </a:r>
          </a:p>
          <a:p>
            <a:pPr marL="0" indent="0">
              <a:buNone/>
            </a:pPr>
            <a:r>
              <a:rPr lang="en-GB" sz="5600" dirty="0"/>
              <a:t>s</a:t>
            </a:r>
          </a:p>
          <a:p>
            <a:pPr marL="0" indent="0">
              <a:buNone/>
            </a:pPr>
            <a:r>
              <a:rPr lang="en-GB" sz="5600" dirty="0"/>
              <a:t>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Documents and Settings\rpalliser\Local Settings\Temporary Internet Files\Content.IE5\NRZ0PB7T\MC9004326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5636"/>
            <a:ext cx="1714500" cy="1714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rpalliser\Local Settings\Temporary Internet Files\Content.IE5\4UM5SPWU\MC9002871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878594" cy="19464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dirty="0" err="1" smtClean="0"/>
              <a:t>Linguascope</a:t>
            </a:r>
            <a:r>
              <a:rPr lang="fr-FR" dirty="0" smtClean="0"/>
              <a:t> </a:t>
            </a:r>
            <a:r>
              <a:rPr lang="fr-FR" dirty="0" err="1" smtClean="0"/>
              <a:t>games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96" r="14203" b="15046"/>
          <a:stretch/>
        </p:blipFill>
        <p:spPr>
          <a:xfrm>
            <a:off x="971600" y="1916832"/>
            <a:ext cx="7272808" cy="43204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57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45" y="188640"/>
            <a:ext cx="8229600" cy="1713612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u="sng" dirty="0" err="1"/>
              <a:t>Une</a:t>
            </a:r>
            <a:r>
              <a:rPr lang="en-GB" u="sng" dirty="0"/>
              <a:t> chanson</a:t>
            </a:r>
            <a:r>
              <a:rPr lang="en-GB" u="sng" dirty="0"/>
              <a:t>! https://www.youtube.com/watch?v=PPGRMNYw8HE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48" y="2152453"/>
            <a:ext cx="8229600" cy="4525963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dirty="0" err="1"/>
              <a:t>Lundi</a:t>
            </a:r>
            <a:r>
              <a:rPr lang="en-GB" dirty="0"/>
              <a:t>! </a:t>
            </a:r>
            <a:r>
              <a:rPr lang="en-GB" dirty="0" err="1"/>
              <a:t>Lundi</a:t>
            </a:r>
            <a:r>
              <a:rPr lang="en-GB" dirty="0"/>
              <a:t> </a:t>
            </a:r>
            <a:r>
              <a:rPr lang="en-GB" dirty="0" err="1"/>
              <a:t>mardi</a:t>
            </a:r>
            <a:r>
              <a:rPr lang="en-GB" dirty="0"/>
              <a:t> </a:t>
            </a:r>
            <a:r>
              <a:rPr lang="en-GB" dirty="0" err="1"/>
              <a:t>mercredi</a:t>
            </a:r>
            <a:r>
              <a:rPr lang="en-GB" dirty="0"/>
              <a:t>,</a:t>
            </a:r>
          </a:p>
          <a:p>
            <a:r>
              <a:rPr lang="en-GB" dirty="0" err="1"/>
              <a:t>Jeudi</a:t>
            </a:r>
            <a:r>
              <a:rPr lang="en-GB" dirty="0"/>
              <a:t>! </a:t>
            </a:r>
            <a:r>
              <a:rPr lang="en-GB" dirty="0" err="1"/>
              <a:t>Jeudi</a:t>
            </a:r>
            <a:r>
              <a:rPr lang="en-GB" dirty="0"/>
              <a:t>, </a:t>
            </a:r>
            <a:r>
              <a:rPr lang="en-GB" dirty="0" err="1"/>
              <a:t>jeudi</a:t>
            </a:r>
            <a:r>
              <a:rPr lang="en-GB" dirty="0"/>
              <a:t>, </a:t>
            </a:r>
            <a:r>
              <a:rPr lang="en-GB" dirty="0" err="1"/>
              <a:t>vendredi</a:t>
            </a:r>
            <a:endParaRPr lang="en-GB" dirty="0"/>
          </a:p>
          <a:p>
            <a:r>
              <a:rPr lang="en-GB" dirty="0" err="1"/>
              <a:t>samedi</a:t>
            </a:r>
            <a:r>
              <a:rPr lang="en-GB" dirty="0"/>
              <a:t> et </a:t>
            </a:r>
            <a:r>
              <a:rPr lang="en-GB" dirty="0" err="1"/>
              <a:t>dimanche</a:t>
            </a:r>
            <a:r>
              <a:rPr lang="en-GB" dirty="0"/>
              <a:t> la </a:t>
            </a:r>
            <a:r>
              <a:rPr lang="en-GB" dirty="0" err="1"/>
              <a:t>semaine</a:t>
            </a:r>
            <a:r>
              <a:rPr lang="en-GB" dirty="0"/>
              <a:t> recommence...</a:t>
            </a:r>
          </a:p>
          <a:p>
            <a:endParaRPr lang="en-GB" dirty="0"/>
          </a:p>
        </p:txBody>
      </p:sp>
      <p:pic>
        <p:nvPicPr>
          <p:cNvPr id="2050" name="Picture 2" descr="C:\Documents and Settings\rpalliser\Local Settings\Temporary Internet Files\Content.IE5\WELBUDLD\MC9002401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384402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Écris les jours de la semaine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GB" dirty="0"/>
              <a:t>l _ _ _ _ 	    </a:t>
            </a:r>
          </a:p>
          <a:p>
            <a:pPr marL="514350" lvl="0" indent="-514350">
              <a:buAutoNum type="arabicPeriod"/>
            </a:pPr>
            <a:r>
              <a:rPr lang="en-GB" dirty="0"/>
              <a:t>m _ _ _ _</a:t>
            </a:r>
          </a:p>
          <a:p>
            <a:pPr marL="514350" lvl="0" indent="-514350">
              <a:buAutoNum type="arabicPeriod"/>
            </a:pPr>
            <a:r>
              <a:rPr lang="en-GB" dirty="0"/>
              <a:t>m _ _ _ _ _ _ _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/>
              <a:t>j _ _ _ _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/>
              <a:t>v _ _ _ _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/>
              <a:t>s _ _ _ _ _</a:t>
            </a:r>
          </a:p>
          <a:p>
            <a:pPr marL="514350" lvl="0" indent="-514350">
              <a:buAutoNum type="arabicPeriod"/>
            </a:pPr>
            <a:r>
              <a:rPr lang="en-GB" dirty="0"/>
              <a:t>d _ _ _ _ _ _ _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1752599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lundi</a:t>
            </a:r>
            <a:r>
              <a:rPr lang="en-GB" dirty="0"/>
              <a:t>	   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mardi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mercredi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jeudi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vendredi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samedi</a:t>
            </a:r>
            <a:endParaRPr lang="en-GB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err="1"/>
              <a:t>dimanche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BB17-75BA-4443-980E-FD2038B3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1A4FC5A-B0C0-4A56-BA45-54CC087835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250"/>
            <a:ext cx="8386969" cy="62964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62CC3-D8F2-4EFF-B263-67381FA5AC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842992" cy="114300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Mots </a:t>
            </a:r>
            <a:r>
              <a:rPr lang="en-GB" dirty="0" err="1"/>
              <a:t>croisés</a:t>
            </a:r>
            <a:r>
              <a:rPr lang="en-GB" dirty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93647"/>
              </p:ext>
            </p:extLst>
          </p:nvPr>
        </p:nvGraphicFramePr>
        <p:xfrm>
          <a:off x="1907704" y="1700808"/>
          <a:ext cx="7490299" cy="375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5481223" imgH="2751893" progId="Word.Document.12">
                  <p:embed/>
                </p:oleObj>
              </mc:Choice>
              <mc:Fallback>
                <p:oleObj name="Document" r:id="rId3" imgW="5481223" imgH="2751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700808"/>
                        <a:ext cx="7490299" cy="3759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9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48672" cy="11430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Complète</a:t>
            </a:r>
            <a:r>
              <a:rPr lang="en-GB" dirty="0"/>
              <a:t> les phrases 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dirty="0">
                <a:latin typeface="Cambria"/>
                <a:ea typeface="Calibri"/>
                <a:cs typeface="ComicSansMS"/>
              </a:rPr>
              <a:t>Aujourd’hui, c’est </a:t>
            </a:r>
            <a:r>
              <a:rPr lang="fr-FR" u="sng" dirty="0">
                <a:latin typeface="Cambria"/>
                <a:ea typeface="Calibri"/>
                <a:cs typeface="ComicSansMS"/>
              </a:rPr>
              <a:t>mardi.</a:t>
            </a:r>
            <a:endParaRPr lang="en-GB" sz="2800" u="sng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1600" dirty="0">
              <a:latin typeface="Cambria"/>
              <a:ea typeface="Calibri"/>
              <a:cs typeface="ComicSansMS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dirty="0">
                <a:latin typeface="Cambria"/>
                <a:ea typeface="Calibri"/>
                <a:cs typeface="ComicSansMS"/>
              </a:rPr>
              <a:t>Hier, c’était </a:t>
            </a:r>
            <a:r>
              <a:rPr lang="fr-FR" u="sng" dirty="0">
                <a:latin typeface="Cambria"/>
                <a:ea typeface="Calibri"/>
                <a:cs typeface="ComicSansMS"/>
              </a:rPr>
              <a:t>lundi</a:t>
            </a:r>
            <a:r>
              <a:rPr lang="fr-FR" dirty="0">
                <a:latin typeface="Cambria"/>
                <a:ea typeface="Calibri"/>
                <a:cs typeface="ComicSansMS"/>
              </a:rPr>
              <a:t>.</a:t>
            </a:r>
            <a:endParaRPr lang="en-GB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fr-FR" sz="1600" dirty="0">
              <a:latin typeface="Cambria"/>
              <a:ea typeface="Calibri"/>
              <a:cs typeface="ComicSansMS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dirty="0">
                <a:latin typeface="Cambria"/>
                <a:ea typeface="Calibri"/>
                <a:cs typeface="ComicSansMS"/>
              </a:rPr>
              <a:t>Demain, ce sera </a:t>
            </a:r>
            <a:r>
              <a:rPr lang="fr-FR" u="sng" dirty="0">
                <a:latin typeface="Cambria"/>
                <a:ea typeface="Calibri"/>
                <a:cs typeface="ComicSansMS"/>
              </a:rPr>
              <a:t>mercredi</a:t>
            </a:r>
            <a:r>
              <a:rPr lang="fr-FR" dirty="0">
                <a:latin typeface="Cambria"/>
                <a:ea typeface="Calibri"/>
                <a:cs typeface="ComicSansMS"/>
              </a:rPr>
              <a:t>.</a:t>
            </a:r>
            <a:endParaRPr lang="en-GB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2800" dirty="0">
              <a:latin typeface="Cambr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dirty="0">
                <a:latin typeface="Cambria"/>
                <a:ea typeface="Calibri"/>
                <a:cs typeface="ComicSansMS"/>
              </a:rPr>
              <a:t>aujourd’hui =  </a:t>
            </a:r>
            <a:r>
              <a:rPr lang="fr-FR" dirty="0" err="1">
                <a:latin typeface="Cambria"/>
                <a:ea typeface="Calibri"/>
                <a:cs typeface="ComicSansMS"/>
              </a:rPr>
              <a:t>today</a:t>
            </a:r>
            <a:r>
              <a:rPr lang="fr-FR" dirty="0">
                <a:latin typeface="Cambria"/>
                <a:ea typeface="Calibri"/>
                <a:cs typeface="ComicSansMS"/>
              </a:rPr>
              <a:t>     </a:t>
            </a:r>
            <a:endParaRPr lang="en-GB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dirty="0">
                <a:latin typeface="Cambria"/>
                <a:ea typeface="Calibri"/>
                <a:cs typeface="ComicSansMS"/>
              </a:rPr>
              <a:t>hier =    </a:t>
            </a:r>
            <a:r>
              <a:rPr lang="fr-FR" dirty="0" err="1">
                <a:latin typeface="Cambria"/>
                <a:ea typeface="Calibri"/>
                <a:cs typeface="ComicSansMS"/>
              </a:rPr>
              <a:t>yesterday</a:t>
            </a:r>
            <a:r>
              <a:rPr lang="fr-FR" dirty="0">
                <a:latin typeface="Cambria"/>
                <a:ea typeface="Calibri"/>
                <a:cs typeface="ComicSansMS"/>
              </a:rPr>
              <a:t>          </a:t>
            </a:r>
            <a:endParaRPr lang="en-GB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dirty="0">
                <a:latin typeface="Cambria"/>
                <a:ea typeface="Calibri"/>
                <a:cs typeface="ComicSansMS"/>
              </a:rPr>
              <a:t>demain = </a:t>
            </a:r>
            <a:r>
              <a:rPr lang="fr-FR" dirty="0" err="1">
                <a:latin typeface="Cambria"/>
                <a:ea typeface="Calibri"/>
                <a:cs typeface="ComicSansMS"/>
              </a:rPr>
              <a:t>tomorrow</a:t>
            </a:r>
            <a:endParaRPr lang="en-GB" sz="2800" dirty="0"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5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c01cbcab24a894ba8b10aaf048d67b1f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c6f9b871362ace1ec7778f58f87e770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9EA705-4C7B-40D4-92B4-F421A2B37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51A542-3963-4C37-BDEF-A9B225A0DD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8C3E91-EC1B-43F3-80F5-9109CE385D05}">
  <ds:schemaRefs>
    <ds:schemaRef ds:uri="http://www.w3.org/XML/1998/namespace"/>
    <ds:schemaRef ds:uri="http://schemas.microsoft.com/office/2006/metadata/properties"/>
    <ds:schemaRef ds:uri="http://purl.org/dc/terms/"/>
    <ds:schemaRef ds:uri="37bb6d48-7c88-44a9-a0ca-754bfa7f794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b63e111-dce5-4a45-8def-dc0a7d76a2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215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Comic Sans MS</vt:lpstr>
      <vt:lpstr>ComicSansMS</vt:lpstr>
      <vt:lpstr>Times New Roman</vt:lpstr>
      <vt:lpstr>Office Theme</vt:lpstr>
      <vt:lpstr>Document</vt:lpstr>
      <vt:lpstr>Starter</vt:lpstr>
      <vt:lpstr>C’est quel jour ?</vt:lpstr>
      <vt:lpstr>PowerPoint Presentation</vt:lpstr>
      <vt:lpstr>Linguascope games</vt:lpstr>
      <vt:lpstr>Une chanson! https://www.youtube.com/watch?v=PPGRMNYw8HE</vt:lpstr>
      <vt:lpstr>Écris les jours de la semaine </vt:lpstr>
      <vt:lpstr>PowerPoint Presentation</vt:lpstr>
      <vt:lpstr>Mots croisés </vt:lpstr>
      <vt:lpstr> Complète les phrases : </vt:lpstr>
      <vt:lpstr>Écoute</vt:lpstr>
      <vt:lpstr>PowerPoint Presentation</vt:lpstr>
      <vt:lpstr>Écoute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quel jour ?</dc:title>
  <dc:creator>rpalliser</dc:creator>
  <cp:lastModifiedBy>Hannah Crockford</cp:lastModifiedBy>
  <cp:revision>31</cp:revision>
  <dcterms:created xsi:type="dcterms:W3CDTF">2012-10-25T13:52:49Z</dcterms:created>
  <dcterms:modified xsi:type="dcterms:W3CDTF">2018-09-24T11:57:28Z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