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9" r:id="rId3"/>
    <p:sldId id="258" r:id="rId4"/>
    <p:sldId id="273" r:id="rId5"/>
    <p:sldId id="274" r:id="rId6"/>
    <p:sldId id="257" r:id="rId7"/>
    <p:sldId id="275" r:id="rId8"/>
    <p:sldId id="276" r:id="rId9"/>
    <p:sldId id="280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ABC37-FF91-5D2D-270D-819D46AD71A3}" v="32" dt="2022-07-12T11:14:00.729"/>
    <p1510:client id="{5A3276B0-D2CA-6AC7-E738-D1D71599181B}" v="1" dt="2021-09-06T13:28:39.951"/>
    <p1510:client id="{66AD1E8D-A7A8-E489-5C82-305F0F43A031}" v="116" dt="2021-09-10T12:39:39.835"/>
    <p1510:client id="{67C238C2-B547-299A-5FED-BFCCB7692887}" v="19" dt="2022-07-12T10:45:19.575"/>
    <p1510:client id="{8115AB69-D4C4-797C-E343-5FB24E67BDBE}" v="4" dt="2021-09-06T13:25:48.491"/>
    <p1510:client id="{8BA2A4B6-923D-9C00-FC49-162A26537727}" v="122" dt="2021-09-10T12:41:55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 Fiore" userId="S::vfiore@highamsparkschool.co.uk::f972a7e1-1ec9-4cd2-8725-f05f4257dc5f" providerId="AD" clId="Web-{8BA2A4B6-923D-9C00-FC49-162A26537727}"/>
    <pc:docChg chg="modSld">
      <pc:chgData name="V Fiore" userId="S::vfiore@highamsparkschool.co.uk::f972a7e1-1ec9-4cd2-8725-f05f4257dc5f" providerId="AD" clId="Web-{8BA2A4B6-923D-9C00-FC49-162A26537727}" dt="2021-09-10T12:41:55.301" v="68" actId="1076"/>
      <pc:docMkLst>
        <pc:docMk/>
      </pc:docMkLst>
      <pc:sldChg chg="modSp">
        <pc:chgData name="V Fiore" userId="S::vfiore@highamsparkschool.co.uk::f972a7e1-1ec9-4cd2-8725-f05f4257dc5f" providerId="AD" clId="Web-{8BA2A4B6-923D-9C00-FC49-162A26537727}" dt="2021-09-10T12:40:31.908" v="30" actId="20577"/>
        <pc:sldMkLst>
          <pc:docMk/>
          <pc:sldMk cId="570775555" sldId="258"/>
        </pc:sldMkLst>
        <pc:spChg chg="mod">
          <ac:chgData name="V Fiore" userId="S::vfiore@highamsparkschool.co.uk::f972a7e1-1ec9-4cd2-8725-f05f4257dc5f" providerId="AD" clId="Web-{8BA2A4B6-923D-9C00-FC49-162A26537727}" dt="2021-09-10T12:40:31.908" v="30" actId="20577"/>
          <ac:spMkLst>
            <pc:docMk/>
            <pc:sldMk cId="570775555" sldId="258"/>
            <ac:spMk id="3" creationId="{3152443C-0488-4C72-974A-2D63FF9DF87F}"/>
          </ac:spMkLst>
        </pc:spChg>
      </pc:sldChg>
      <pc:sldChg chg="addSp modSp">
        <pc:chgData name="V Fiore" userId="S::vfiore@highamsparkschool.co.uk::f972a7e1-1ec9-4cd2-8725-f05f4257dc5f" providerId="AD" clId="Web-{8BA2A4B6-923D-9C00-FC49-162A26537727}" dt="2021-09-10T12:41:55.301" v="68" actId="1076"/>
        <pc:sldMkLst>
          <pc:docMk/>
          <pc:sldMk cId="747561667" sldId="259"/>
        </pc:sldMkLst>
        <pc:spChg chg="mod">
          <ac:chgData name="V Fiore" userId="S::vfiore@highamsparkschool.co.uk::f972a7e1-1ec9-4cd2-8725-f05f4257dc5f" providerId="AD" clId="Web-{8BA2A4B6-923D-9C00-FC49-162A26537727}" dt="2021-09-10T12:40:54.440" v="33" actId="1076"/>
          <ac:spMkLst>
            <pc:docMk/>
            <pc:sldMk cId="747561667" sldId="259"/>
            <ac:spMk id="2" creationId="{51EA2E29-039D-4B33-9C6C-D5AC8CF9276B}"/>
          </ac:spMkLst>
        </pc:spChg>
        <pc:spChg chg="add mod">
          <ac:chgData name="V Fiore" userId="S::vfiore@highamsparkschool.co.uk::f972a7e1-1ec9-4cd2-8725-f05f4257dc5f" providerId="AD" clId="Web-{8BA2A4B6-923D-9C00-FC49-162A26537727}" dt="2021-09-10T12:41:55.301" v="68" actId="1076"/>
          <ac:spMkLst>
            <pc:docMk/>
            <pc:sldMk cId="747561667" sldId="259"/>
            <ac:spMk id="3" creationId="{AC6B2D23-22E1-4DA1-B766-8BA5DBE90EB8}"/>
          </ac:spMkLst>
        </pc:spChg>
        <pc:spChg chg="mod">
          <ac:chgData name="V Fiore" userId="S::vfiore@highamsparkschool.co.uk::f972a7e1-1ec9-4cd2-8725-f05f4257dc5f" providerId="AD" clId="Web-{8BA2A4B6-923D-9C00-FC49-162A26537727}" dt="2021-09-10T12:40:47.815" v="31" actId="1076"/>
          <ac:spMkLst>
            <pc:docMk/>
            <pc:sldMk cId="747561667" sldId="259"/>
            <ac:spMk id="4" creationId="{6D200E32-69AF-4364-A09E-A09018BE09B4}"/>
          </ac:spMkLst>
        </pc:spChg>
        <pc:picChg chg="mod">
          <ac:chgData name="V Fiore" userId="S::vfiore@highamsparkschool.co.uk::f972a7e1-1ec9-4cd2-8725-f05f4257dc5f" providerId="AD" clId="Web-{8BA2A4B6-923D-9C00-FC49-162A26537727}" dt="2021-09-10T12:40:49.440" v="32" actId="1076"/>
          <ac:picMkLst>
            <pc:docMk/>
            <pc:sldMk cId="747561667" sldId="259"/>
            <ac:picMk id="9" creationId="{0E3D1AE0-BBA6-4C63-BE9D-21D86B40F443}"/>
          </ac:picMkLst>
        </pc:picChg>
      </pc:sldChg>
    </pc:docChg>
  </pc:docChgLst>
  <pc:docChgLst>
    <pc:chgData name="V Fiore" userId="S::vfiore@highamsparkschool.co.uk::f972a7e1-1ec9-4cd2-8725-f05f4257dc5f" providerId="AD" clId="Web-{8115AB69-D4C4-797C-E343-5FB24E67BDBE}"/>
    <pc:docChg chg="addSld modSld sldOrd">
      <pc:chgData name="V Fiore" userId="S::vfiore@highamsparkschool.co.uk::f972a7e1-1ec9-4cd2-8725-f05f4257dc5f" providerId="AD" clId="Web-{8115AB69-D4C4-797C-E343-5FB24E67BDBE}" dt="2021-09-06T13:25:53.741" v="3"/>
      <pc:docMkLst>
        <pc:docMk/>
      </pc:docMkLst>
      <pc:sldChg chg="addSp modSp new mod ord setBg">
        <pc:chgData name="V Fiore" userId="S::vfiore@highamsparkschool.co.uk::f972a7e1-1ec9-4cd2-8725-f05f4257dc5f" providerId="AD" clId="Web-{8115AB69-D4C4-797C-E343-5FB24E67BDBE}" dt="2021-09-06T13:25:53.741" v="3"/>
        <pc:sldMkLst>
          <pc:docMk/>
          <pc:sldMk cId="160683929" sldId="279"/>
        </pc:sldMkLst>
        <pc:spChg chg="add">
          <ac:chgData name="V Fiore" userId="S::vfiore@highamsparkschool.co.uk::f972a7e1-1ec9-4cd2-8725-f05f4257dc5f" providerId="AD" clId="Web-{8115AB69-D4C4-797C-E343-5FB24E67BDBE}" dt="2021-09-06T13:25:53.741" v="3"/>
          <ac:spMkLst>
            <pc:docMk/>
            <pc:sldMk cId="160683929" sldId="279"/>
            <ac:spMk id="7" creationId="{2D2B266D-3625-4584-A5C3-7D3F672CFF30}"/>
          </ac:spMkLst>
        </pc:spChg>
        <pc:spChg chg="add">
          <ac:chgData name="V Fiore" userId="S::vfiore@highamsparkschool.co.uk::f972a7e1-1ec9-4cd2-8725-f05f4257dc5f" providerId="AD" clId="Web-{8115AB69-D4C4-797C-E343-5FB24E67BDBE}" dt="2021-09-06T13:25:53.741" v="3"/>
          <ac:spMkLst>
            <pc:docMk/>
            <pc:sldMk cId="160683929" sldId="279"/>
            <ac:spMk id="9" creationId="{C463B99A-73EE-4FBB-B7C4-F9F9BCC25C65}"/>
          </ac:spMkLst>
        </pc:spChg>
        <pc:spChg chg="add">
          <ac:chgData name="V Fiore" userId="S::vfiore@highamsparkschool.co.uk::f972a7e1-1ec9-4cd2-8725-f05f4257dc5f" providerId="AD" clId="Web-{8115AB69-D4C4-797C-E343-5FB24E67BDBE}" dt="2021-09-06T13:25:53.741" v="3"/>
          <ac:spMkLst>
            <pc:docMk/>
            <pc:sldMk cId="160683929" sldId="279"/>
            <ac:spMk id="11" creationId="{A5D2A5D1-BA0D-47D3-B051-DA7743C46E28}"/>
          </ac:spMkLst>
        </pc:spChg>
        <pc:picChg chg="add mod">
          <ac:chgData name="V Fiore" userId="S::vfiore@highamsparkschool.co.uk::f972a7e1-1ec9-4cd2-8725-f05f4257dc5f" providerId="AD" clId="Web-{8115AB69-D4C4-797C-E343-5FB24E67BDBE}" dt="2021-09-06T13:25:53.741" v="3"/>
          <ac:picMkLst>
            <pc:docMk/>
            <pc:sldMk cId="160683929" sldId="279"/>
            <ac:picMk id="2" creationId="{D98A2CB8-0C3E-4647-AE0C-EAAADB1CE7A8}"/>
          </ac:picMkLst>
        </pc:picChg>
      </pc:sldChg>
    </pc:docChg>
  </pc:docChgLst>
  <pc:docChgLst>
    <pc:chgData name="V Fiore" userId="S::vfiore@highamsparkschool.co.uk::f972a7e1-1ec9-4cd2-8725-f05f4257dc5f" providerId="AD" clId="Web-{5A3276B0-D2CA-6AC7-E738-D1D71599181B}"/>
    <pc:docChg chg="sldOrd">
      <pc:chgData name="V Fiore" userId="S::vfiore@highamsparkschool.co.uk::f972a7e1-1ec9-4cd2-8725-f05f4257dc5f" providerId="AD" clId="Web-{5A3276B0-D2CA-6AC7-E738-D1D71599181B}" dt="2021-09-06T13:28:39.951" v="0"/>
      <pc:docMkLst>
        <pc:docMk/>
      </pc:docMkLst>
      <pc:sldChg chg="ord">
        <pc:chgData name="V Fiore" userId="S::vfiore@highamsparkschool.co.uk::f972a7e1-1ec9-4cd2-8725-f05f4257dc5f" providerId="AD" clId="Web-{5A3276B0-D2CA-6AC7-E738-D1D71599181B}" dt="2021-09-06T13:28:39.951" v="0"/>
        <pc:sldMkLst>
          <pc:docMk/>
          <pc:sldMk cId="570775555" sldId="258"/>
        </pc:sldMkLst>
      </pc:sldChg>
    </pc:docChg>
  </pc:docChgLst>
  <pc:docChgLst>
    <pc:chgData name="V Fiore" userId="S::vfiore@highamsparkschool.co.uk::f972a7e1-1ec9-4cd2-8725-f05f4257dc5f" providerId="AD" clId="Web-{308ABC37-FF91-5D2D-270D-819D46AD71A3}"/>
    <pc:docChg chg="modSld">
      <pc:chgData name="V Fiore" userId="S::vfiore@highamsparkschool.co.uk::f972a7e1-1ec9-4cd2-8725-f05f4257dc5f" providerId="AD" clId="Web-{308ABC37-FF91-5D2D-270D-819D46AD71A3}" dt="2022-07-12T11:14:00.167" v="14" actId="20577"/>
      <pc:docMkLst>
        <pc:docMk/>
      </pc:docMkLst>
      <pc:sldChg chg="modSp">
        <pc:chgData name="V Fiore" userId="S::vfiore@highamsparkschool.co.uk::f972a7e1-1ec9-4cd2-8725-f05f4257dc5f" providerId="AD" clId="Web-{308ABC37-FF91-5D2D-270D-819D46AD71A3}" dt="2022-07-12T11:14:00.167" v="14" actId="20577"/>
        <pc:sldMkLst>
          <pc:docMk/>
          <pc:sldMk cId="747561667" sldId="259"/>
        </pc:sldMkLst>
        <pc:spChg chg="mod">
          <ac:chgData name="V Fiore" userId="S::vfiore@highamsparkschool.co.uk::f972a7e1-1ec9-4cd2-8725-f05f4257dc5f" providerId="AD" clId="Web-{308ABC37-FF91-5D2D-270D-819D46AD71A3}" dt="2022-07-12T11:14:00.167" v="14" actId="20577"/>
          <ac:spMkLst>
            <pc:docMk/>
            <pc:sldMk cId="747561667" sldId="259"/>
            <ac:spMk id="2" creationId="{51EA2E29-039D-4B33-9C6C-D5AC8CF9276B}"/>
          </ac:spMkLst>
        </pc:spChg>
      </pc:sldChg>
    </pc:docChg>
  </pc:docChgLst>
  <pc:docChgLst>
    <pc:chgData name="V Fiore" userId="S::vfiore@highamsparkschool.co.uk::f972a7e1-1ec9-4cd2-8725-f05f4257dc5f" providerId="AD" clId="Web-{67C238C2-B547-299A-5FED-BFCCB7692887}"/>
    <pc:docChg chg="modSld">
      <pc:chgData name="V Fiore" userId="S::vfiore@highamsparkschool.co.uk::f972a7e1-1ec9-4cd2-8725-f05f4257dc5f" providerId="AD" clId="Web-{67C238C2-B547-299A-5FED-BFCCB7692887}" dt="2022-07-12T10:45:19.575" v="13"/>
      <pc:docMkLst>
        <pc:docMk/>
      </pc:docMkLst>
      <pc:sldChg chg="addSp delSp modSp addAnim modAnim">
        <pc:chgData name="V Fiore" userId="S::vfiore@highamsparkschool.co.uk::f972a7e1-1ec9-4cd2-8725-f05f4257dc5f" providerId="AD" clId="Web-{67C238C2-B547-299A-5FED-BFCCB7692887}" dt="2022-07-12T10:45:19.575" v="13"/>
        <pc:sldMkLst>
          <pc:docMk/>
          <pc:sldMk cId="747561667" sldId="259"/>
        </pc:sldMkLst>
        <pc:spChg chg="mod">
          <ac:chgData name="V Fiore" userId="S::vfiore@highamsparkschool.co.uk::f972a7e1-1ec9-4cd2-8725-f05f4257dc5f" providerId="AD" clId="Web-{67C238C2-B547-299A-5FED-BFCCB7692887}" dt="2022-07-12T10:45:05.980" v="10" actId="1076"/>
          <ac:spMkLst>
            <pc:docMk/>
            <pc:sldMk cId="747561667" sldId="259"/>
            <ac:spMk id="2" creationId="{51EA2E29-039D-4B33-9C6C-D5AC8CF9276B}"/>
          </ac:spMkLst>
        </pc:spChg>
        <pc:spChg chg="del">
          <ac:chgData name="V Fiore" userId="S::vfiore@highamsparkschool.co.uk::f972a7e1-1ec9-4cd2-8725-f05f4257dc5f" providerId="AD" clId="Web-{67C238C2-B547-299A-5FED-BFCCB7692887}" dt="2022-07-12T10:44:59.402" v="8"/>
          <ac:spMkLst>
            <pc:docMk/>
            <pc:sldMk cId="747561667" sldId="259"/>
            <ac:spMk id="3" creationId="{AC6B2D23-22E1-4DA1-B766-8BA5DBE90EB8}"/>
          </ac:spMkLst>
        </pc:spChg>
        <pc:spChg chg="mod">
          <ac:chgData name="V Fiore" userId="S::vfiore@highamsparkschool.co.uk::f972a7e1-1ec9-4cd2-8725-f05f4257dc5f" providerId="AD" clId="Web-{67C238C2-B547-299A-5FED-BFCCB7692887}" dt="2022-07-12T10:45:10.778" v="11" actId="1076"/>
          <ac:spMkLst>
            <pc:docMk/>
            <pc:sldMk cId="747561667" sldId="259"/>
            <ac:spMk id="4" creationId="{6D200E32-69AF-4364-A09E-A09018BE09B4}"/>
          </ac:spMkLst>
        </pc:spChg>
        <pc:spChg chg="add mod">
          <ac:chgData name="V Fiore" userId="S::vfiore@highamsparkschool.co.uk::f972a7e1-1ec9-4cd2-8725-f05f4257dc5f" providerId="AD" clId="Web-{67C238C2-B547-299A-5FED-BFCCB7692887}" dt="2022-07-12T10:45:02.449" v="9" actId="1076"/>
          <ac:spMkLst>
            <pc:docMk/>
            <pc:sldMk cId="747561667" sldId="259"/>
            <ac:spMk id="5" creationId="{43F95CC9-AFB6-774F-6AAA-9C98A52A8009}"/>
          </ac:spMkLst>
        </pc:spChg>
        <pc:spChg chg="mod">
          <ac:chgData name="V Fiore" userId="S::vfiore@highamsparkschool.co.uk::f972a7e1-1ec9-4cd2-8725-f05f4257dc5f" providerId="AD" clId="Web-{67C238C2-B547-299A-5FED-BFCCB7692887}" dt="2022-07-12T10:44:19.557" v="0" actId="1076"/>
          <ac:spMkLst>
            <pc:docMk/>
            <pc:sldMk cId="747561667" sldId="259"/>
            <ac:spMk id="8" creationId="{0D9D489D-7C64-4477-BD08-993663EA1417}"/>
          </ac:spMkLst>
        </pc:spChg>
      </pc:sldChg>
    </pc:docChg>
  </pc:docChgLst>
  <pc:docChgLst>
    <pc:chgData name="V Fiore" userId="S::vfiore@highamsparkschool.co.uk::f972a7e1-1ec9-4cd2-8725-f05f4257dc5f" providerId="AD" clId="Web-{66AD1E8D-A7A8-E489-5C82-305F0F43A031}"/>
    <pc:docChg chg="addSld modSld sldOrd">
      <pc:chgData name="V Fiore" userId="S::vfiore@highamsparkschool.co.uk::f972a7e1-1ec9-4cd2-8725-f05f4257dc5f" providerId="AD" clId="Web-{66AD1E8D-A7A8-E489-5C82-305F0F43A031}" dt="2021-09-10T12:39:39.835" v="78" actId="20577"/>
      <pc:docMkLst>
        <pc:docMk/>
      </pc:docMkLst>
      <pc:sldChg chg="modSp">
        <pc:chgData name="V Fiore" userId="S::vfiore@highamsparkschool.co.uk::f972a7e1-1ec9-4cd2-8725-f05f4257dc5f" providerId="AD" clId="Web-{66AD1E8D-A7A8-E489-5C82-305F0F43A031}" dt="2021-09-10T12:39:39.835" v="78" actId="20577"/>
        <pc:sldMkLst>
          <pc:docMk/>
          <pc:sldMk cId="747561667" sldId="259"/>
        </pc:sldMkLst>
        <pc:spChg chg="mod">
          <ac:chgData name="V Fiore" userId="S::vfiore@highamsparkschool.co.uk::f972a7e1-1ec9-4cd2-8725-f05f4257dc5f" providerId="AD" clId="Web-{66AD1E8D-A7A8-E489-5C82-305F0F43A031}" dt="2021-09-10T12:39:39.835" v="78" actId="20577"/>
          <ac:spMkLst>
            <pc:docMk/>
            <pc:sldMk cId="747561667" sldId="259"/>
            <ac:spMk id="4" creationId="{6D200E32-69AF-4364-A09E-A09018BE09B4}"/>
          </ac:spMkLst>
        </pc:spChg>
        <pc:spChg chg="mod">
          <ac:chgData name="V Fiore" userId="S::vfiore@highamsparkschool.co.uk::f972a7e1-1ec9-4cd2-8725-f05f4257dc5f" providerId="AD" clId="Web-{66AD1E8D-A7A8-E489-5C82-305F0F43A031}" dt="2021-09-10T12:16:27.117" v="73" actId="20577"/>
          <ac:spMkLst>
            <pc:docMk/>
            <pc:sldMk cId="747561667" sldId="259"/>
            <ac:spMk id="8" creationId="{0D9D489D-7C64-4477-BD08-993663EA1417}"/>
          </ac:spMkLst>
        </pc:spChg>
      </pc:sldChg>
      <pc:sldChg chg="delSp modSp">
        <pc:chgData name="V Fiore" userId="S::vfiore@highamsparkschool.co.uk::f972a7e1-1ec9-4cd2-8725-f05f4257dc5f" providerId="AD" clId="Web-{66AD1E8D-A7A8-E489-5C82-305F0F43A031}" dt="2021-09-10T12:08:42.050" v="65" actId="1076"/>
        <pc:sldMkLst>
          <pc:docMk/>
          <pc:sldMk cId="3987693289" sldId="277"/>
        </pc:sldMkLst>
        <pc:spChg chg="mod">
          <ac:chgData name="V Fiore" userId="S::vfiore@highamsparkschool.co.uk::f972a7e1-1ec9-4cd2-8725-f05f4257dc5f" providerId="AD" clId="Web-{66AD1E8D-A7A8-E489-5C82-305F0F43A031}" dt="2021-09-10T12:08:42.050" v="65" actId="1076"/>
          <ac:spMkLst>
            <pc:docMk/>
            <pc:sldMk cId="3987693289" sldId="277"/>
            <ac:spMk id="2" creationId="{2F717C7B-5516-4908-B349-EE3858B92E49}"/>
          </ac:spMkLst>
        </pc:spChg>
        <pc:spChg chg="mod">
          <ac:chgData name="V Fiore" userId="S::vfiore@highamsparkschool.co.uk::f972a7e1-1ec9-4cd2-8725-f05f4257dc5f" providerId="AD" clId="Web-{66AD1E8D-A7A8-E489-5C82-305F0F43A031}" dt="2021-09-10T12:08:38.690" v="64" actId="1076"/>
          <ac:spMkLst>
            <pc:docMk/>
            <pc:sldMk cId="3987693289" sldId="277"/>
            <ac:spMk id="10" creationId="{4A52BBF6-CCC6-4B8E-BF0A-9C9DC27A4CBB}"/>
          </ac:spMkLst>
        </pc:spChg>
        <pc:spChg chg="del">
          <ac:chgData name="V Fiore" userId="S::vfiore@highamsparkschool.co.uk::f972a7e1-1ec9-4cd2-8725-f05f4257dc5f" providerId="AD" clId="Web-{66AD1E8D-A7A8-E489-5C82-305F0F43A031}" dt="2021-09-10T12:08:35.409" v="63"/>
          <ac:spMkLst>
            <pc:docMk/>
            <pc:sldMk cId="3987693289" sldId="277"/>
            <ac:spMk id="12" creationId="{463F290B-BBD8-48F9-BC47-02C333D2382E}"/>
          </ac:spMkLst>
        </pc:spChg>
      </pc:sldChg>
      <pc:sldChg chg="addSp delSp modSp new ord">
        <pc:chgData name="V Fiore" userId="S::vfiore@highamsparkschool.co.uk::f972a7e1-1ec9-4cd2-8725-f05f4257dc5f" providerId="AD" clId="Web-{66AD1E8D-A7A8-E489-5C82-305F0F43A031}" dt="2021-09-10T12:10:10.257" v="72" actId="1076"/>
        <pc:sldMkLst>
          <pc:docMk/>
          <pc:sldMk cId="3677382632" sldId="280"/>
        </pc:sldMkLst>
        <pc:spChg chg="add mod">
          <ac:chgData name="V Fiore" userId="S::vfiore@highamsparkschool.co.uk::f972a7e1-1ec9-4cd2-8725-f05f4257dc5f" providerId="AD" clId="Web-{66AD1E8D-A7A8-E489-5C82-305F0F43A031}" dt="2021-09-10T12:04:40.163" v="30" actId="14100"/>
          <ac:spMkLst>
            <pc:docMk/>
            <pc:sldMk cId="3677382632" sldId="280"/>
            <ac:spMk id="4" creationId="{76D64422-FB5B-4FD0-A3A4-51B4A0738EE3}"/>
          </ac:spMkLst>
        </pc:spChg>
        <pc:spChg chg="add mod">
          <ac:chgData name="V Fiore" userId="S::vfiore@highamsparkschool.co.uk::f972a7e1-1ec9-4cd2-8725-f05f4257dc5f" providerId="AD" clId="Web-{66AD1E8D-A7A8-E489-5C82-305F0F43A031}" dt="2021-09-10T12:05:47.417" v="48" actId="20577"/>
          <ac:spMkLst>
            <pc:docMk/>
            <pc:sldMk cId="3677382632" sldId="280"/>
            <ac:spMk id="6" creationId="{B2ED49F1-63EA-4D5C-99BA-1D06ABBD61B4}"/>
          </ac:spMkLst>
        </pc:spChg>
        <pc:spChg chg="add del mod">
          <ac:chgData name="V Fiore" userId="S::vfiore@highamsparkschool.co.uk::f972a7e1-1ec9-4cd2-8725-f05f4257dc5f" providerId="AD" clId="Web-{66AD1E8D-A7A8-E489-5C82-305F0F43A031}" dt="2021-09-10T12:08:10.814" v="60"/>
          <ac:spMkLst>
            <pc:docMk/>
            <pc:sldMk cId="3677382632" sldId="280"/>
            <ac:spMk id="9" creationId="{F2D6CE2B-124C-463D-A143-682BD3470567}"/>
          </ac:spMkLst>
        </pc:spChg>
        <pc:picChg chg="add mod">
          <ac:chgData name="V Fiore" userId="S::vfiore@highamsparkschool.co.uk::f972a7e1-1ec9-4cd2-8725-f05f4257dc5f" providerId="AD" clId="Web-{66AD1E8D-A7A8-E489-5C82-305F0F43A031}" dt="2021-09-10T12:03:28.707" v="5" actId="1076"/>
          <ac:picMkLst>
            <pc:docMk/>
            <pc:sldMk cId="3677382632" sldId="280"/>
            <ac:picMk id="2" creationId="{8410547B-6D0F-471D-B8D0-ED6068378910}"/>
          </ac:picMkLst>
        </pc:picChg>
        <pc:picChg chg="add mod">
          <ac:chgData name="V Fiore" userId="S::vfiore@highamsparkschool.co.uk::f972a7e1-1ec9-4cd2-8725-f05f4257dc5f" providerId="AD" clId="Web-{66AD1E8D-A7A8-E489-5C82-305F0F43A031}" dt="2021-09-10T12:05:48.276" v="49" actId="1076"/>
          <ac:picMkLst>
            <pc:docMk/>
            <pc:sldMk cId="3677382632" sldId="280"/>
            <ac:picMk id="3" creationId="{94E8C779-4AF7-4288-BF63-E10D5E9F31C5}"/>
          </ac:picMkLst>
        </pc:picChg>
        <pc:picChg chg="add mod">
          <ac:chgData name="V Fiore" userId="S::vfiore@highamsparkschool.co.uk::f972a7e1-1ec9-4cd2-8725-f05f4257dc5f" providerId="AD" clId="Web-{66AD1E8D-A7A8-E489-5C82-305F0F43A031}" dt="2021-09-10T12:05:09.102" v="32" actId="1076"/>
          <ac:picMkLst>
            <pc:docMk/>
            <pc:sldMk cId="3677382632" sldId="280"/>
            <ac:picMk id="5" creationId="{BD1EBB45-A849-4F58-B97F-31EE7CEC5FAB}"/>
          </ac:picMkLst>
        </pc:picChg>
        <pc:picChg chg="add mod modCrop">
          <ac:chgData name="V Fiore" userId="S::vfiore@highamsparkschool.co.uk::f972a7e1-1ec9-4cd2-8725-f05f4257dc5f" providerId="AD" clId="Web-{66AD1E8D-A7A8-E489-5C82-305F0F43A031}" dt="2021-09-10T12:06:24.372" v="54" actId="1076"/>
          <ac:picMkLst>
            <pc:docMk/>
            <pc:sldMk cId="3677382632" sldId="280"/>
            <ac:picMk id="7" creationId="{78B8ABC4-9E0A-4ABA-9440-B81BEDC8B7D8}"/>
          </ac:picMkLst>
        </pc:picChg>
        <pc:picChg chg="add del mod">
          <ac:chgData name="V Fiore" userId="S::vfiore@highamsparkschool.co.uk::f972a7e1-1ec9-4cd2-8725-f05f4257dc5f" providerId="AD" clId="Web-{66AD1E8D-A7A8-E489-5C82-305F0F43A031}" dt="2021-09-10T12:07:46.266" v="57"/>
          <ac:picMkLst>
            <pc:docMk/>
            <pc:sldMk cId="3677382632" sldId="280"/>
            <ac:picMk id="8" creationId="{BD6DD791-309D-4058-98E9-2BE64F8A2B38}"/>
          </ac:picMkLst>
        </pc:picChg>
        <pc:picChg chg="add mod">
          <ac:chgData name="V Fiore" userId="S::vfiore@highamsparkschool.co.uk::f972a7e1-1ec9-4cd2-8725-f05f4257dc5f" providerId="AD" clId="Web-{66AD1E8D-A7A8-E489-5C82-305F0F43A031}" dt="2021-09-10T12:08:25.815" v="62" actId="1076"/>
          <ac:picMkLst>
            <pc:docMk/>
            <pc:sldMk cId="3677382632" sldId="280"/>
            <ac:picMk id="10" creationId="{1B304099-1834-41E3-A797-B133150C4E9E}"/>
          </ac:picMkLst>
        </pc:picChg>
        <pc:picChg chg="add del mod">
          <ac:chgData name="V Fiore" userId="S::vfiore@highamsparkschool.co.uk::f972a7e1-1ec9-4cd2-8725-f05f4257dc5f" providerId="AD" clId="Web-{66AD1E8D-A7A8-E489-5C82-305F0F43A031}" dt="2021-09-10T12:09:39.177" v="70"/>
          <ac:picMkLst>
            <pc:docMk/>
            <pc:sldMk cId="3677382632" sldId="280"/>
            <ac:picMk id="11" creationId="{74D14B43-FFC3-4348-B181-72B3021E21FD}"/>
          </ac:picMkLst>
        </pc:picChg>
        <pc:picChg chg="add mod">
          <ac:chgData name="V Fiore" userId="S::vfiore@highamsparkschool.co.uk::f972a7e1-1ec9-4cd2-8725-f05f4257dc5f" providerId="AD" clId="Web-{66AD1E8D-A7A8-E489-5C82-305F0F43A031}" dt="2021-09-10T12:10:10.257" v="72" actId="1076"/>
          <ac:picMkLst>
            <pc:docMk/>
            <pc:sldMk cId="3677382632" sldId="280"/>
            <ac:picMk id="12" creationId="{54964909-EB91-49D6-9A40-3A95FD6BFE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F6FF-59E6-4DBE-8B63-788883842246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D32-27C7-4BD3-BD10-F8977DF4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5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F6FF-59E6-4DBE-8B63-788883842246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D32-27C7-4BD3-BD10-F8977DF4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71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F6FF-59E6-4DBE-8B63-788883842246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D32-27C7-4BD3-BD10-F8977DF4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8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F6FF-59E6-4DBE-8B63-788883842246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D32-27C7-4BD3-BD10-F8977DF4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3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F6FF-59E6-4DBE-8B63-788883842246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D32-27C7-4BD3-BD10-F8977DF4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8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F6FF-59E6-4DBE-8B63-788883842246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D32-27C7-4BD3-BD10-F8977DF4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F6FF-59E6-4DBE-8B63-788883842246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D32-27C7-4BD3-BD10-F8977DF4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8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F6FF-59E6-4DBE-8B63-788883842246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D32-27C7-4BD3-BD10-F8977DF4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4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F6FF-59E6-4DBE-8B63-788883842246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D32-27C7-4BD3-BD10-F8977DF4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35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F6FF-59E6-4DBE-8B63-788883842246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D32-27C7-4BD3-BD10-F8977DF4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4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F6FF-59E6-4DBE-8B63-788883842246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D32-27C7-4BD3-BD10-F8977DF4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3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F6FF-59E6-4DBE-8B63-788883842246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5D32-27C7-4BD3-BD10-F8977DF4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23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98A2CB8-0C3E-4647-AE0C-EAAADB1CE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89966"/>
            <a:ext cx="11658600" cy="4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ristiano Ronaldo - Wikipedia">
            <a:extLst>
              <a:ext uri="{FF2B5EF4-FFF2-40B4-BE49-F238E27FC236}">
                <a16:creationId xmlns:a16="http://schemas.microsoft.com/office/drawing/2014/main" id="{CFB22B94-F163-4295-8314-5642E9AA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5" y="1287106"/>
            <a:ext cx="2445248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71E7FB-FD5D-4D1C-B7B9-1DFC8DA739DF}"/>
              </a:ext>
            </a:extLst>
          </p:cNvPr>
          <p:cNvSpPr txBox="1"/>
          <p:nvPr/>
        </p:nvSpPr>
        <p:spPr>
          <a:xfrm>
            <a:off x="4181583" y="33139"/>
            <a:ext cx="453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002060"/>
                </a:solidFill>
              </a:rPr>
              <a:t>Il / Elle </a:t>
            </a:r>
            <a:r>
              <a:rPr lang="en-GB" sz="4000" b="1" err="1">
                <a:solidFill>
                  <a:srgbClr val="002060"/>
                </a:solidFill>
              </a:rPr>
              <a:t>s’appelle</a:t>
            </a:r>
            <a:r>
              <a:rPr lang="en-GB" sz="4000" b="1">
                <a:solidFill>
                  <a:srgbClr val="002060"/>
                </a:solidFill>
              </a:rPr>
              <a:t>…</a:t>
            </a:r>
          </a:p>
        </p:txBody>
      </p:sp>
      <p:pic>
        <p:nvPicPr>
          <p:cNvPr id="6148" name="Picture 4" descr="Marilyn Monroe Color Face Decorative Arts Prints &amp; Posters Wall Art Print  Poster Any Size - Black and White Poster">
            <a:extLst>
              <a:ext uri="{FF2B5EF4-FFF2-40B4-BE49-F238E27FC236}">
                <a16:creationId xmlns:a16="http://schemas.microsoft.com/office/drawing/2014/main" id="{4918EB7B-9022-41ED-8B1E-295D952C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05" y="1287106"/>
            <a:ext cx="2292795" cy="26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Just how great a tennis player is Serena Williams?">
            <a:extLst>
              <a:ext uri="{FF2B5EF4-FFF2-40B4-BE49-F238E27FC236}">
                <a16:creationId xmlns:a16="http://schemas.microsoft.com/office/drawing/2014/main" id="{66E09982-F942-47CD-98B5-94E04204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60" y="1287106"/>
            <a:ext cx="2656450" cy="26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omer Simpson | Simpsons Wiki | Fandom">
            <a:extLst>
              <a:ext uri="{FF2B5EF4-FFF2-40B4-BE49-F238E27FC236}">
                <a16:creationId xmlns:a16="http://schemas.microsoft.com/office/drawing/2014/main" id="{0DD382B9-9898-4811-9547-8E199BA00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32" y="1287106"/>
            <a:ext cx="16573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17C7B-5516-4908-B349-EE3858B92E49}"/>
              </a:ext>
            </a:extLst>
          </p:cNvPr>
          <p:cNvSpPr txBox="1"/>
          <p:nvPr/>
        </p:nvSpPr>
        <p:spPr>
          <a:xfrm>
            <a:off x="7720642" y="4786044"/>
            <a:ext cx="340074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CRISTIANO RONALDO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2BBF6-CCC6-4B8E-BF0A-9C9DC27A4CBB}"/>
              </a:ext>
            </a:extLst>
          </p:cNvPr>
          <p:cNvSpPr txBox="1"/>
          <p:nvPr/>
        </p:nvSpPr>
        <p:spPr>
          <a:xfrm>
            <a:off x="4451150" y="6017851"/>
            <a:ext cx="28057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MARILYN MONROE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D2DB8-070F-4F89-91C3-2F4A2725E06F}"/>
              </a:ext>
            </a:extLst>
          </p:cNvPr>
          <p:cNvSpPr txBox="1"/>
          <p:nvPr/>
        </p:nvSpPr>
        <p:spPr>
          <a:xfrm>
            <a:off x="1063794" y="4786045"/>
            <a:ext cx="25835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SERENA WILLIAMS</a:t>
            </a:r>
          </a:p>
        </p:txBody>
      </p:sp>
    </p:spTree>
    <p:extLst>
      <p:ext uri="{BB962C8B-B14F-4D97-AF65-F5344CB8AC3E}">
        <p14:creationId xmlns:p14="http://schemas.microsoft.com/office/powerpoint/2010/main" val="398769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F628DD-7499-4C89-91A2-4B7A16941E2E}"/>
              </a:ext>
            </a:extLst>
          </p:cNvPr>
          <p:cNvSpPr txBox="1"/>
          <p:nvPr/>
        </p:nvSpPr>
        <p:spPr>
          <a:xfrm>
            <a:off x="318501" y="212421"/>
            <a:ext cx="453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7030A0"/>
                </a:solidFill>
              </a:rPr>
              <a:t>PLENARY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AFAF9-0543-46D9-B64B-C78E0D034883}"/>
              </a:ext>
            </a:extLst>
          </p:cNvPr>
          <p:cNvSpPr txBox="1"/>
          <p:nvPr/>
        </p:nvSpPr>
        <p:spPr>
          <a:xfrm>
            <a:off x="7334037" y="304754"/>
            <a:ext cx="284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>
                <a:solidFill>
                  <a:schemeClr val="accent5">
                    <a:lumMod val="75000"/>
                  </a:schemeClr>
                </a:solidFill>
              </a:rPr>
              <a:t>Pour </a:t>
            </a:r>
            <a:r>
              <a:rPr lang="en-GB" sz="2800" b="1" i="1" err="1">
                <a:solidFill>
                  <a:schemeClr val="accent5">
                    <a:lumMod val="75000"/>
                  </a:schemeClr>
                </a:solidFill>
              </a:rPr>
              <a:t>récapituler</a:t>
            </a:r>
            <a:r>
              <a:rPr lang="en-GB" sz="2800" b="1" i="1">
                <a:solidFill>
                  <a:schemeClr val="accent5">
                    <a:lumMod val="75000"/>
                  </a:schemeClr>
                </a:solidFill>
              </a:rPr>
              <a:t>…</a:t>
            </a:r>
          </a:p>
        </p:txBody>
      </p:sp>
      <p:pic>
        <p:nvPicPr>
          <p:cNvPr id="7170" name="Picture 2" descr="Download Funny Light Lamp Vector Bulb Cartoon Clipart PNG Free |  FreePngClipart">
            <a:extLst>
              <a:ext uri="{FF2B5EF4-FFF2-40B4-BE49-F238E27FC236}">
                <a16:creationId xmlns:a16="http://schemas.microsoft.com/office/drawing/2014/main" id="{4D648725-2AB7-45ED-B95F-AF542050D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60" y="0"/>
            <a:ext cx="192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CAF1CE-E5E8-4C24-9AEB-A9695DF1F1D5}"/>
              </a:ext>
            </a:extLst>
          </p:cNvPr>
          <p:cNvSpPr txBox="1"/>
          <p:nvPr/>
        </p:nvSpPr>
        <p:spPr>
          <a:xfrm>
            <a:off x="1273996" y="1518970"/>
            <a:ext cx="8188504" cy="5293757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 rtl="0" fontAlgn="base"/>
            <a:endParaRPr lang="en-GB" sz="3200" b="1" i="0" u="none" strike="noStrike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3200" b="1" i="0" u="none" strike="noStrike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Personne</a:t>
            </a:r>
            <a:r>
              <a:rPr lang="en-GB" sz="3200" b="1" i="0" u="none" strike="noStrike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 A: </a:t>
            </a:r>
            <a:r>
              <a:rPr lang="en-GB" sz="3200" b="1" i="0" u="none" strike="noStrike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Bonjour , Comment t’appelles-tu?</a:t>
            </a:r>
            <a:r>
              <a:rPr lang="en-US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GB" sz="3200" b="1" i="0" u="none" strike="noStrike"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3200" b="1" i="0" u="none" strike="noStrike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Personne B: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Salut,</a:t>
            </a:r>
            <a:r>
              <a:rPr lang="en-GB" sz="3200" b="1" i="0" u="none" strike="noStrike">
                <a:solidFill>
                  <a:srgbClr val="548235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 m’appelle ____________ Et 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toi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Comment t’appelles-tu?</a:t>
            </a:r>
            <a:r>
              <a:rPr lang="en-US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GB" sz="3200" b="1" i="0" u="none" strike="noStrike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3200" b="1" i="0" u="none" strike="noStrike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Personne</a:t>
            </a:r>
            <a:r>
              <a:rPr lang="en-GB" sz="3200" b="1" i="0" u="none" strike="noStrike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 A:</a:t>
            </a:r>
            <a:r>
              <a:rPr lang="en-GB" sz="3200" b="1" i="0" u="none" strike="noStrike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 m’appelle ______________ Au revoir.</a:t>
            </a:r>
            <a:r>
              <a:rPr lang="en-US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GB" sz="3200" b="1" i="0" u="none" strike="noStrike"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3200" b="1" i="0" u="none" strike="noStrike" err="1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Personne</a:t>
            </a:r>
            <a:r>
              <a:rPr lang="en-GB" sz="3200" b="1" i="0" u="none" strike="noStrike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 B:  </a:t>
            </a:r>
            <a:r>
              <a:rPr lang="en-GB" sz="3200" b="0" i="0" u="none" strike="noStrike">
                <a:effectLst/>
                <a:latin typeface="Calibri" panose="020F0502020204030204" pitchFamily="34" charset="0"/>
              </a:rPr>
              <a:t>Au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revoir</a:t>
            </a:r>
            <a:r>
              <a:rPr lang="en-US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06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A2E29-039D-4B33-9C6C-D5AC8CF9276B}"/>
              </a:ext>
            </a:extLst>
          </p:cNvPr>
          <p:cNvSpPr txBox="1"/>
          <p:nvPr/>
        </p:nvSpPr>
        <p:spPr>
          <a:xfrm>
            <a:off x="6392043" y="73930"/>
            <a:ext cx="676275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u="sng" dirty="0">
                <a:solidFill>
                  <a:srgbClr val="002060"/>
                </a:solidFill>
              </a:rPr>
              <a:t>Mardi quatre </a:t>
            </a:r>
            <a:r>
              <a:rPr lang="en-GB" sz="3600" b="1" u="sng" dirty="0" err="1">
                <a:solidFill>
                  <a:srgbClr val="002060"/>
                </a:solidFill>
              </a:rPr>
              <a:t>septembre</a:t>
            </a:r>
            <a:endParaRPr lang="en-GB" sz="3600" b="1" u="sng" dirty="0" err="1">
              <a:solidFill>
                <a:srgbClr val="002060"/>
              </a:solidFill>
              <a:cs typeface="Calibri"/>
            </a:endParaRPr>
          </a:p>
          <a:p>
            <a:endParaRPr lang="en-GB" sz="2800" b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3200" b="1" dirty="0">
                <a:solidFill>
                  <a:srgbClr val="C00000"/>
                </a:solidFill>
              </a:rPr>
              <a:t>             </a:t>
            </a:r>
            <a:endParaRPr lang="en-GB" sz="320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00E32-69AF-4364-A09E-A09018BE09B4}"/>
              </a:ext>
            </a:extLst>
          </p:cNvPr>
          <p:cNvSpPr txBox="1"/>
          <p:nvPr/>
        </p:nvSpPr>
        <p:spPr>
          <a:xfrm>
            <a:off x="2612481" y="1001030"/>
            <a:ext cx="536754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>
                <a:solidFill>
                  <a:srgbClr val="C00000"/>
                </a:solidFill>
                <a:cs typeface="Calibri"/>
              </a:rPr>
              <a:t>Comment </a:t>
            </a:r>
            <a:r>
              <a:rPr lang="en-GB" sz="4000" b="1" u="sng" err="1">
                <a:solidFill>
                  <a:srgbClr val="C00000"/>
                </a:solidFill>
                <a:cs typeface="Calibri"/>
              </a:rPr>
              <a:t>t'appelles-tu</a:t>
            </a:r>
            <a:r>
              <a:rPr lang="en-GB" sz="4000" b="1" u="sng">
                <a:solidFill>
                  <a:srgbClr val="C00000"/>
                </a:solidFill>
                <a:cs typeface="Calibri"/>
              </a:rPr>
              <a:t>?</a:t>
            </a:r>
            <a:endParaRPr lang="en-GB" sz="4000" b="1" u="sng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D489D-7C64-4477-BD08-993663EA1417}"/>
              </a:ext>
            </a:extLst>
          </p:cNvPr>
          <p:cNvSpPr txBox="1"/>
          <p:nvPr/>
        </p:nvSpPr>
        <p:spPr>
          <a:xfrm>
            <a:off x="340331" y="3043312"/>
            <a:ext cx="8740740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 </a:t>
            </a:r>
            <a:r>
              <a:rPr lang="es-ES" sz="2800" b="1" i="0" u="none" strike="noStrike" err="1">
                <a:solidFill>
                  <a:srgbClr val="00B050"/>
                </a:solidFill>
                <a:effectLst/>
                <a:latin typeface="Calibri"/>
                <a:cs typeface="Calibri"/>
              </a:rPr>
              <a:t>Oui</a:t>
            </a:r>
            <a:r>
              <a:rPr lang="es-ES" sz="2800" b="1" i="0" u="none" strike="noStrike">
                <a:solidFill>
                  <a:srgbClr val="00B050"/>
                </a:solidFill>
                <a:effectLst/>
                <a:latin typeface="Calibri"/>
                <a:cs typeface="Calibri"/>
              </a:rPr>
              <a:t>, Madame / </a:t>
            </a:r>
            <a:r>
              <a:rPr lang="es-ES" sz="2800" b="1" i="0" u="none" strike="noStrike" err="1">
                <a:solidFill>
                  <a:srgbClr val="00B050"/>
                </a:solidFill>
                <a:effectLst/>
                <a:latin typeface="Calibri"/>
                <a:cs typeface="Calibri"/>
              </a:rPr>
              <a:t>Bonjour</a:t>
            </a:r>
            <a:r>
              <a:rPr lang="es-ES" sz="2800" b="1" i="0" u="none" strike="noStrike">
                <a:solidFill>
                  <a:srgbClr val="00B050"/>
                </a:solidFill>
                <a:effectLst/>
                <a:latin typeface="Calibri"/>
                <a:cs typeface="Calibri"/>
              </a:rPr>
              <a:t> Madame  / </a:t>
            </a:r>
            <a:r>
              <a:rPr lang="es-ES" sz="2800" b="1" i="0" u="none" strike="noStrike" err="1">
                <a:solidFill>
                  <a:srgbClr val="00B050"/>
                </a:solidFill>
                <a:effectLst/>
                <a:latin typeface="Calibri"/>
                <a:cs typeface="Calibri"/>
              </a:rPr>
              <a:t>Présent</a:t>
            </a:r>
            <a:r>
              <a:rPr lang="es-ES" sz="2800" b="1" i="0" u="none" strike="noStrike">
                <a:solidFill>
                  <a:srgbClr val="C00000"/>
                </a:solidFill>
                <a:effectLst/>
                <a:latin typeface="Calibri"/>
                <a:cs typeface="Calibri"/>
              </a:rPr>
              <a:t>(E)</a:t>
            </a:r>
            <a:r>
              <a:rPr lang="en-US" sz="2800" b="1" i="0">
                <a:solidFill>
                  <a:srgbClr val="C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s-ES" sz="2800" b="1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s-ES" sz="2800" b="1" i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2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Desolé(e), je </a:t>
            </a:r>
            <a:r>
              <a:rPr lang="es-ES" sz="2800" b="1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suis</a:t>
            </a:r>
            <a:r>
              <a:rPr lang="es-ES" sz="2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en </a:t>
            </a:r>
            <a:r>
              <a:rPr lang="es-ES" sz="2800" b="1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retard</a:t>
            </a:r>
            <a:r>
              <a:rPr lang="es-ES" sz="2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= </a:t>
            </a:r>
            <a:r>
              <a:rPr lang="es-ES" sz="2800" b="1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Sorry</a:t>
            </a:r>
            <a:r>
              <a:rPr lang="es-ES" sz="2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ES" sz="2800" b="1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I’m</a:t>
            </a:r>
            <a:r>
              <a:rPr lang="es-ES" sz="2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late</a:t>
            </a:r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s-ES" sz="2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s-ES" sz="2800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2800" b="1" i="0" u="none" strike="noStrike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Il</a:t>
            </a:r>
            <a:r>
              <a:rPr lang="es-ES" sz="2800" b="1" i="0" u="none" strike="noStrike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ES" sz="2800" b="1" i="0" u="none" strike="noStrike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est</a:t>
            </a:r>
            <a:r>
              <a:rPr lang="es-ES" sz="2800" b="1" i="0" u="none" strike="noStrike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ES" sz="2800" b="1" i="0" u="none" strike="noStrike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absent</a:t>
            </a:r>
            <a:r>
              <a:rPr lang="es-ES" sz="2800" b="1" i="0" u="none" strike="noStrike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= He </a:t>
            </a:r>
            <a:r>
              <a:rPr lang="es-ES" sz="2800" b="1" i="0" u="none" strike="noStrike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es-ES" sz="2800" b="1" i="0" u="none" strike="noStrike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ES" sz="2800" b="1" i="0" u="none" strike="noStrike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absent</a:t>
            </a:r>
            <a:r>
              <a:rPr lang="es-ES" sz="2800" b="1" i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​</a:t>
            </a:r>
            <a:endParaRPr lang="es-ES" sz="2800" b="1" i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2800" b="1" i="0" u="none" strike="noStrike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Elle </a:t>
            </a:r>
            <a:r>
              <a:rPr lang="es-ES" sz="2800" b="1" i="0" u="none" strike="noStrike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est</a:t>
            </a:r>
            <a:r>
              <a:rPr lang="es-ES" sz="2800" b="1" i="0" u="none" strike="noStrike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absent</a:t>
            </a:r>
            <a:r>
              <a:rPr lang="es-ES" sz="2800" b="1" i="0" u="sng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es-ES" sz="2800" b="1" i="0" u="none" strike="noStrike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= </a:t>
            </a:r>
            <a:r>
              <a:rPr lang="es-ES" sz="2800" b="1" i="0" u="none" strike="noStrike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She</a:t>
            </a:r>
            <a:r>
              <a:rPr lang="es-ES" sz="2800" b="1" i="0" u="none" strike="noStrike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ES" sz="2800" b="1" i="0" u="none" strike="noStrike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es-ES" sz="2800" b="1" i="0" u="none" strike="noStrike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ES" sz="2800" b="1" i="0" u="none" strike="noStrike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absent</a:t>
            </a:r>
            <a:r>
              <a:rPr lang="es-ES" sz="2800" b="1" i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0" i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9" name="Picture 2" descr="Studybugs – Schools » Attendance">
            <a:extLst>
              <a:ext uri="{FF2B5EF4-FFF2-40B4-BE49-F238E27FC236}">
                <a16:creationId xmlns:a16="http://schemas.microsoft.com/office/drawing/2014/main" id="{0E3D1AE0-BBA6-4C63-BE9D-21D86B40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510" y="4053395"/>
            <a:ext cx="1638300" cy="17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F95CC9-AFB6-774F-6AAA-9C98A52A8009}"/>
              </a:ext>
            </a:extLst>
          </p:cNvPr>
          <p:cNvSpPr txBox="1"/>
          <p:nvPr/>
        </p:nvSpPr>
        <p:spPr>
          <a:xfrm>
            <a:off x="3942" y="150130"/>
            <a:ext cx="676275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u="sng" dirty="0">
                <a:solidFill>
                  <a:srgbClr val="002060"/>
                </a:solidFill>
              </a:rPr>
              <a:t>En </a:t>
            </a:r>
            <a:r>
              <a:rPr lang="en-GB" sz="3600" b="1" u="sng" dirty="0" err="1">
                <a:solidFill>
                  <a:srgbClr val="002060"/>
                </a:solidFill>
              </a:rPr>
              <a:t>classe</a:t>
            </a:r>
            <a:endParaRPr lang="en-GB" sz="3600" b="1" u="sng" dirty="0" err="1">
              <a:solidFill>
                <a:srgbClr val="002060"/>
              </a:solidFill>
              <a:cs typeface="Calibri"/>
            </a:endParaRPr>
          </a:p>
          <a:p>
            <a:endParaRPr lang="en-GB" sz="2800" b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3200" b="1" dirty="0">
                <a:solidFill>
                  <a:srgbClr val="C00000"/>
                </a:solidFill>
              </a:rPr>
              <a:t>             </a:t>
            </a:r>
            <a:endParaRPr lang="en-GB" sz="3200" b="1" dirty="0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5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2C4386-F39E-4476-A08C-E786563DCF56}"/>
              </a:ext>
            </a:extLst>
          </p:cNvPr>
          <p:cNvSpPr txBox="1"/>
          <p:nvPr/>
        </p:nvSpPr>
        <p:spPr>
          <a:xfrm>
            <a:off x="2373330" y="1101906"/>
            <a:ext cx="7777537" cy="5355312"/>
          </a:xfrm>
          <a:prstGeom prst="rect">
            <a:avLst/>
          </a:prstGeom>
          <a:solidFill>
            <a:srgbClr val="FFFFCC"/>
          </a:solidFill>
          <a:ln w="57150">
            <a:solidFill>
              <a:srgbClr val="92D050"/>
            </a:solidFill>
            <a:prstDash val="dash"/>
          </a:ln>
        </p:spPr>
        <p:txBody>
          <a:bodyPr wrap="square">
            <a:spAutoFit/>
          </a:bodyPr>
          <a:lstStyle/>
          <a:p>
            <a:pPr algn="ctr" rtl="0" fontAlgn="base"/>
            <a:endParaRPr lang="en-GB" b="0" i="0" u="none" strike="noStrike">
              <a:solidFill>
                <a:srgbClr val="92D050"/>
              </a:solidFill>
              <a:effectLst/>
              <a:latin typeface="Calibri" panose="020F0502020204030204" pitchFamily="34" charset="0"/>
            </a:endParaRPr>
          </a:p>
          <a:p>
            <a:pPr rtl="0" fontAlgn="base"/>
            <a:r>
              <a:rPr lang="en-GB" sz="3600" b="1" i="0" u="none" strike="noStrike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OBJECTIVES:</a:t>
            </a:r>
          </a:p>
          <a:p>
            <a:pPr rtl="0" fontAlgn="base"/>
            <a:endParaRPr lang="en-GB" sz="3200" b="1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rtl="0" fontAlgn="base"/>
            <a:r>
              <a:rPr lang="en-GB" sz="3200" b="1" i="0" u="none" strike="noStrike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You MUST be able to use greetings and say what your name is in French</a:t>
            </a:r>
            <a:r>
              <a:rPr lang="en-US" sz="32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200" b="1" i="0">
              <a:solidFill>
                <a:srgbClr val="C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sz="3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3200" b="1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sz="3200" b="1" i="0" u="none" strike="noStrike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You SHOULD be able to ask other people’s names</a:t>
            </a:r>
            <a:r>
              <a:rPr lang="en-US" sz="3200" b="1" i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200" b="1" i="0">
              <a:solidFill>
                <a:srgbClr val="00206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sz="3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3200" b="1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sz="3200" b="1" i="0" u="none" strike="noStrike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You MAY be able to introduce others</a:t>
            </a:r>
          </a:p>
          <a:p>
            <a:pPr rtl="0" fontAlgn="base"/>
            <a:endParaRPr lang="en-US" sz="3200" b="1" i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2443C-0488-4C72-974A-2D63FF9DF87F}"/>
              </a:ext>
            </a:extLst>
          </p:cNvPr>
          <p:cNvSpPr txBox="1"/>
          <p:nvPr/>
        </p:nvSpPr>
        <p:spPr>
          <a:xfrm>
            <a:off x="3615118" y="50892"/>
            <a:ext cx="63497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>
                <a:solidFill>
                  <a:srgbClr val="FF0000"/>
                </a:solidFill>
              </a:rPr>
              <a:t>Comment </a:t>
            </a:r>
            <a:r>
              <a:rPr lang="en-GB" sz="4000" b="1" u="sng" err="1">
                <a:solidFill>
                  <a:srgbClr val="FF0000"/>
                </a:solidFill>
              </a:rPr>
              <a:t>t'appelles-tu</a:t>
            </a:r>
            <a:r>
              <a:rPr lang="en-GB" sz="4000" b="1" u="sng">
                <a:solidFill>
                  <a:srgbClr val="FF0000"/>
                </a:solidFill>
              </a:rPr>
              <a:t>?</a:t>
            </a:r>
            <a:endParaRPr lang="en-GB" sz="4000" b="1" u="sng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77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C7F5CE-A8B4-425A-8D14-30BE5BA6C38C}"/>
              </a:ext>
            </a:extLst>
          </p:cNvPr>
          <p:cNvSpPr txBox="1"/>
          <p:nvPr/>
        </p:nvSpPr>
        <p:spPr>
          <a:xfrm>
            <a:off x="2988922" y="743660"/>
            <a:ext cx="7762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7030A0"/>
                </a:solidFill>
              </a:rPr>
              <a:t>Je peux enlever ma veste?</a:t>
            </a:r>
            <a:endParaRPr lang="en-GB" sz="440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6806C-A0D2-4C94-8C38-FFB22920C976}"/>
              </a:ext>
            </a:extLst>
          </p:cNvPr>
          <p:cNvSpPr txBox="1"/>
          <p:nvPr/>
        </p:nvSpPr>
        <p:spPr>
          <a:xfrm>
            <a:off x="2988923" y="5524928"/>
            <a:ext cx="7762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2060"/>
                </a:solidFill>
              </a:rPr>
              <a:t>Can I take my blazer off?</a:t>
            </a:r>
            <a:endParaRPr lang="en-GB" sz="4400">
              <a:solidFill>
                <a:srgbClr val="002060"/>
              </a:solidFill>
            </a:endParaRPr>
          </a:p>
        </p:txBody>
      </p:sp>
      <p:pic>
        <p:nvPicPr>
          <p:cNvPr id="1026" name="Picture 2" descr="LODE HEATH GIRLS BLAZER – Clive Mark">
            <a:extLst>
              <a:ext uri="{FF2B5EF4-FFF2-40B4-BE49-F238E27FC236}">
                <a16:creationId xmlns:a16="http://schemas.microsoft.com/office/drawing/2014/main" id="{28E7AC02-39AD-4753-92AB-5818E2A3B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58" y="1833081"/>
            <a:ext cx="3452117" cy="34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C7F5CE-A8B4-425A-8D14-30BE5BA6C38C}"/>
              </a:ext>
            </a:extLst>
          </p:cNvPr>
          <p:cNvSpPr txBox="1"/>
          <p:nvPr/>
        </p:nvSpPr>
        <p:spPr>
          <a:xfrm>
            <a:off x="2988922" y="743660"/>
            <a:ext cx="7762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7030A0"/>
                </a:solidFill>
              </a:rPr>
              <a:t>Je peux aller aux toilettes?</a:t>
            </a:r>
            <a:endParaRPr lang="en-GB" sz="440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6806C-A0D2-4C94-8C38-FFB22920C976}"/>
              </a:ext>
            </a:extLst>
          </p:cNvPr>
          <p:cNvSpPr txBox="1"/>
          <p:nvPr/>
        </p:nvSpPr>
        <p:spPr>
          <a:xfrm>
            <a:off x="2988923" y="5524928"/>
            <a:ext cx="7762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2060"/>
                </a:solidFill>
              </a:rPr>
              <a:t>Can I go to the toilet?</a:t>
            </a:r>
            <a:endParaRPr lang="en-GB" sz="4400">
              <a:solidFill>
                <a:srgbClr val="002060"/>
              </a:solidFill>
            </a:endParaRPr>
          </a:p>
        </p:txBody>
      </p:sp>
      <p:pic>
        <p:nvPicPr>
          <p:cNvPr id="2052" name="Picture 4" descr="8 Different Types of Dog Toilets - Home Stratosphere">
            <a:extLst>
              <a:ext uri="{FF2B5EF4-FFF2-40B4-BE49-F238E27FC236}">
                <a16:creationId xmlns:a16="http://schemas.microsoft.com/office/drawing/2014/main" id="{9A976C38-6F55-4512-B771-C57314619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43" y="2060994"/>
            <a:ext cx="4181582" cy="30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F0FCBF-BFE1-431A-AE52-9A46D0C52823}"/>
              </a:ext>
            </a:extLst>
          </p:cNvPr>
          <p:cNvSpPr txBox="1"/>
          <p:nvPr/>
        </p:nvSpPr>
        <p:spPr>
          <a:xfrm>
            <a:off x="285108" y="1798366"/>
            <a:ext cx="609771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4000" b="1" i="0" u="none" strike="noStrike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Bonjour!</a:t>
            </a:r>
            <a:r>
              <a:rPr lang="en-US" sz="4000" b="1" i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​                           </a:t>
            </a:r>
            <a:endParaRPr lang="en-US" sz="4000" b="1" i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4000" b="1" i="0" u="none" strike="noStrike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Salut!</a:t>
            </a:r>
            <a:r>
              <a:rPr lang="en-US" sz="4000" b="1" i="0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000" b="1" i="0"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4000" b="1" i="0" u="none" strike="noStrike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Bonsoir!</a:t>
            </a:r>
            <a:r>
              <a:rPr lang="en-US" sz="4000" b="1" i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000" b="1" i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4000" b="1" i="0" u="none" strike="noStrike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Bonne </a:t>
            </a:r>
            <a:r>
              <a:rPr lang="en-GB" sz="4000" b="1" i="0" u="none" strike="noStrike" err="1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nuit</a:t>
            </a:r>
            <a:r>
              <a:rPr lang="en-GB" sz="4000" b="1" i="0" u="none" strike="noStrike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!</a:t>
            </a:r>
            <a:r>
              <a:rPr lang="en-US" sz="4000" b="1" i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000" b="1" i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4000" b="1" i="0" u="none" strike="noStrike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Au revoir!</a:t>
            </a:r>
            <a:r>
              <a:rPr lang="en-US" sz="4000" b="1" i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000" b="1" i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4000" b="1" i="0" u="none" strike="noStrike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Bonne après-midi!</a:t>
            </a:r>
            <a:r>
              <a:rPr lang="en-US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9893D-78C9-417C-B305-3371E8E66DE1}"/>
              </a:ext>
            </a:extLst>
          </p:cNvPr>
          <p:cNvSpPr txBox="1"/>
          <p:nvPr/>
        </p:nvSpPr>
        <p:spPr>
          <a:xfrm>
            <a:off x="6583167" y="1798366"/>
            <a:ext cx="60977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4000" b="1" i="0" u="none" strike="noStrike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Hello / good </a:t>
            </a:r>
            <a:r>
              <a:rPr lang="fr-FR" sz="4000" b="1" i="0" u="none" strike="noStrike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day</a:t>
            </a:r>
            <a:r>
              <a:rPr lang="fr-FR" sz="4000" b="1" i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​</a:t>
            </a:r>
            <a:endParaRPr lang="fr-FR" sz="4000" b="1" i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4000" b="1" i="0" u="none" strike="noStrike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Hi</a:t>
            </a:r>
            <a:r>
              <a:rPr lang="en-US" sz="4000" b="1" i="0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000" b="1" i="0"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4000" b="1" i="0" u="none" strike="noStrike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Good </a:t>
            </a:r>
            <a:r>
              <a:rPr lang="fr-FR" sz="4000" b="1" i="0" u="none" strike="noStrike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evening</a:t>
            </a:r>
            <a:r>
              <a:rPr lang="fr-FR" sz="4000" b="1" i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​</a:t>
            </a:r>
            <a:endParaRPr lang="fr-FR" sz="4000" b="1" i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4000" b="1" i="0" u="none" strike="noStrike" err="1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Goodnight</a:t>
            </a:r>
            <a:r>
              <a:rPr lang="fr-FR" sz="4000" b="1" i="0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​</a:t>
            </a:r>
            <a:endParaRPr lang="fr-FR" sz="4000" b="1" i="0"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4000" b="1" i="0" u="none" strike="noStrike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Goodbye </a:t>
            </a:r>
            <a:r>
              <a:rPr lang="en-US" sz="4000" b="1" i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000" b="1" i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4000" b="1" i="0" u="none" strike="noStrike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Good </a:t>
            </a:r>
            <a:r>
              <a:rPr lang="fr-FR" sz="4000" b="1" i="0" u="none" strike="noStrike" err="1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afternoon</a:t>
            </a:r>
            <a:r>
              <a:rPr lang="fr-FR" sz="4000" b="1" i="0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​</a:t>
            </a:r>
            <a:endParaRPr lang="fr-FR" sz="4000" b="1" i="0"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97D0DF-DF9C-495B-A786-75B9C197DAA0}"/>
              </a:ext>
            </a:extLst>
          </p:cNvPr>
          <p:cNvSpPr/>
          <p:nvPr/>
        </p:nvSpPr>
        <p:spPr>
          <a:xfrm>
            <a:off x="6583167" y="1695236"/>
            <a:ext cx="3906748" cy="7195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A3A93E-95E7-4663-BB78-DE38A037E0A6}"/>
              </a:ext>
            </a:extLst>
          </p:cNvPr>
          <p:cNvSpPr/>
          <p:nvPr/>
        </p:nvSpPr>
        <p:spPr>
          <a:xfrm>
            <a:off x="6583167" y="2414815"/>
            <a:ext cx="1369031" cy="5633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4C8818-3604-4CED-9039-B61E86E9FF0F}"/>
              </a:ext>
            </a:extLst>
          </p:cNvPr>
          <p:cNvSpPr/>
          <p:nvPr/>
        </p:nvSpPr>
        <p:spPr>
          <a:xfrm>
            <a:off x="6694471" y="2998154"/>
            <a:ext cx="3906748" cy="7195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C22BA6-5D57-4ABE-9E41-A2E4CC52FA07}"/>
              </a:ext>
            </a:extLst>
          </p:cNvPr>
          <p:cNvSpPr/>
          <p:nvPr/>
        </p:nvSpPr>
        <p:spPr>
          <a:xfrm>
            <a:off x="6583167" y="3561721"/>
            <a:ext cx="3906748" cy="7195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841864-965A-4B77-93AA-BE4FDC918A29}"/>
              </a:ext>
            </a:extLst>
          </p:cNvPr>
          <p:cNvSpPr/>
          <p:nvPr/>
        </p:nvSpPr>
        <p:spPr>
          <a:xfrm>
            <a:off x="6583167" y="4209568"/>
            <a:ext cx="3906748" cy="7195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196,483 English Stock Illustrations, Cliparts and Royalty Free English  Vectors">
            <a:extLst>
              <a:ext uri="{FF2B5EF4-FFF2-40B4-BE49-F238E27FC236}">
                <a16:creationId xmlns:a16="http://schemas.microsoft.com/office/drawing/2014/main" id="{15F814A3-95D7-443E-85C4-0CDF85777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06" y="-31259"/>
            <a:ext cx="3274031" cy="20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1F3CC7-F426-424D-8CD3-6363E31A7D5E}"/>
              </a:ext>
            </a:extLst>
          </p:cNvPr>
          <p:cNvSpPr/>
          <p:nvPr/>
        </p:nvSpPr>
        <p:spPr>
          <a:xfrm>
            <a:off x="6694471" y="4864840"/>
            <a:ext cx="3906748" cy="7195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Français French Stock Illustrations – 518 Français French Stock  Illustrations, Vectors &amp; Clipart - Dreamstime">
            <a:extLst>
              <a:ext uri="{FF2B5EF4-FFF2-40B4-BE49-F238E27FC236}">
                <a16:creationId xmlns:a16="http://schemas.microsoft.com/office/drawing/2014/main" id="{BF73F839-3489-4E03-B38D-3AB552E17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4" r="16465" b="31325"/>
          <a:stretch/>
        </p:blipFill>
        <p:spPr bwMode="auto">
          <a:xfrm>
            <a:off x="577921" y="369870"/>
            <a:ext cx="2483778" cy="111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2E5B55E-8B45-4F62-9329-2FBC8DAE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619"/>
            <a:ext cx="5604446" cy="494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DAC52A0-A237-43B9-919A-A8887E470EB0}"/>
              </a:ext>
            </a:extLst>
          </p:cNvPr>
          <p:cNvSpPr/>
          <p:nvPr/>
        </p:nvSpPr>
        <p:spPr>
          <a:xfrm>
            <a:off x="4155896" y="283180"/>
            <a:ext cx="5085708" cy="1729913"/>
          </a:xfrm>
          <a:prstGeom prst="wedgeEllipseCallout">
            <a:avLst>
              <a:gd name="adj1" fmla="val -60429"/>
              <a:gd name="adj2" fmla="val 4375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8B797-0302-4913-85D6-4DB9B0B697E7}"/>
              </a:ext>
            </a:extLst>
          </p:cNvPr>
          <p:cNvSpPr txBox="1"/>
          <p:nvPr/>
        </p:nvSpPr>
        <p:spPr>
          <a:xfrm>
            <a:off x="4458984" y="834064"/>
            <a:ext cx="4479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/>
              <a:t>Bonjour, je m’appelle…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E126AAE-9DCD-4B88-A2E7-A4CF74A35E9D}"/>
              </a:ext>
            </a:extLst>
          </p:cNvPr>
          <p:cNvSpPr/>
          <p:nvPr/>
        </p:nvSpPr>
        <p:spPr>
          <a:xfrm>
            <a:off x="6193603" y="2013093"/>
            <a:ext cx="5085708" cy="2280863"/>
          </a:xfrm>
          <a:prstGeom prst="wedgeEllipseCallout">
            <a:avLst>
              <a:gd name="adj1" fmla="val -64267"/>
              <a:gd name="adj2" fmla="val 45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C289B-C91D-4081-AA95-54CD043DDFF1}"/>
              </a:ext>
            </a:extLst>
          </p:cNvPr>
          <p:cNvSpPr txBox="1"/>
          <p:nvPr/>
        </p:nvSpPr>
        <p:spPr>
          <a:xfrm>
            <a:off x="6573748" y="2844225"/>
            <a:ext cx="4479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/>
              <a:t>Comment t’appelles-tu?</a:t>
            </a:r>
          </a:p>
        </p:txBody>
      </p:sp>
    </p:spTree>
    <p:extLst>
      <p:ext uri="{BB962C8B-B14F-4D97-AF65-F5344CB8AC3E}">
        <p14:creationId xmlns:p14="http://schemas.microsoft.com/office/powerpoint/2010/main" val="170439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hool Boy Uniform Stock Illustrations – 7,413 School Boy Uniform Stock  Illustrations, Vectors &amp; Clipart - Dreamstime">
            <a:extLst>
              <a:ext uri="{FF2B5EF4-FFF2-40B4-BE49-F238E27FC236}">
                <a16:creationId xmlns:a16="http://schemas.microsoft.com/office/drawing/2014/main" id="{9E57D1E5-544D-44B6-820F-50B0353A2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7" y="579633"/>
            <a:ext cx="2738920" cy="27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8E1354-BAE8-430C-B3DF-5508472BF916}"/>
              </a:ext>
            </a:extLst>
          </p:cNvPr>
          <p:cNvSpPr txBox="1"/>
          <p:nvPr/>
        </p:nvSpPr>
        <p:spPr>
          <a:xfrm>
            <a:off x="2897371" y="1549681"/>
            <a:ext cx="449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7030A0"/>
                </a:solidFill>
              </a:rPr>
              <a:t>Il</a:t>
            </a:r>
            <a:r>
              <a:rPr lang="en-GB" sz="4000" b="1"/>
              <a:t> </a:t>
            </a:r>
            <a:r>
              <a:rPr lang="en-GB" sz="4000" b="1" err="1"/>
              <a:t>s’appelle</a:t>
            </a:r>
            <a:r>
              <a:rPr lang="en-GB" sz="4000" b="1"/>
              <a:t>…</a:t>
            </a:r>
          </a:p>
        </p:txBody>
      </p:sp>
      <p:pic>
        <p:nvPicPr>
          <p:cNvPr id="5124" name="Picture 4" descr="1,498 Black School Girl Illustrations &amp; Clip Art - iStock">
            <a:extLst>
              <a:ext uri="{FF2B5EF4-FFF2-40B4-BE49-F238E27FC236}">
                <a16:creationId xmlns:a16="http://schemas.microsoft.com/office/drawing/2014/main" id="{111DAF27-B138-44AD-A44F-E67BDA160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5" y="3780891"/>
            <a:ext cx="2280546" cy="318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4016B1-996F-4A89-BC36-60D055F124C1}"/>
              </a:ext>
            </a:extLst>
          </p:cNvPr>
          <p:cNvSpPr txBox="1"/>
          <p:nvPr/>
        </p:nvSpPr>
        <p:spPr>
          <a:xfrm>
            <a:off x="2821968" y="5017329"/>
            <a:ext cx="447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00B050"/>
                </a:solidFill>
              </a:rPr>
              <a:t>Elle</a:t>
            </a:r>
            <a:r>
              <a:rPr lang="en-GB" sz="4000" b="1"/>
              <a:t> </a:t>
            </a:r>
            <a:r>
              <a:rPr lang="en-GB" sz="4000" b="1" err="1"/>
              <a:t>s’appelle</a:t>
            </a:r>
            <a:r>
              <a:rPr lang="en-GB" sz="4000" b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4379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410547B-6D0F-471D-B8D0-ED606837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9" y="351167"/>
            <a:ext cx="1685925" cy="2705100"/>
          </a:xfrm>
          <a:prstGeom prst="rect">
            <a:avLst/>
          </a:prstGeom>
        </p:spPr>
      </p:pic>
      <p:pic>
        <p:nvPicPr>
          <p:cNvPr id="3" name="Picture 3" descr="Shape&#10;&#10;Description automatically generated">
            <a:extLst>
              <a:ext uri="{FF2B5EF4-FFF2-40B4-BE49-F238E27FC236}">
                <a16:creationId xmlns:a16="http://schemas.microsoft.com/office/drawing/2014/main" id="{94E8C779-4AF7-4288-BF63-E10D5E9F3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12" y="3780796"/>
            <a:ext cx="2143125" cy="2143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D64422-FB5B-4FD0-A3A4-51B4A0738EE3}"/>
              </a:ext>
            </a:extLst>
          </p:cNvPr>
          <p:cNvSpPr txBox="1"/>
          <p:nvPr/>
        </p:nvSpPr>
        <p:spPr>
          <a:xfrm>
            <a:off x="2380891" y="727494"/>
            <a:ext cx="4022784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Comment </a:t>
            </a:r>
            <a:r>
              <a:rPr lang="en-US" sz="2400" b="1">
                <a:solidFill>
                  <a:srgbClr val="7030A0"/>
                </a:solidFill>
              </a:rPr>
              <a:t>il </a:t>
            </a:r>
            <a:r>
              <a:rPr lang="en-US" sz="2400" b="1" err="1"/>
              <a:t>s'appelle</a:t>
            </a:r>
            <a:r>
              <a:rPr lang="en-US" sz="2400" b="1"/>
              <a:t>?</a:t>
            </a:r>
            <a:endParaRPr lang="en-US" sz="2400" b="1">
              <a:cs typeface="Calibri"/>
            </a:endParaRPr>
          </a:p>
          <a:p>
            <a:r>
              <a:rPr lang="en-US" sz="2400" b="1">
                <a:solidFill>
                  <a:srgbClr val="7030A0"/>
                </a:solidFill>
                <a:cs typeface="Calibri"/>
              </a:rPr>
              <a:t>Il </a:t>
            </a:r>
            <a:r>
              <a:rPr lang="en-US" sz="2400" b="1" err="1">
                <a:cs typeface="Calibri"/>
              </a:rPr>
              <a:t>s'appelle</a:t>
            </a:r>
            <a:r>
              <a:rPr lang="en-US" sz="2400" b="1">
                <a:cs typeface="Calibri"/>
              </a:rPr>
              <a:t> Bugs Bunny.</a:t>
            </a:r>
          </a:p>
        </p:txBody>
      </p:sp>
      <p:pic>
        <p:nvPicPr>
          <p:cNvPr id="5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D1EBB45-A849-4F58-B97F-31EE7CEC5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247" y="580217"/>
            <a:ext cx="1914525" cy="239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D49F1-63EA-4D5C-99BA-1D06ABBD61B4}"/>
              </a:ext>
            </a:extLst>
          </p:cNvPr>
          <p:cNvSpPr txBox="1"/>
          <p:nvPr/>
        </p:nvSpPr>
        <p:spPr>
          <a:xfrm>
            <a:off x="8606287" y="885645"/>
            <a:ext cx="3347049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Comment </a:t>
            </a:r>
            <a:r>
              <a:rPr lang="en-US" sz="2400" b="1" err="1">
                <a:solidFill>
                  <a:srgbClr val="00B050"/>
                </a:solidFill>
              </a:rPr>
              <a:t>elle</a:t>
            </a:r>
            <a:r>
              <a:rPr lang="en-US" sz="2400" b="1">
                <a:solidFill>
                  <a:srgbClr val="7030A0"/>
                </a:solidFill>
              </a:rPr>
              <a:t> </a:t>
            </a:r>
            <a:r>
              <a:rPr lang="en-US" sz="2400" b="1" err="1"/>
              <a:t>s'appelle</a:t>
            </a:r>
            <a:r>
              <a:rPr lang="en-US" sz="2400" b="1"/>
              <a:t>?</a:t>
            </a:r>
            <a:endParaRPr lang="en-US" sz="2400" b="1">
              <a:cs typeface="Calibri"/>
            </a:endParaRPr>
          </a:p>
          <a:p>
            <a:r>
              <a:rPr lang="en-US" sz="2400" b="1">
                <a:solidFill>
                  <a:srgbClr val="00B050"/>
                </a:solidFill>
                <a:cs typeface="Calibri"/>
              </a:rPr>
              <a:t>Elle </a:t>
            </a:r>
            <a:r>
              <a:rPr lang="en-US" sz="2400" b="1" err="1">
                <a:cs typeface="Calibri"/>
              </a:rPr>
              <a:t>s'appelle</a:t>
            </a:r>
            <a:r>
              <a:rPr lang="en-US" sz="2400" b="1">
                <a:cs typeface="Calibri"/>
              </a:rPr>
              <a:t> Lisa.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8B8ABC4-9E0A-4ABA-9440-B81BEDC8B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25" r="13612" b="-943"/>
          <a:stretch/>
        </p:blipFill>
        <p:spPr>
          <a:xfrm>
            <a:off x="3919268" y="2977205"/>
            <a:ext cx="1867103" cy="155068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B304099-1834-41E3-A797-B133150C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670" y="3542671"/>
            <a:ext cx="1743075" cy="261937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54964909-EB91-49D6-9A40-3A95FD6BF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6603" y="2575524"/>
            <a:ext cx="15716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8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Fiore</dc:creator>
  <cp:revision>10</cp:revision>
  <dcterms:created xsi:type="dcterms:W3CDTF">2021-09-06T10:00:34Z</dcterms:created>
  <dcterms:modified xsi:type="dcterms:W3CDTF">2022-07-12T11:14:02Z</dcterms:modified>
</cp:coreProperties>
</file>