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av" ContentType="audio/x-wav"/>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8.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9.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0.xml" ContentType="application/vnd.openxmlformats-officedocument.theme+xml"/>
  <Override PartName="/ppt/slideLayouts/slideLayout122.xml" ContentType="application/vnd.openxmlformats-officedocument.presentationml.slideLayout+xml"/>
  <Override PartName="/ppt/theme/theme11.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12.xml" ContentType="application/vnd.openxmlformats-officedocument.theme+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3.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theme/theme14.xml" ContentType="application/vnd.openxmlformats-officedocument.theme+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theme/theme15.xml" ContentType="application/vnd.openxmlformats-officedocument.theme+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96" r:id="rId4"/>
    <p:sldMasterId id="2147483711" r:id="rId5"/>
    <p:sldMasterId id="2147483735" r:id="rId6"/>
    <p:sldMasterId id="2147483747" r:id="rId7"/>
    <p:sldMasterId id="2147483759" r:id="rId8"/>
    <p:sldMasterId id="2147483775" r:id="rId9"/>
    <p:sldMasterId id="2147483791" r:id="rId10"/>
    <p:sldMasterId id="2147483840" r:id="rId11"/>
    <p:sldMasterId id="2147483855" r:id="rId12"/>
    <p:sldMasterId id="2147483868" r:id="rId13"/>
    <p:sldMasterId id="2147483881" r:id="rId14"/>
    <p:sldMasterId id="2147483894" r:id="rId15"/>
    <p:sldMasterId id="2147483907" r:id="rId16"/>
  </p:sldMasterIdLst>
  <p:notesMasterIdLst>
    <p:notesMasterId r:id="rId55"/>
  </p:notesMasterIdLst>
  <p:sldIdLst>
    <p:sldId id="299" r:id="rId17"/>
    <p:sldId id="283" r:id="rId18"/>
    <p:sldId id="343" r:id="rId19"/>
    <p:sldId id="352" r:id="rId20"/>
    <p:sldId id="353" r:id="rId21"/>
    <p:sldId id="354" r:id="rId22"/>
    <p:sldId id="356" r:id="rId23"/>
    <p:sldId id="369" r:id="rId24"/>
    <p:sldId id="355" r:id="rId25"/>
    <p:sldId id="357" r:id="rId26"/>
    <p:sldId id="358" r:id="rId27"/>
    <p:sldId id="359" r:id="rId28"/>
    <p:sldId id="360" r:id="rId29"/>
    <p:sldId id="361" r:id="rId30"/>
    <p:sldId id="362" r:id="rId31"/>
    <p:sldId id="363" r:id="rId32"/>
    <p:sldId id="364" r:id="rId33"/>
    <p:sldId id="365" r:id="rId34"/>
    <p:sldId id="368" r:id="rId35"/>
    <p:sldId id="367" r:id="rId36"/>
    <p:sldId id="277" r:id="rId37"/>
    <p:sldId id="300" r:id="rId38"/>
    <p:sldId id="301" r:id="rId39"/>
    <p:sldId id="366" r:id="rId40"/>
    <p:sldId id="297" r:id="rId41"/>
    <p:sldId id="258" r:id="rId42"/>
    <p:sldId id="265" r:id="rId43"/>
    <p:sldId id="271" r:id="rId44"/>
    <p:sldId id="295" r:id="rId45"/>
    <p:sldId id="296" r:id="rId46"/>
    <p:sldId id="298" r:id="rId47"/>
    <p:sldId id="267" r:id="rId48"/>
    <p:sldId id="268" r:id="rId49"/>
    <p:sldId id="259" r:id="rId50"/>
    <p:sldId id="260" r:id="rId51"/>
    <p:sldId id="261" r:id="rId52"/>
    <p:sldId id="262" r:id="rId53"/>
    <p:sldId id="266" r:id="rId54"/>
  </p:sldIdLst>
  <p:sldSz cx="9144000" cy="5143500" type="screen16x9"/>
  <p:notesSz cx="6858000" cy="9144000"/>
  <p:defaultTextStyle>
    <a:defPPr>
      <a:defRPr lang="en-US"/>
    </a:defPPr>
    <a:lvl1pPr marL="0" algn="l" defTabSz="685732" rtl="0" eaLnBrk="1" latinLnBrk="0" hangingPunct="1">
      <a:defRPr sz="1400" kern="1200">
        <a:solidFill>
          <a:schemeClr val="tx1"/>
        </a:solidFill>
        <a:latin typeface="+mn-lt"/>
        <a:ea typeface="+mn-ea"/>
        <a:cs typeface="+mn-cs"/>
      </a:defRPr>
    </a:lvl1pPr>
    <a:lvl2pPr marL="342866" algn="l" defTabSz="685732" rtl="0" eaLnBrk="1" latinLnBrk="0" hangingPunct="1">
      <a:defRPr sz="1400" kern="1200">
        <a:solidFill>
          <a:schemeClr val="tx1"/>
        </a:solidFill>
        <a:latin typeface="+mn-lt"/>
        <a:ea typeface="+mn-ea"/>
        <a:cs typeface="+mn-cs"/>
      </a:defRPr>
    </a:lvl2pPr>
    <a:lvl3pPr marL="685732" algn="l" defTabSz="685732" rtl="0" eaLnBrk="1" latinLnBrk="0" hangingPunct="1">
      <a:defRPr sz="1400" kern="1200">
        <a:solidFill>
          <a:schemeClr val="tx1"/>
        </a:solidFill>
        <a:latin typeface="+mn-lt"/>
        <a:ea typeface="+mn-ea"/>
        <a:cs typeface="+mn-cs"/>
      </a:defRPr>
    </a:lvl3pPr>
    <a:lvl4pPr marL="1028598" algn="l" defTabSz="685732" rtl="0" eaLnBrk="1" latinLnBrk="0" hangingPunct="1">
      <a:defRPr sz="1400" kern="1200">
        <a:solidFill>
          <a:schemeClr val="tx1"/>
        </a:solidFill>
        <a:latin typeface="+mn-lt"/>
        <a:ea typeface="+mn-ea"/>
        <a:cs typeface="+mn-cs"/>
      </a:defRPr>
    </a:lvl4pPr>
    <a:lvl5pPr marL="1371464" algn="l" defTabSz="685732" rtl="0" eaLnBrk="1" latinLnBrk="0" hangingPunct="1">
      <a:defRPr sz="1400" kern="1200">
        <a:solidFill>
          <a:schemeClr val="tx1"/>
        </a:solidFill>
        <a:latin typeface="+mn-lt"/>
        <a:ea typeface="+mn-ea"/>
        <a:cs typeface="+mn-cs"/>
      </a:defRPr>
    </a:lvl5pPr>
    <a:lvl6pPr marL="1714331" algn="l" defTabSz="685732" rtl="0" eaLnBrk="1" latinLnBrk="0" hangingPunct="1">
      <a:defRPr sz="1400" kern="1200">
        <a:solidFill>
          <a:schemeClr val="tx1"/>
        </a:solidFill>
        <a:latin typeface="+mn-lt"/>
        <a:ea typeface="+mn-ea"/>
        <a:cs typeface="+mn-cs"/>
      </a:defRPr>
    </a:lvl6pPr>
    <a:lvl7pPr marL="2057195" algn="l" defTabSz="685732" rtl="0" eaLnBrk="1" latinLnBrk="0" hangingPunct="1">
      <a:defRPr sz="1400" kern="1200">
        <a:solidFill>
          <a:schemeClr val="tx1"/>
        </a:solidFill>
        <a:latin typeface="+mn-lt"/>
        <a:ea typeface="+mn-ea"/>
        <a:cs typeface="+mn-cs"/>
      </a:defRPr>
    </a:lvl7pPr>
    <a:lvl8pPr marL="2400060" algn="l" defTabSz="685732" rtl="0" eaLnBrk="1" latinLnBrk="0" hangingPunct="1">
      <a:defRPr sz="1400" kern="1200">
        <a:solidFill>
          <a:schemeClr val="tx1"/>
        </a:solidFill>
        <a:latin typeface="+mn-lt"/>
        <a:ea typeface="+mn-ea"/>
        <a:cs typeface="+mn-cs"/>
      </a:defRPr>
    </a:lvl8pPr>
    <a:lvl9pPr marL="2742926" algn="l" defTabSz="685732"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a:srgbClr val="008000"/>
    <a:srgbClr val="6699FF"/>
    <a:srgbClr val="66FF66"/>
    <a:srgbClr val="EAEAEA"/>
    <a:srgbClr val="CC0000"/>
    <a:srgbClr val="FFCC00"/>
    <a:srgbClr val="009242"/>
    <a:srgbClr val="CC99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69" autoAdjust="0"/>
    <p:restoredTop sz="91215" autoAdjust="0"/>
  </p:normalViewPr>
  <p:slideViewPr>
    <p:cSldViewPr snapToGrid="0">
      <p:cViewPr varScale="1">
        <p:scale>
          <a:sx n="109" d="100"/>
          <a:sy n="109" d="100"/>
        </p:scale>
        <p:origin x="480" y="132"/>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slide" Target="slides/slide23.xml"/><Relationship Id="rId21" Type="http://schemas.openxmlformats.org/officeDocument/2006/relationships/slide" Target="slides/slide5.xml"/><Relationship Id="rId34" Type="http://schemas.openxmlformats.org/officeDocument/2006/relationships/slide" Target="slides/slide18.xml"/><Relationship Id="rId42" Type="http://schemas.openxmlformats.org/officeDocument/2006/relationships/slide" Target="slides/slide26.xml"/><Relationship Id="rId47" Type="http://schemas.openxmlformats.org/officeDocument/2006/relationships/slide" Target="slides/slide31.xml"/><Relationship Id="rId50" Type="http://schemas.openxmlformats.org/officeDocument/2006/relationships/slide" Target="slides/slide34.xml"/><Relationship Id="rId55"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slide" Target="slides/slide30.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4.xml"/><Relationship Id="rId29" Type="http://schemas.openxmlformats.org/officeDocument/2006/relationships/slide" Target="slides/slide13.xml"/><Relationship Id="rId41" Type="http://schemas.openxmlformats.org/officeDocument/2006/relationships/slide" Target="slides/slide25.xml"/><Relationship Id="rId54"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slide" Target="slides/slide24.xml"/><Relationship Id="rId45" Type="http://schemas.openxmlformats.org/officeDocument/2006/relationships/slide" Target="slides/slide29.xml"/><Relationship Id="rId53" Type="http://schemas.openxmlformats.org/officeDocument/2006/relationships/slide" Target="slides/slide37.xml"/><Relationship Id="rId58"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slide" Target="slides/slide33.xml"/><Relationship Id="rId57"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3.xml"/><Relationship Id="rId31" Type="http://schemas.openxmlformats.org/officeDocument/2006/relationships/slide" Target="slides/slide15.xml"/><Relationship Id="rId44" Type="http://schemas.openxmlformats.org/officeDocument/2006/relationships/slide" Target="slides/slide28.xml"/><Relationship Id="rId52" Type="http://schemas.openxmlformats.org/officeDocument/2006/relationships/slide" Target="slides/slide36.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slide" Target="slides/slide27.xml"/><Relationship Id="rId48" Type="http://schemas.openxmlformats.org/officeDocument/2006/relationships/slide" Target="slides/slide32.xml"/><Relationship Id="rId56"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35.xml"/><Relationship Id="rId3"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4047FF-82DF-4047-8B8C-B2B43DFA3F78}" type="datetimeFigureOut">
              <a:rPr lang="en-GB" smtClean="0"/>
              <a:pPr/>
              <a:t>24/06/2019</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4FA946-96D3-4D6E-B846-4BFDA4E73D69}" type="slidenum">
              <a:rPr lang="en-GB" smtClean="0"/>
              <a:pPr/>
              <a:t>‹#›</a:t>
            </a:fld>
            <a:endParaRPr lang="en-GB"/>
          </a:p>
        </p:txBody>
      </p:sp>
    </p:spTree>
    <p:extLst>
      <p:ext uri="{BB962C8B-B14F-4D97-AF65-F5344CB8AC3E}">
        <p14:creationId xmlns:p14="http://schemas.microsoft.com/office/powerpoint/2010/main" val="979187124"/>
      </p:ext>
    </p:extLst>
  </p:cSld>
  <p:clrMap bg1="lt1" tx1="dk1" bg2="lt2" tx2="dk2" accent1="accent1" accent2="accent2" accent3="accent3" accent4="accent4" accent5="accent5" accent6="accent6" hlink="hlink" folHlink="folHlink"/>
  <p:notesStyle>
    <a:lvl1pPr marL="0" algn="l" defTabSz="685732" rtl="0" eaLnBrk="1" latinLnBrk="0" hangingPunct="1">
      <a:defRPr sz="900" kern="1200">
        <a:solidFill>
          <a:schemeClr val="tx1"/>
        </a:solidFill>
        <a:latin typeface="+mn-lt"/>
        <a:ea typeface="+mn-ea"/>
        <a:cs typeface="+mn-cs"/>
      </a:defRPr>
    </a:lvl1pPr>
    <a:lvl2pPr marL="342866" algn="l" defTabSz="685732" rtl="0" eaLnBrk="1" latinLnBrk="0" hangingPunct="1">
      <a:defRPr sz="900" kern="1200">
        <a:solidFill>
          <a:schemeClr val="tx1"/>
        </a:solidFill>
        <a:latin typeface="+mn-lt"/>
        <a:ea typeface="+mn-ea"/>
        <a:cs typeface="+mn-cs"/>
      </a:defRPr>
    </a:lvl2pPr>
    <a:lvl3pPr marL="685732" algn="l" defTabSz="685732" rtl="0" eaLnBrk="1" latinLnBrk="0" hangingPunct="1">
      <a:defRPr sz="900" kern="1200">
        <a:solidFill>
          <a:schemeClr val="tx1"/>
        </a:solidFill>
        <a:latin typeface="+mn-lt"/>
        <a:ea typeface="+mn-ea"/>
        <a:cs typeface="+mn-cs"/>
      </a:defRPr>
    </a:lvl3pPr>
    <a:lvl4pPr marL="1028598" algn="l" defTabSz="685732" rtl="0" eaLnBrk="1" latinLnBrk="0" hangingPunct="1">
      <a:defRPr sz="900" kern="1200">
        <a:solidFill>
          <a:schemeClr val="tx1"/>
        </a:solidFill>
        <a:latin typeface="+mn-lt"/>
        <a:ea typeface="+mn-ea"/>
        <a:cs typeface="+mn-cs"/>
      </a:defRPr>
    </a:lvl4pPr>
    <a:lvl5pPr marL="1371464" algn="l" defTabSz="685732" rtl="0" eaLnBrk="1" latinLnBrk="0" hangingPunct="1">
      <a:defRPr sz="900" kern="1200">
        <a:solidFill>
          <a:schemeClr val="tx1"/>
        </a:solidFill>
        <a:latin typeface="+mn-lt"/>
        <a:ea typeface="+mn-ea"/>
        <a:cs typeface="+mn-cs"/>
      </a:defRPr>
    </a:lvl5pPr>
    <a:lvl6pPr marL="1714331" algn="l" defTabSz="685732" rtl="0" eaLnBrk="1" latinLnBrk="0" hangingPunct="1">
      <a:defRPr sz="900" kern="1200">
        <a:solidFill>
          <a:schemeClr val="tx1"/>
        </a:solidFill>
        <a:latin typeface="+mn-lt"/>
        <a:ea typeface="+mn-ea"/>
        <a:cs typeface="+mn-cs"/>
      </a:defRPr>
    </a:lvl6pPr>
    <a:lvl7pPr marL="2057195" algn="l" defTabSz="685732" rtl="0" eaLnBrk="1" latinLnBrk="0" hangingPunct="1">
      <a:defRPr sz="900" kern="1200">
        <a:solidFill>
          <a:schemeClr val="tx1"/>
        </a:solidFill>
        <a:latin typeface="+mn-lt"/>
        <a:ea typeface="+mn-ea"/>
        <a:cs typeface="+mn-cs"/>
      </a:defRPr>
    </a:lvl7pPr>
    <a:lvl8pPr marL="2400060" algn="l" defTabSz="685732" rtl="0" eaLnBrk="1" latinLnBrk="0" hangingPunct="1">
      <a:defRPr sz="900" kern="1200">
        <a:solidFill>
          <a:schemeClr val="tx1"/>
        </a:solidFill>
        <a:latin typeface="+mn-lt"/>
        <a:ea typeface="+mn-ea"/>
        <a:cs typeface="+mn-cs"/>
      </a:defRPr>
    </a:lvl8pPr>
    <a:lvl9pPr marL="2742926" algn="l" defTabSz="685732"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84FA946-96D3-4D6E-B846-4BFDA4E73D69}" type="slidenum">
              <a:rPr lang="en-GB" smtClean="0"/>
              <a:pPr/>
              <a:t>1</a:t>
            </a:fld>
            <a:endParaRPr lang="en-GB"/>
          </a:p>
        </p:txBody>
      </p:sp>
    </p:spTree>
    <p:extLst>
      <p:ext uri="{BB962C8B-B14F-4D97-AF65-F5344CB8AC3E}">
        <p14:creationId xmlns:p14="http://schemas.microsoft.com/office/powerpoint/2010/main" val="24377050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84FA946-96D3-4D6E-B846-4BFDA4E73D69}" type="slidenum">
              <a:rPr lang="en-GB" smtClean="0"/>
              <a:pPr/>
              <a:t>3</a:t>
            </a:fld>
            <a:endParaRPr lang="en-GB"/>
          </a:p>
        </p:txBody>
      </p:sp>
    </p:spTree>
    <p:extLst>
      <p:ext uri="{BB962C8B-B14F-4D97-AF65-F5344CB8AC3E}">
        <p14:creationId xmlns:p14="http://schemas.microsoft.com/office/powerpoint/2010/main" val="41181800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a:ln/>
        </p:spPr>
      </p:sp>
      <p:sp>
        <p:nvSpPr>
          <p:cNvPr id="6041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6041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79CAF2E-274E-42D5-844B-EE27048553A8}"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2313880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a:ln/>
        </p:spPr>
      </p:sp>
      <p:sp>
        <p:nvSpPr>
          <p:cNvPr id="6246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6246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78D71CE-14B1-4418-A76F-DDCDC6099C20}"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1553434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eader Placeholder 1"/>
          <p:cNvSpPr>
            <a:spLocks noGrp="1"/>
          </p:cNvSpPr>
          <p:nvPr>
            <p:ph type="hdr" sz="quarter"/>
          </p:nvPr>
        </p:nvSpPr>
        <p:spPr/>
        <p:txBody>
          <a:bodyPr/>
          <a:lstStyle/>
          <a:p>
            <a:r>
              <a:rPr lang="en-GB" altLang="en-US"/>
              <a:t>Boardworks GCSE Separate Sciences: Physics</a:t>
            </a:r>
          </a:p>
          <a:p>
            <a:r>
              <a:rPr lang="en-GB" altLang="en-US"/>
              <a:t>Equations of Motion</a:t>
            </a:r>
          </a:p>
        </p:txBody>
      </p:sp>
      <p:sp>
        <p:nvSpPr>
          <p:cNvPr id="829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a:solidFill>
                  <a:schemeClr val="tx1"/>
                </a:solidFill>
                <a:latin typeface="Arial" charset="0"/>
              </a:defRPr>
            </a:lvl1pPr>
            <a:lvl2pPr marL="742950" indent="-285750" algn="l" eaLnBrk="0" hangingPunct="0">
              <a:defRPr>
                <a:solidFill>
                  <a:schemeClr val="tx1"/>
                </a:solidFill>
                <a:latin typeface="Arial" charset="0"/>
              </a:defRPr>
            </a:lvl2pPr>
            <a:lvl3pPr marL="1143000" indent="-228600" algn="l" eaLnBrk="0" hangingPunct="0">
              <a:defRPr>
                <a:solidFill>
                  <a:schemeClr val="tx1"/>
                </a:solidFill>
                <a:latin typeface="Arial" charset="0"/>
              </a:defRPr>
            </a:lvl3pPr>
            <a:lvl4pPr marL="1600200" indent="-228600" algn="l" eaLnBrk="0" hangingPunct="0">
              <a:defRPr>
                <a:solidFill>
                  <a:schemeClr val="tx1"/>
                </a:solidFill>
                <a:latin typeface="Arial" charset="0"/>
              </a:defRPr>
            </a:lvl4pPr>
            <a:lvl5pPr marL="2057400" indent="-228600" algn="l"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6D5F7A1C-8F30-4150-9825-B786A9052241}" type="slidenum">
              <a:rPr lang="en-GB" altLang="en-US">
                <a:solidFill>
                  <a:prstClr val="black"/>
                </a:solidFill>
              </a:rPr>
              <a:pPr algn="r" eaLnBrk="1" hangingPunct="1"/>
              <a:t>25</a:t>
            </a:fld>
            <a:endParaRPr lang="en-GB" altLang="en-US">
              <a:solidFill>
                <a:prstClr val="black"/>
              </a:solidFill>
            </a:endParaRPr>
          </a:p>
        </p:txBody>
      </p:sp>
      <p:sp>
        <p:nvSpPr>
          <p:cNvPr id="82948"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9"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GB" altLang="en-US" b="1" smtClean="0"/>
              <a:t>Glossary</a:t>
            </a:r>
          </a:p>
          <a:p>
            <a:pPr eaLnBrk="1" hangingPunct="1">
              <a:spcBef>
                <a:spcPct val="0"/>
              </a:spcBef>
            </a:pPr>
            <a:r>
              <a:rPr lang="en-GB" altLang="en-US" b="1" smtClean="0"/>
              <a:t>acceleration</a:t>
            </a:r>
            <a:r>
              <a:rPr lang="en-GB" altLang="en-US" smtClean="0"/>
              <a:t> – The rate of change of an object’s velocity.</a:t>
            </a:r>
          </a:p>
          <a:p>
            <a:pPr eaLnBrk="1" hangingPunct="1">
              <a:spcBef>
                <a:spcPct val="0"/>
              </a:spcBef>
            </a:pPr>
            <a:r>
              <a:rPr lang="en-GB" altLang="en-US" b="1" smtClean="0"/>
              <a:t>displacement</a:t>
            </a:r>
            <a:r>
              <a:rPr lang="en-GB" altLang="en-US" smtClean="0"/>
              <a:t> – The vector quantity that gives the straight line distance from the previous point to the current point in a given direction.</a:t>
            </a:r>
          </a:p>
          <a:p>
            <a:pPr eaLnBrk="1" hangingPunct="1">
              <a:spcBef>
                <a:spcPct val="0"/>
              </a:spcBef>
            </a:pPr>
            <a:r>
              <a:rPr lang="en-GB" altLang="en-US" b="1" smtClean="0"/>
              <a:t>distance</a:t>
            </a:r>
            <a:r>
              <a:rPr lang="en-GB" altLang="en-US" smtClean="0"/>
              <a:t> – The scalar quantity that describes the actual distance covered between points along the path travelled.</a:t>
            </a:r>
          </a:p>
          <a:p>
            <a:pPr eaLnBrk="1" hangingPunct="1">
              <a:spcBef>
                <a:spcPct val="0"/>
              </a:spcBef>
            </a:pPr>
            <a:r>
              <a:rPr lang="en-GB" altLang="en-US" b="1" smtClean="0"/>
              <a:t>scalar</a:t>
            </a:r>
            <a:r>
              <a:rPr lang="en-GB" altLang="en-US" smtClean="0"/>
              <a:t> – A quantity that has magnitude only.</a:t>
            </a:r>
          </a:p>
          <a:p>
            <a:pPr eaLnBrk="1" hangingPunct="1">
              <a:spcBef>
                <a:spcPct val="0"/>
              </a:spcBef>
            </a:pPr>
            <a:r>
              <a:rPr lang="en-GB" altLang="en-US" b="1" smtClean="0"/>
              <a:t>vector</a:t>
            </a:r>
            <a:r>
              <a:rPr lang="en-GB" altLang="en-US" smtClean="0"/>
              <a:t> – A quantity that has both magnitude and direction.</a:t>
            </a:r>
          </a:p>
          <a:p>
            <a:pPr eaLnBrk="1" hangingPunct="1">
              <a:spcBef>
                <a:spcPct val="0"/>
              </a:spcBef>
            </a:pPr>
            <a:r>
              <a:rPr lang="en-GB" altLang="en-US" b="1" smtClean="0"/>
              <a:t>velocity</a:t>
            </a:r>
            <a:r>
              <a:rPr lang="en-GB" altLang="en-US" smtClean="0"/>
              <a:t> – A vector quantity describing the speed of an object in a given direction.</a:t>
            </a:r>
          </a:p>
          <a:p>
            <a:pPr eaLnBrk="1" hangingPunct="1">
              <a:spcBef>
                <a:spcPct val="0"/>
              </a:spcBef>
            </a:pPr>
            <a:endParaRPr lang="en-GB"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4FA946-96D3-4D6E-B846-4BFDA4E73D69}" type="slidenum">
              <a:rPr lang="en-GB" smtClean="0"/>
              <a:pPr/>
              <a:t>26</a:t>
            </a:fld>
            <a:endParaRPr lang="en-GB"/>
          </a:p>
        </p:txBody>
      </p:sp>
    </p:spTree>
    <p:extLst>
      <p:ext uri="{BB962C8B-B14F-4D97-AF65-F5344CB8AC3E}">
        <p14:creationId xmlns:p14="http://schemas.microsoft.com/office/powerpoint/2010/main" val="12886071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9.xml"/><Relationship Id="rId4" Type="http://schemas.openxmlformats.org/officeDocument/2006/relationships/image" Target="../media/image8.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11.xml"/><Relationship Id="rId1" Type="http://schemas.openxmlformats.org/officeDocument/2006/relationships/audio" Target="../media/audio1.wav"/><Relationship Id="rId4" Type="http://schemas.openxmlformats.org/officeDocument/2006/relationships/image" Target="../media/image10.jpeg"/></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12.xml"/><Relationship Id="rId1" Type="http://schemas.openxmlformats.org/officeDocument/2006/relationships/audio" Target="../media/audio1.wav"/><Relationship Id="rId4" Type="http://schemas.openxmlformats.org/officeDocument/2006/relationships/image" Target="../media/image10.jpeg"/></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12.xml"/><Relationship Id="rId1" Type="http://schemas.openxmlformats.org/officeDocument/2006/relationships/audio" Target="../media/audio1.wav"/><Relationship Id="rId4" Type="http://schemas.openxmlformats.org/officeDocument/2006/relationships/image" Target="../media/image10.jpeg"/></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12.xml"/><Relationship Id="rId1" Type="http://schemas.openxmlformats.org/officeDocument/2006/relationships/audio" Target="../media/audio1.wav"/><Relationship Id="rId4" Type="http://schemas.openxmlformats.org/officeDocument/2006/relationships/image" Target="../media/image10.jpeg"/></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12.xml"/><Relationship Id="rId1" Type="http://schemas.openxmlformats.org/officeDocument/2006/relationships/audio" Target="../media/audio1.wav"/><Relationship Id="rId4" Type="http://schemas.openxmlformats.org/officeDocument/2006/relationships/image" Target="../media/image10.jpeg"/></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12.xml"/><Relationship Id="rId1" Type="http://schemas.openxmlformats.org/officeDocument/2006/relationships/audio" Target="../media/audio1.wav"/><Relationship Id="rId4" Type="http://schemas.openxmlformats.org/officeDocument/2006/relationships/image" Target="../media/image10.jpeg"/></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12.xml"/><Relationship Id="rId1" Type="http://schemas.openxmlformats.org/officeDocument/2006/relationships/audio" Target="../media/audio1.wav"/><Relationship Id="rId4" Type="http://schemas.openxmlformats.org/officeDocument/2006/relationships/image" Target="../media/image10.jpeg"/></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12.xml"/><Relationship Id="rId1" Type="http://schemas.openxmlformats.org/officeDocument/2006/relationships/audio" Target="../media/audio1.wav"/><Relationship Id="rId4" Type="http://schemas.openxmlformats.org/officeDocument/2006/relationships/image" Target="../media/image10.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12.xml"/><Relationship Id="rId1" Type="http://schemas.openxmlformats.org/officeDocument/2006/relationships/audio" Target="../media/audio1.wav"/><Relationship Id="rId4" Type="http://schemas.openxmlformats.org/officeDocument/2006/relationships/image" Target="../media/image10.jpeg"/></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12.xml"/><Relationship Id="rId1" Type="http://schemas.openxmlformats.org/officeDocument/2006/relationships/audio" Target="../media/audio1.wav"/><Relationship Id="rId4" Type="http://schemas.openxmlformats.org/officeDocument/2006/relationships/image" Target="../media/image10.jpeg"/></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12.xml"/><Relationship Id="rId1" Type="http://schemas.openxmlformats.org/officeDocument/2006/relationships/audio" Target="../media/audio1.wav"/><Relationship Id="rId4" Type="http://schemas.openxmlformats.org/officeDocument/2006/relationships/image" Target="../media/image10.jpeg"/></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12.xml"/><Relationship Id="rId1" Type="http://schemas.openxmlformats.org/officeDocument/2006/relationships/audio" Target="../media/audio1.wav"/><Relationship Id="rId4" Type="http://schemas.openxmlformats.org/officeDocument/2006/relationships/image" Target="../media/image10.jpeg"/></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12.xml"/><Relationship Id="rId1" Type="http://schemas.openxmlformats.org/officeDocument/2006/relationships/audio" Target="../media/audio1.wav"/><Relationship Id="rId4" Type="http://schemas.openxmlformats.org/officeDocument/2006/relationships/image" Target="../media/image10.jpeg"/></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13.xml"/><Relationship Id="rId1" Type="http://schemas.openxmlformats.org/officeDocument/2006/relationships/audio" Target="../media/audio1.wav"/><Relationship Id="rId4" Type="http://schemas.openxmlformats.org/officeDocument/2006/relationships/image" Target="../media/image10.jpeg"/></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13.xml"/><Relationship Id="rId1" Type="http://schemas.openxmlformats.org/officeDocument/2006/relationships/audio" Target="../media/audio1.wav"/><Relationship Id="rId4" Type="http://schemas.openxmlformats.org/officeDocument/2006/relationships/image" Target="../media/image10.jpeg"/></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13.xml"/><Relationship Id="rId1" Type="http://schemas.openxmlformats.org/officeDocument/2006/relationships/audio" Target="../media/audio1.wav"/><Relationship Id="rId4" Type="http://schemas.openxmlformats.org/officeDocument/2006/relationships/image" Target="../media/image10.jpeg"/></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13.xml"/><Relationship Id="rId1" Type="http://schemas.openxmlformats.org/officeDocument/2006/relationships/audio" Target="../media/audio1.wav"/><Relationship Id="rId4" Type="http://schemas.openxmlformats.org/officeDocument/2006/relationships/image" Target="../media/image10.jpeg"/></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13.xml"/><Relationship Id="rId1" Type="http://schemas.openxmlformats.org/officeDocument/2006/relationships/audio" Target="../media/audio1.wav"/><Relationship Id="rId4" Type="http://schemas.openxmlformats.org/officeDocument/2006/relationships/image" Target="../media/image10.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13.xml"/><Relationship Id="rId1" Type="http://schemas.openxmlformats.org/officeDocument/2006/relationships/audio" Target="../media/audio1.wav"/><Relationship Id="rId4" Type="http://schemas.openxmlformats.org/officeDocument/2006/relationships/image" Target="../media/image10.jpeg"/></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13.xml"/><Relationship Id="rId1" Type="http://schemas.openxmlformats.org/officeDocument/2006/relationships/audio" Target="../media/audio1.wav"/><Relationship Id="rId4" Type="http://schemas.openxmlformats.org/officeDocument/2006/relationships/image" Target="../media/image10.jpeg"/></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13.xml"/><Relationship Id="rId1" Type="http://schemas.openxmlformats.org/officeDocument/2006/relationships/audio" Target="../media/audio1.wav"/><Relationship Id="rId4" Type="http://schemas.openxmlformats.org/officeDocument/2006/relationships/image" Target="../media/image10.jpeg"/></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13.xml"/><Relationship Id="rId1" Type="http://schemas.openxmlformats.org/officeDocument/2006/relationships/audio" Target="../media/audio1.wav"/><Relationship Id="rId4" Type="http://schemas.openxmlformats.org/officeDocument/2006/relationships/image" Target="../media/image10.jpeg"/></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13.xml"/><Relationship Id="rId1" Type="http://schemas.openxmlformats.org/officeDocument/2006/relationships/audio" Target="../media/audio1.wav"/><Relationship Id="rId4" Type="http://schemas.openxmlformats.org/officeDocument/2006/relationships/image" Target="../media/image10.jpeg"/></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13.xml"/><Relationship Id="rId1" Type="http://schemas.openxmlformats.org/officeDocument/2006/relationships/audio" Target="../media/audio1.wav"/><Relationship Id="rId4" Type="http://schemas.openxmlformats.org/officeDocument/2006/relationships/image" Target="../media/image10.jpeg"/></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13.xml"/><Relationship Id="rId1" Type="http://schemas.openxmlformats.org/officeDocument/2006/relationships/audio" Target="../media/audio1.wav"/><Relationship Id="rId4" Type="http://schemas.openxmlformats.org/officeDocument/2006/relationships/image" Target="../media/image10.jpeg"/></Relationships>
</file>

<file path=ppt/slideLayouts/_rels/slideLayout14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14.xml"/><Relationship Id="rId1" Type="http://schemas.openxmlformats.org/officeDocument/2006/relationships/audio" Target="../media/audio1.wav"/><Relationship Id="rId4" Type="http://schemas.openxmlformats.org/officeDocument/2006/relationships/image" Target="../media/image10.jpeg"/></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14.xml"/><Relationship Id="rId1" Type="http://schemas.openxmlformats.org/officeDocument/2006/relationships/audio" Target="../media/audio1.wav"/><Relationship Id="rId4" Type="http://schemas.openxmlformats.org/officeDocument/2006/relationships/image" Target="../media/image10.jpeg"/></Relationships>
</file>

<file path=ppt/slideLayouts/_rels/slideLayout14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14.xml"/><Relationship Id="rId1" Type="http://schemas.openxmlformats.org/officeDocument/2006/relationships/audio" Target="../media/audio1.wav"/><Relationship Id="rId4" Type="http://schemas.openxmlformats.org/officeDocument/2006/relationships/image" Target="../media/image10.jpe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14.xml"/><Relationship Id="rId1" Type="http://schemas.openxmlformats.org/officeDocument/2006/relationships/audio" Target="../media/audio1.wav"/><Relationship Id="rId4" Type="http://schemas.openxmlformats.org/officeDocument/2006/relationships/image" Target="../media/image10.jpeg"/></Relationships>
</file>

<file path=ppt/slideLayouts/_rels/slideLayout15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14.xml"/><Relationship Id="rId1" Type="http://schemas.openxmlformats.org/officeDocument/2006/relationships/audio" Target="../media/audio1.wav"/><Relationship Id="rId4" Type="http://schemas.openxmlformats.org/officeDocument/2006/relationships/image" Target="../media/image10.jpeg"/></Relationships>
</file>

<file path=ppt/slideLayouts/_rels/slideLayout15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14.xml"/><Relationship Id="rId1" Type="http://schemas.openxmlformats.org/officeDocument/2006/relationships/audio" Target="../media/audio1.wav"/><Relationship Id="rId4" Type="http://schemas.openxmlformats.org/officeDocument/2006/relationships/image" Target="../media/image10.jpeg"/></Relationships>
</file>

<file path=ppt/slideLayouts/_rels/slideLayout15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14.xml"/><Relationship Id="rId1" Type="http://schemas.openxmlformats.org/officeDocument/2006/relationships/audio" Target="../media/audio1.wav"/><Relationship Id="rId4" Type="http://schemas.openxmlformats.org/officeDocument/2006/relationships/image" Target="../media/image10.jpeg"/></Relationships>
</file>

<file path=ppt/slideLayouts/_rels/slideLayout15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14.xml"/><Relationship Id="rId1" Type="http://schemas.openxmlformats.org/officeDocument/2006/relationships/audio" Target="../media/audio1.wav"/><Relationship Id="rId4" Type="http://schemas.openxmlformats.org/officeDocument/2006/relationships/image" Target="../media/image10.jpeg"/></Relationships>
</file>

<file path=ppt/slideLayouts/_rels/slideLayout15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14.xml"/><Relationship Id="rId1" Type="http://schemas.openxmlformats.org/officeDocument/2006/relationships/audio" Target="../media/audio1.wav"/><Relationship Id="rId4" Type="http://schemas.openxmlformats.org/officeDocument/2006/relationships/image" Target="../media/image10.jpeg"/></Relationships>
</file>

<file path=ppt/slideLayouts/_rels/slideLayout15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14.xml"/><Relationship Id="rId1" Type="http://schemas.openxmlformats.org/officeDocument/2006/relationships/audio" Target="../media/audio1.wav"/><Relationship Id="rId4" Type="http://schemas.openxmlformats.org/officeDocument/2006/relationships/image" Target="../media/image10.jpeg"/></Relationships>
</file>

<file path=ppt/slideLayouts/_rels/slideLayout15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14.xml"/><Relationship Id="rId1" Type="http://schemas.openxmlformats.org/officeDocument/2006/relationships/audio" Target="../media/audio1.wav"/><Relationship Id="rId4" Type="http://schemas.openxmlformats.org/officeDocument/2006/relationships/image" Target="../media/image10.jpeg"/></Relationships>
</file>

<file path=ppt/slideLayouts/_rels/slideLayout15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14.xml"/><Relationship Id="rId1" Type="http://schemas.openxmlformats.org/officeDocument/2006/relationships/audio" Target="../media/audio1.wav"/><Relationship Id="rId4" Type="http://schemas.openxmlformats.org/officeDocument/2006/relationships/image" Target="../media/image10.jpeg"/></Relationships>
</file>

<file path=ppt/slideLayouts/_rels/slideLayout15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15.xml"/><Relationship Id="rId1" Type="http://schemas.openxmlformats.org/officeDocument/2006/relationships/audio" Target="../media/audio1.wav"/><Relationship Id="rId4" Type="http://schemas.openxmlformats.org/officeDocument/2006/relationships/image" Target="../media/image10.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15.xml"/><Relationship Id="rId1" Type="http://schemas.openxmlformats.org/officeDocument/2006/relationships/audio" Target="../media/audio1.wav"/><Relationship Id="rId4" Type="http://schemas.openxmlformats.org/officeDocument/2006/relationships/image" Target="../media/image10.jpeg"/></Relationships>
</file>

<file path=ppt/slideLayouts/_rels/slideLayout16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15.xml"/><Relationship Id="rId1" Type="http://schemas.openxmlformats.org/officeDocument/2006/relationships/audio" Target="../media/audio1.wav"/><Relationship Id="rId4" Type="http://schemas.openxmlformats.org/officeDocument/2006/relationships/image" Target="../media/image10.jpeg"/></Relationships>
</file>

<file path=ppt/slideLayouts/_rels/slideLayout16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15.xml"/><Relationship Id="rId1" Type="http://schemas.openxmlformats.org/officeDocument/2006/relationships/audio" Target="../media/audio1.wav"/><Relationship Id="rId4" Type="http://schemas.openxmlformats.org/officeDocument/2006/relationships/image" Target="../media/image10.jpeg"/></Relationships>
</file>

<file path=ppt/slideLayouts/_rels/slideLayout16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15.xml"/><Relationship Id="rId1" Type="http://schemas.openxmlformats.org/officeDocument/2006/relationships/audio" Target="../media/audio1.wav"/><Relationship Id="rId4" Type="http://schemas.openxmlformats.org/officeDocument/2006/relationships/image" Target="../media/image10.jpeg"/></Relationships>
</file>

<file path=ppt/slideLayouts/_rels/slideLayout16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15.xml"/><Relationship Id="rId1" Type="http://schemas.openxmlformats.org/officeDocument/2006/relationships/audio" Target="../media/audio1.wav"/><Relationship Id="rId4" Type="http://schemas.openxmlformats.org/officeDocument/2006/relationships/image" Target="../media/image10.jpeg"/></Relationships>
</file>

<file path=ppt/slideLayouts/_rels/slideLayout16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15.xml"/><Relationship Id="rId1" Type="http://schemas.openxmlformats.org/officeDocument/2006/relationships/audio" Target="../media/audio1.wav"/><Relationship Id="rId4" Type="http://schemas.openxmlformats.org/officeDocument/2006/relationships/image" Target="../media/image10.jpeg"/></Relationships>
</file>

<file path=ppt/slideLayouts/_rels/slideLayout16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15.xml"/><Relationship Id="rId1" Type="http://schemas.openxmlformats.org/officeDocument/2006/relationships/audio" Target="../media/audio1.wav"/><Relationship Id="rId4" Type="http://schemas.openxmlformats.org/officeDocument/2006/relationships/image" Target="../media/image10.jpeg"/></Relationships>
</file>

<file path=ppt/slideLayouts/_rels/slideLayout16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15.xml"/><Relationship Id="rId1" Type="http://schemas.openxmlformats.org/officeDocument/2006/relationships/audio" Target="../media/audio1.wav"/><Relationship Id="rId4" Type="http://schemas.openxmlformats.org/officeDocument/2006/relationships/image" Target="../media/image10.jpeg"/></Relationships>
</file>

<file path=ppt/slideLayouts/_rels/slideLayout16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15.xml"/><Relationship Id="rId1" Type="http://schemas.openxmlformats.org/officeDocument/2006/relationships/audio" Target="../media/audio1.wav"/><Relationship Id="rId4" Type="http://schemas.openxmlformats.org/officeDocument/2006/relationships/image" Target="../media/image10.jpeg"/></Relationships>
</file>

<file path=ppt/slideLayouts/_rels/slideLayout16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15.xml"/><Relationship Id="rId1" Type="http://schemas.openxmlformats.org/officeDocument/2006/relationships/audio" Target="../media/audio1.wav"/><Relationship Id="rId4" Type="http://schemas.openxmlformats.org/officeDocument/2006/relationships/image" Target="../media/image10.jpe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15.xml"/><Relationship Id="rId1" Type="http://schemas.openxmlformats.org/officeDocument/2006/relationships/audio" Target="../media/audio1.wav"/><Relationship Id="rId4" Type="http://schemas.openxmlformats.org/officeDocument/2006/relationships/image" Target="../media/image10.jpeg"/></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35.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38.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39.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41.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42.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43.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4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45.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8.xml"/><Relationship Id="rId4" Type="http://schemas.openxmlformats.org/officeDocument/2006/relationships/image" Target="../media/image8.jpeg"/></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9"/>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866" indent="0" algn="ctr">
              <a:buNone/>
              <a:defRPr>
                <a:solidFill>
                  <a:schemeClr val="tx1">
                    <a:tint val="75000"/>
                  </a:schemeClr>
                </a:solidFill>
              </a:defRPr>
            </a:lvl2pPr>
            <a:lvl3pPr marL="685732" indent="0" algn="ctr">
              <a:buNone/>
              <a:defRPr>
                <a:solidFill>
                  <a:schemeClr val="tx1">
                    <a:tint val="75000"/>
                  </a:schemeClr>
                </a:solidFill>
              </a:defRPr>
            </a:lvl3pPr>
            <a:lvl4pPr marL="1028598" indent="0" algn="ctr">
              <a:buNone/>
              <a:defRPr>
                <a:solidFill>
                  <a:schemeClr val="tx1">
                    <a:tint val="75000"/>
                  </a:schemeClr>
                </a:solidFill>
              </a:defRPr>
            </a:lvl4pPr>
            <a:lvl5pPr marL="1371464" indent="0" algn="ctr">
              <a:buNone/>
              <a:defRPr>
                <a:solidFill>
                  <a:schemeClr val="tx1">
                    <a:tint val="75000"/>
                  </a:schemeClr>
                </a:solidFill>
              </a:defRPr>
            </a:lvl5pPr>
            <a:lvl6pPr marL="1714331" indent="0" algn="ctr">
              <a:buNone/>
              <a:defRPr>
                <a:solidFill>
                  <a:schemeClr val="tx1">
                    <a:tint val="75000"/>
                  </a:schemeClr>
                </a:solidFill>
              </a:defRPr>
            </a:lvl6pPr>
            <a:lvl7pPr marL="2057195" indent="0" algn="ctr">
              <a:buNone/>
              <a:defRPr>
                <a:solidFill>
                  <a:schemeClr val="tx1">
                    <a:tint val="75000"/>
                  </a:schemeClr>
                </a:solidFill>
              </a:defRPr>
            </a:lvl7pPr>
            <a:lvl8pPr marL="2400060" indent="0" algn="ctr">
              <a:buNone/>
              <a:defRPr>
                <a:solidFill>
                  <a:schemeClr val="tx1">
                    <a:tint val="75000"/>
                  </a:schemeClr>
                </a:solidFill>
              </a:defRPr>
            </a:lvl8pPr>
            <a:lvl9pPr marL="2742926"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565826C-B2C0-415D-B384-C8AB22EEAFB5}" type="datetimeFigureOut">
              <a:rPr lang="en-GB" smtClean="0"/>
              <a:pPr/>
              <a:t>24/06/2019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063D7F-6036-4556-818C-893227B75757}"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565826C-B2C0-415D-B384-C8AB22EEAFB5}" type="datetimeFigureOut">
              <a:rPr lang="en-GB" smtClean="0"/>
              <a:pPr/>
              <a:t>24/06/2019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063D7F-6036-4556-818C-893227B75757}" type="slidenum">
              <a:rPr lang="en-GB" smtClean="0"/>
              <a:pPr/>
              <a:t>‹#›</a:t>
            </a:fld>
            <a:endParaRPr lang="en-GB"/>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65" y="1151335"/>
            <a:ext cx="4041775" cy="479822"/>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65" y="1631156"/>
            <a:ext cx="4041775"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EE4FE77-FB8F-440E-ACC6-C186698785E6}" type="datetimeFigureOut">
              <a:rPr lang="en-GB" smtClean="0">
                <a:solidFill>
                  <a:prstClr val="black">
                    <a:tint val="75000"/>
                  </a:prstClr>
                </a:solidFill>
              </a:rPr>
              <a:pPr/>
              <a:t>24/06/2019</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A7784E81-0231-46C4-B9F6-13669B726ED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0492818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EE4FE77-FB8F-440E-ACC6-C186698785E6}" type="datetimeFigureOut">
              <a:rPr lang="en-GB" smtClean="0">
                <a:solidFill>
                  <a:prstClr val="black">
                    <a:tint val="75000"/>
                  </a:prstClr>
                </a:solidFill>
              </a:rPr>
              <a:pPr/>
              <a:t>24/06/2019</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A7784E81-0231-46C4-B9F6-13669B726ED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4358452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E4FE77-FB8F-440E-ACC6-C186698785E6}" type="datetimeFigureOut">
              <a:rPr lang="en-GB" smtClean="0">
                <a:solidFill>
                  <a:prstClr val="black">
                    <a:tint val="75000"/>
                  </a:prstClr>
                </a:solidFill>
              </a:rPr>
              <a:pPr/>
              <a:t>24/06/2019</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A7784E81-0231-46C4-B9F6-13669B726ED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5113786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1500" b="1"/>
            </a:lvl1pPr>
          </a:lstStyle>
          <a:p>
            <a:r>
              <a:rPr lang="en-US" smtClean="0"/>
              <a:t>Click to edit Master title style</a:t>
            </a:r>
            <a:endParaRPr lang="en-GB"/>
          </a:p>
        </p:txBody>
      </p:sp>
      <p:sp>
        <p:nvSpPr>
          <p:cNvPr id="3" name="Content Placeholder 2"/>
          <p:cNvSpPr>
            <a:spLocks noGrp="1"/>
          </p:cNvSpPr>
          <p:nvPr>
            <p:ph idx="1"/>
          </p:nvPr>
        </p:nvSpPr>
        <p:spPr>
          <a:xfrm>
            <a:off x="3575050" y="204847"/>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E4FE77-FB8F-440E-ACC6-C186698785E6}" type="datetimeFigureOut">
              <a:rPr lang="en-GB" smtClean="0">
                <a:solidFill>
                  <a:prstClr val="black">
                    <a:tint val="75000"/>
                  </a:prstClr>
                </a:solidFill>
              </a:rPr>
              <a:pPr/>
              <a:t>24/06/2019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7784E81-0231-46C4-B9F6-13669B726ED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8426228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smtClean="0"/>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E4FE77-FB8F-440E-ACC6-C186698785E6}" type="datetimeFigureOut">
              <a:rPr lang="en-GB" smtClean="0">
                <a:solidFill>
                  <a:prstClr val="black">
                    <a:tint val="75000"/>
                  </a:prstClr>
                </a:solidFill>
              </a:rPr>
              <a:pPr/>
              <a:t>24/06/2019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7784E81-0231-46C4-B9F6-13669B726ED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2339445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EE4FE77-FB8F-440E-ACC6-C186698785E6}" type="datetimeFigureOut">
              <a:rPr lang="en-GB" smtClean="0">
                <a:solidFill>
                  <a:prstClr val="black">
                    <a:tint val="75000"/>
                  </a:prstClr>
                </a:solidFill>
              </a:rPr>
              <a:pPr/>
              <a:t>24/06/2019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7784E81-0231-46C4-B9F6-13669B726ED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4908328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038"/>
            <a:ext cx="2057400" cy="4388644"/>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06038"/>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EE4FE77-FB8F-440E-ACC6-C186698785E6}" type="datetimeFigureOut">
              <a:rPr lang="en-GB" smtClean="0">
                <a:solidFill>
                  <a:prstClr val="black">
                    <a:tint val="75000"/>
                  </a:prstClr>
                </a:solidFill>
              </a:rPr>
              <a:pPr/>
              <a:t>24/06/2019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7784E81-0231-46C4-B9F6-13669B726ED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9131713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61938" y="40541"/>
            <a:ext cx="7240587" cy="411956"/>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200155"/>
            <a:ext cx="4038600" cy="339447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200150"/>
            <a:ext cx="4038600" cy="1639491"/>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2954001"/>
            <a:ext cx="4038600" cy="1640681"/>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8276371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Custom Layout">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0F12BD9-119F-4329-886E-D9C33FC28988}" type="datetimeFigureOut">
              <a:rPr lang="en-GB" smtClean="0">
                <a:solidFill>
                  <a:prstClr val="black">
                    <a:tint val="75000"/>
                  </a:prstClr>
                </a:solidFill>
              </a:rPr>
              <a:pPr/>
              <a:t>24/06/2019</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45461F37-037E-4E1F-8699-5C27E7FBF578}" type="slidenum">
              <a:rPr lang="en-GB" smtClean="0">
                <a:solidFill>
                  <a:prstClr val="black">
                    <a:tint val="75000"/>
                  </a:prstClr>
                </a:solidFill>
              </a:rPr>
              <a:pPr/>
              <a:t>‹#›</a:t>
            </a:fld>
            <a:endParaRPr lang="en-GB">
              <a:solidFill>
                <a:prstClr val="black">
                  <a:tint val="75000"/>
                </a:prstClr>
              </a:solidFill>
            </a:endParaRPr>
          </a:p>
        </p:txBody>
      </p:sp>
      <p:sp>
        <p:nvSpPr>
          <p:cNvPr id="6" name="Subtitle 2"/>
          <p:cNvSpPr txBox="1">
            <a:spLocks/>
          </p:cNvSpPr>
          <p:nvPr userDrawn="1"/>
        </p:nvSpPr>
        <p:spPr>
          <a:xfrm>
            <a:off x="2402445" y="741164"/>
            <a:ext cx="3960019" cy="540060"/>
          </a:xfrm>
          <a:prstGeom prst="rect">
            <a:avLst/>
          </a:prstGeom>
          <a:noFill/>
          <a:ln w="25400" cap="flat" cmpd="sng" algn="ctr">
            <a:solidFill>
              <a:schemeClr val="accent1"/>
            </a:solidFill>
            <a:prstDash val="solid"/>
          </a:ln>
        </p:spPr>
        <p:style>
          <a:lnRef idx="2">
            <a:schemeClr val="accent1">
              <a:shade val="50000"/>
            </a:schemeClr>
          </a:lnRef>
          <a:fillRef idx="1">
            <a:schemeClr val="accent1"/>
          </a:fillRef>
          <a:effectRef idx="0">
            <a:schemeClr val="accent1"/>
          </a:effectRef>
          <a:fontRef idx="none"/>
        </p:style>
        <p:txBody>
          <a:bodyPr lIns="68580" tIns="34290" rIns="68580" bIns="34290"/>
          <a:lstStyle>
            <a:lvl1pPr marL="0" indent="0" algn="ctr" defTabSz="914400" rtl="0" eaLnBrk="1" latinLnBrk="0" hangingPunct="1">
              <a:spcBef>
                <a:spcPct val="20000"/>
              </a:spcBef>
              <a:buFont typeface="Arial" pitchFamily="34" charset="0"/>
              <a:buNone/>
              <a:defRPr sz="3200" b="1" kern="1200" cap="all" spc="0" baseline="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cap="none" dirty="0" smtClean="0">
                <a:ln w="11430"/>
                <a:solidFill>
                  <a:srgbClr val="1F497D"/>
                </a:solidFill>
                <a:effectLst/>
              </a:rPr>
              <a:t>Learning Objective</a:t>
            </a:r>
          </a:p>
          <a:p>
            <a:endParaRPr lang="en-GB" cap="none"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endParaRPr>
          </a:p>
        </p:txBody>
      </p:sp>
      <p:sp>
        <p:nvSpPr>
          <p:cNvPr id="7" name="Subtitle 2"/>
          <p:cNvSpPr txBox="1">
            <a:spLocks/>
          </p:cNvSpPr>
          <p:nvPr userDrawn="1"/>
        </p:nvSpPr>
        <p:spPr>
          <a:xfrm>
            <a:off x="2123728" y="2409732"/>
            <a:ext cx="4456584" cy="432048"/>
          </a:xfrm>
          <a:prstGeom prst="rect">
            <a:avLst/>
          </a:prstGeom>
          <a:noFill/>
          <a:ln w="25400" cap="flat" cmpd="sng" algn="ctr">
            <a:solidFill>
              <a:schemeClr val="accent1"/>
            </a:solidFill>
            <a:prstDash val="solid"/>
          </a:ln>
        </p:spPr>
        <p:style>
          <a:lnRef idx="2">
            <a:schemeClr val="accent1">
              <a:shade val="50000"/>
            </a:schemeClr>
          </a:lnRef>
          <a:fillRef idx="1">
            <a:schemeClr val="accent1"/>
          </a:fillRef>
          <a:effectRef idx="0">
            <a:schemeClr val="accent1"/>
          </a:effectRef>
          <a:fontRef idx="none"/>
        </p:style>
        <p:txBody>
          <a:bodyPr vert="horz" lIns="68580" tIns="34290" rIns="68580" bIns="34290" rtlCol="0">
            <a:normAutofit fontScale="85000" lnSpcReduction="20000"/>
          </a:bodyPr>
          <a:lstStyle>
            <a:lvl1pPr marL="0" indent="0" algn="ctr" defTabSz="914400" rtl="0" eaLnBrk="1" latinLnBrk="0" hangingPunct="1">
              <a:spcBef>
                <a:spcPct val="20000"/>
              </a:spcBef>
              <a:buFont typeface="Arial" pitchFamily="34" charset="0"/>
              <a:buNone/>
              <a:defRPr sz="3200" b="1" kern="1200" cap="all" spc="0" baseline="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cap="none" dirty="0" smtClean="0">
                <a:ln w="11430"/>
                <a:solidFill>
                  <a:srgbClr val="1F497D"/>
                </a:solidFill>
                <a:effectLst>
                  <a:outerShdw blurRad="50800" dist="39000" dir="5460000" algn="tl">
                    <a:srgbClr val="000000">
                      <a:alpha val="38000"/>
                    </a:srgbClr>
                  </a:outerShdw>
                </a:effectLst>
              </a:rPr>
              <a:t>Starter – Do Now</a:t>
            </a:r>
          </a:p>
          <a:p>
            <a:endParaRPr lang="en-GB" cap="none"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endParaRPr>
          </a:p>
        </p:txBody>
      </p:sp>
      <p:sp>
        <p:nvSpPr>
          <p:cNvPr id="11" name="Text Placeholder 10"/>
          <p:cNvSpPr>
            <a:spLocks noGrp="1"/>
          </p:cNvSpPr>
          <p:nvPr>
            <p:ph type="body" sz="quarter" idx="13" hasCustomPrompt="1"/>
          </p:nvPr>
        </p:nvSpPr>
        <p:spPr>
          <a:xfrm>
            <a:off x="587203" y="1275606"/>
            <a:ext cx="8174432" cy="1079562"/>
          </a:xfrm>
          <a:prstGeom prst="rect">
            <a:avLst/>
          </a:prstGeom>
          <a:noFill/>
          <a:ln>
            <a:noFill/>
          </a:ln>
        </p:spPr>
        <p:style>
          <a:lnRef idx="2">
            <a:schemeClr val="accent2"/>
          </a:lnRef>
          <a:fillRef idx="1">
            <a:schemeClr val="lt1"/>
          </a:fillRef>
          <a:effectRef idx="0">
            <a:schemeClr val="accent2"/>
          </a:effectRef>
          <a:fontRef idx="none"/>
        </p:style>
        <p:txBody>
          <a:bodyPr/>
          <a:lstStyle>
            <a:lvl1pPr marL="0" indent="0" algn="ctr">
              <a:buNone/>
              <a:defRPr baseline="0"/>
            </a:lvl1pPr>
            <a:lvl3pPr>
              <a:defRPr/>
            </a:lvl3pPr>
          </a:lstStyle>
          <a:p>
            <a:pPr lvl="0"/>
            <a:r>
              <a:rPr lang="en-GB" dirty="0" smtClean="0"/>
              <a:t>To know</a:t>
            </a:r>
            <a:endParaRPr lang="en-GB" dirty="0"/>
          </a:p>
        </p:txBody>
      </p:sp>
      <p:sp>
        <p:nvSpPr>
          <p:cNvPr id="12" name="Text Placeholder 10"/>
          <p:cNvSpPr>
            <a:spLocks noGrp="1"/>
          </p:cNvSpPr>
          <p:nvPr>
            <p:ph type="body" sz="quarter" idx="14"/>
          </p:nvPr>
        </p:nvSpPr>
        <p:spPr>
          <a:xfrm>
            <a:off x="611981" y="2895786"/>
            <a:ext cx="8208912" cy="1242138"/>
          </a:xfrm>
          <a:prstGeom prst="rect">
            <a:avLst/>
          </a:prstGeom>
        </p:spPr>
        <p:style>
          <a:lnRef idx="1">
            <a:schemeClr val="dk1"/>
          </a:lnRef>
          <a:fillRef idx="2">
            <a:schemeClr val="dk1"/>
          </a:fillRef>
          <a:effectRef idx="1">
            <a:schemeClr val="dk1"/>
          </a:effectRef>
          <a:fontRef idx="none"/>
        </p:style>
        <p:txBody>
          <a:bodyPr/>
          <a:lstStyle/>
          <a:p>
            <a:pPr lvl="0"/>
            <a:endParaRPr lang="en-GB" dirty="0"/>
          </a:p>
        </p:txBody>
      </p:sp>
      <p:sp>
        <p:nvSpPr>
          <p:cNvPr id="10" name="Text Box 3"/>
          <p:cNvSpPr txBox="1">
            <a:spLocks noChangeArrowheads="1"/>
          </p:cNvSpPr>
          <p:nvPr userDrawn="1"/>
        </p:nvSpPr>
        <p:spPr bwMode="auto">
          <a:xfrm>
            <a:off x="40" y="0"/>
            <a:ext cx="1223963"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685800" eaLnBrk="1" hangingPunct="1">
              <a:spcBef>
                <a:spcPct val="50000"/>
              </a:spcBef>
            </a:pPr>
            <a:r>
              <a:rPr lang="en-GB" altLang="en-US" sz="1800" b="1" u="sng" dirty="0">
                <a:solidFill>
                  <a:prstClr val="black"/>
                </a:solidFill>
                <a:latin typeface="Calibri"/>
              </a:rPr>
              <a:t>C/W</a:t>
            </a:r>
            <a:endParaRPr lang="en-US" altLang="en-US" sz="1800" b="1" u="sng" dirty="0">
              <a:solidFill>
                <a:prstClr val="black"/>
              </a:solidFill>
              <a:latin typeface="Calibri"/>
            </a:endParaRPr>
          </a:p>
        </p:txBody>
      </p:sp>
      <p:sp>
        <p:nvSpPr>
          <p:cNvPr id="13" name="Text Box 4"/>
          <p:cNvSpPr txBox="1">
            <a:spLocks noChangeArrowheads="1"/>
          </p:cNvSpPr>
          <p:nvPr userDrawn="1"/>
        </p:nvSpPr>
        <p:spPr bwMode="auto">
          <a:xfrm>
            <a:off x="6300789" y="0"/>
            <a:ext cx="2843212"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685800" eaLnBrk="1" hangingPunct="1">
              <a:spcBef>
                <a:spcPct val="50000"/>
              </a:spcBef>
            </a:pPr>
            <a:fld id="{677E633D-E132-4B6F-9594-19CA31BC42BA}" type="datetime1">
              <a:rPr lang="en-GB" altLang="en-US" sz="1800" b="1" u="sng">
                <a:solidFill>
                  <a:prstClr val="black"/>
                </a:solidFill>
                <a:latin typeface="Calibri"/>
              </a:rPr>
              <a:pPr algn="r" defTabSz="685800" eaLnBrk="1" hangingPunct="1">
                <a:spcBef>
                  <a:spcPct val="50000"/>
                </a:spcBef>
              </a:pPr>
              <a:t>24/06/2019</a:t>
            </a:fld>
            <a:endParaRPr lang="en-US" altLang="en-US" sz="1800" b="1" u="sng" dirty="0">
              <a:solidFill>
                <a:prstClr val="black"/>
              </a:solidFill>
              <a:latin typeface="Calibri"/>
            </a:endParaRPr>
          </a:p>
        </p:txBody>
      </p:sp>
    </p:spTree>
    <p:extLst>
      <p:ext uri="{BB962C8B-B14F-4D97-AF65-F5344CB8AC3E}">
        <p14:creationId xmlns:p14="http://schemas.microsoft.com/office/powerpoint/2010/main" val="413454060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074" name="Picture 2" descr="http://www.winchester.ac.uk/aboutus/lifelonglearning/CentreforRealWorldLearning/Events/PublishingImages/BLP_Stamp_Lg_RGB_Blu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300192" y="929889"/>
            <a:ext cx="1296144" cy="97210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smtClean="0"/>
              <a:t>Click to edit Master title style</a:t>
            </a:r>
            <a:endParaRPr lang="en-GB"/>
          </a:p>
        </p:txBody>
      </p:sp>
      <p:sp>
        <p:nvSpPr>
          <p:cNvPr id="7" name="Date Placeholder 6"/>
          <p:cNvSpPr>
            <a:spLocks noGrp="1"/>
          </p:cNvSpPr>
          <p:nvPr>
            <p:ph type="dt" sz="half" idx="10"/>
          </p:nvPr>
        </p:nvSpPr>
        <p:spPr>
          <a:xfrm>
            <a:off x="457200" y="4929340"/>
            <a:ext cx="2133600" cy="273844"/>
          </a:xfrm>
        </p:spPr>
        <p:txBody>
          <a:bodyPr/>
          <a:lstStyle/>
          <a:p>
            <a:fld id="{D0F12BD9-119F-4329-886E-D9C33FC28988}" type="datetimeFigureOut">
              <a:rPr lang="en-GB" smtClean="0">
                <a:solidFill>
                  <a:prstClr val="black">
                    <a:tint val="75000"/>
                  </a:prstClr>
                </a:solidFill>
              </a:rPr>
              <a:pPr/>
              <a:t>24/06/2019</a:t>
            </a:fld>
            <a:endParaRPr lang="en-GB">
              <a:solidFill>
                <a:prstClr val="black">
                  <a:tint val="75000"/>
                </a:prstClr>
              </a:solidFill>
            </a:endParaRPr>
          </a:p>
        </p:txBody>
      </p:sp>
      <p:sp>
        <p:nvSpPr>
          <p:cNvPr id="11" name="Footer Placeholder 10"/>
          <p:cNvSpPr>
            <a:spLocks noGrp="1"/>
          </p:cNvSpPr>
          <p:nvPr>
            <p:ph type="ftr" sz="quarter" idx="11"/>
          </p:nvPr>
        </p:nvSpPr>
        <p:spPr>
          <a:xfrm>
            <a:off x="3124200" y="4929340"/>
            <a:ext cx="2895600" cy="273844"/>
          </a:xfrm>
        </p:spPr>
        <p:txBody>
          <a:bodyPr/>
          <a:lstStyle/>
          <a:p>
            <a:endParaRPr lang="en-GB">
              <a:solidFill>
                <a:prstClr val="black">
                  <a:tint val="75000"/>
                </a:prstClr>
              </a:solidFill>
            </a:endParaRPr>
          </a:p>
        </p:txBody>
      </p:sp>
      <p:sp>
        <p:nvSpPr>
          <p:cNvPr id="12" name="Slide Number Placeholder 11"/>
          <p:cNvSpPr>
            <a:spLocks noGrp="1"/>
          </p:cNvSpPr>
          <p:nvPr>
            <p:ph type="sldNum" sz="quarter" idx="12"/>
          </p:nvPr>
        </p:nvSpPr>
        <p:spPr>
          <a:xfrm>
            <a:off x="6553200" y="4929340"/>
            <a:ext cx="2133600" cy="273844"/>
          </a:xfrm>
        </p:spPr>
        <p:txBody>
          <a:bodyPr/>
          <a:lstStyle/>
          <a:p>
            <a:fld id="{45461F37-037E-4E1F-8699-5C27E7FBF578}" type="slidenum">
              <a:rPr lang="en-GB" smtClean="0">
                <a:solidFill>
                  <a:prstClr val="black">
                    <a:tint val="75000"/>
                  </a:prstClr>
                </a:solidFill>
              </a:rPr>
              <a:pPr/>
              <a:t>‹#›</a:t>
            </a:fld>
            <a:endParaRPr lang="en-GB">
              <a:solidFill>
                <a:prstClr val="black">
                  <a:tint val="75000"/>
                </a:prstClr>
              </a:solidFill>
            </a:endParaRPr>
          </a:p>
        </p:txBody>
      </p:sp>
      <p:sp>
        <p:nvSpPr>
          <p:cNvPr id="15" name="Content Placeholder 2"/>
          <p:cNvSpPr>
            <a:spLocks noGrp="1"/>
          </p:cNvSpPr>
          <p:nvPr>
            <p:ph idx="1" hasCustomPrompt="1"/>
          </p:nvPr>
        </p:nvSpPr>
        <p:spPr>
          <a:xfrm>
            <a:off x="467543" y="1415943"/>
            <a:ext cx="4824537" cy="2667975"/>
          </a:xfrm>
          <a:prstGeom prst="rect">
            <a:avLst/>
          </a:prstGeom>
        </p:spPr>
        <p:style>
          <a:lnRef idx="0">
            <a:schemeClr val="accent1"/>
          </a:lnRef>
          <a:fillRef idx="3">
            <a:schemeClr val="accent1"/>
          </a:fillRef>
          <a:effectRef idx="3">
            <a:schemeClr val="accent1"/>
          </a:effectRef>
          <a:fontRef idx="none"/>
        </p:style>
        <p:txBody>
          <a:bodyPr>
            <a:normAutofit/>
          </a:bodyPr>
          <a:lstStyle>
            <a:lvl1pPr marL="0" indent="0">
              <a:buFont typeface="+mj-lt"/>
              <a:buNone/>
              <a:defRPr b="0" u="none">
                <a:solidFill>
                  <a:schemeClr val="bg1"/>
                </a:solidFill>
              </a:defRPr>
            </a:lvl1pPr>
          </a:lstStyle>
          <a:p>
            <a:pPr marL="0" indent="0">
              <a:buNone/>
            </a:pPr>
            <a:r>
              <a:rPr lang="en-GB" b="1" u="sng" dirty="0" smtClean="0"/>
              <a:t>You will be able to:</a:t>
            </a:r>
          </a:p>
          <a:p>
            <a:pPr marL="0" indent="0">
              <a:buNone/>
            </a:pPr>
            <a:endParaRPr lang="en-GB" b="1" u="sng" dirty="0" smtClean="0"/>
          </a:p>
        </p:txBody>
      </p:sp>
      <p:sp>
        <p:nvSpPr>
          <p:cNvPr id="9" name="Flowchart: Alternate Process 8"/>
          <p:cNvSpPr/>
          <p:nvPr userDrawn="1"/>
        </p:nvSpPr>
        <p:spPr>
          <a:xfrm>
            <a:off x="2051720" y="4137924"/>
            <a:ext cx="5149539" cy="594066"/>
          </a:xfrm>
          <a:prstGeom prst="flowChartAlternateProcess">
            <a:avLst/>
          </a:prstGeom>
        </p:spPr>
        <p:style>
          <a:lnRef idx="2">
            <a:schemeClr val="dk1">
              <a:shade val="50000"/>
            </a:schemeClr>
          </a:lnRef>
          <a:fillRef idx="1">
            <a:schemeClr val="dk1"/>
          </a:fillRef>
          <a:effectRef idx="0">
            <a:schemeClr val="dk1"/>
          </a:effectRef>
          <a:fontRef idx="minor">
            <a:schemeClr val="lt1"/>
          </a:fontRef>
        </p:style>
        <p:txBody>
          <a:bodyPr lIns="68580" tIns="34290" rIns="68580" bIns="34290" rtlCol="0" anchor="ctr"/>
          <a:lstStyle/>
          <a:p>
            <a:pPr algn="ctr" defTabSz="685800"/>
            <a:r>
              <a:rPr lang="en-GB" sz="2100" dirty="0" smtClean="0">
                <a:solidFill>
                  <a:prstClr val="white"/>
                </a:solidFill>
              </a:rPr>
              <a:t>Rate your confidence with each LO with an  ‘1’</a:t>
            </a:r>
            <a:endParaRPr lang="en-GB" sz="2100" dirty="0">
              <a:solidFill>
                <a:prstClr val="white"/>
              </a:solidFill>
            </a:endParaRPr>
          </a:p>
        </p:txBody>
      </p:sp>
      <p:cxnSp>
        <p:nvCxnSpPr>
          <p:cNvPr id="10" name="Straight Connector 9"/>
          <p:cNvCxnSpPr/>
          <p:nvPr userDrawn="1"/>
        </p:nvCxnSpPr>
        <p:spPr>
          <a:xfrm>
            <a:off x="1657446" y="4831379"/>
            <a:ext cx="6408712" cy="0"/>
          </a:xfrm>
          <a:prstGeom prst="line">
            <a:avLst/>
          </a:prstGeom>
        </p:spPr>
        <p:style>
          <a:lnRef idx="3">
            <a:schemeClr val="accent2"/>
          </a:lnRef>
          <a:fillRef idx="0">
            <a:schemeClr val="accent2"/>
          </a:fillRef>
          <a:effectRef idx="2">
            <a:schemeClr val="accent2"/>
          </a:effectRef>
          <a:fontRef idx="minor">
            <a:schemeClr val="tx1"/>
          </a:fontRef>
        </p:style>
      </p:cxnSp>
      <p:pic>
        <p:nvPicPr>
          <p:cNvPr id="6146" name="Picture 2" descr="https://encrypted-tbn0.gstatic.com/images?q=tbn:ANd9GcT0Y5TSc_UKC6jkBibyI-LTGi9jc_CzpGV0ptbwntBTYnr9dgOsV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380312" y="4135397"/>
            <a:ext cx="1371600" cy="1028701"/>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s://encrypted-tbn2.gstatic.com/images?q=tbn:ANd9GcSTVIleCX4WWgtERH7as2vlQG_oyxcGQCXXWeeevPubLPPzftSkNA"/>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35000" y="4276877"/>
            <a:ext cx="1178397" cy="883798"/>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p:cNvSpPr>
            <a:spLocks noGrp="1"/>
          </p:cNvSpPr>
          <p:nvPr>
            <p:ph type="body" sz="quarter" idx="13" hasCustomPrompt="1"/>
          </p:nvPr>
        </p:nvSpPr>
        <p:spPr>
          <a:xfrm>
            <a:off x="5652122" y="2247714"/>
            <a:ext cx="2989299" cy="1728192"/>
          </a:xfrm>
          <a:prstGeom prst="rect">
            <a:avLst/>
          </a:prstGeom>
        </p:spPr>
        <p:style>
          <a:lnRef idx="0">
            <a:schemeClr val="accent6"/>
          </a:lnRef>
          <a:fillRef idx="3">
            <a:schemeClr val="accent6"/>
          </a:fillRef>
          <a:effectRef idx="3">
            <a:schemeClr val="accent6"/>
          </a:effectRef>
          <a:fontRef idx="none"/>
        </p:style>
        <p:txBody>
          <a:bodyPr/>
          <a:lstStyle>
            <a:lvl1pPr marL="0" indent="0" algn="ctr">
              <a:buNone/>
              <a:defRPr b="1" u="sng">
                <a:solidFill>
                  <a:schemeClr val="bg1"/>
                </a:solidFill>
              </a:defRPr>
            </a:lvl1pPr>
            <a:lvl5pPr marL="1371600" indent="0" algn="l">
              <a:buNone/>
              <a:defRPr/>
            </a:lvl5pPr>
          </a:lstStyle>
          <a:p>
            <a:pPr lvl="0"/>
            <a:r>
              <a:rPr lang="en-GB" b="1" u="sng" dirty="0" smtClean="0"/>
              <a:t>Skills</a:t>
            </a:r>
            <a:endParaRPr lang="en-GB" dirty="0"/>
          </a:p>
        </p:txBody>
      </p:sp>
      <p:sp>
        <p:nvSpPr>
          <p:cNvPr id="3" name="Rectangle 2"/>
          <p:cNvSpPr/>
          <p:nvPr userDrawn="1"/>
        </p:nvSpPr>
        <p:spPr>
          <a:xfrm>
            <a:off x="467545" y="1027026"/>
            <a:ext cx="4824536" cy="572616"/>
          </a:xfrm>
          <a:prstGeom prst="rect">
            <a:avLst/>
          </a:prstGeom>
        </p:spPr>
        <p:style>
          <a:lnRef idx="0">
            <a:schemeClr val="accent1"/>
          </a:lnRef>
          <a:fillRef idx="3">
            <a:schemeClr val="accent1"/>
          </a:fillRef>
          <a:effectRef idx="3">
            <a:schemeClr val="accent1"/>
          </a:effectRef>
          <a:fontRef idx="minor">
            <a:schemeClr val="lt1"/>
          </a:fontRef>
        </p:style>
        <p:txBody>
          <a:bodyPr lIns="68580" tIns="34290" rIns="68580" bIns="34290" rtlCol="0" anchor="ctr"/>
          <a:lstStyle/>
          <a:p>
            <a:pPr defTabSz="685800"/>
            <a:r>
              <a:rPr lang="en-GB" sz="2400" b="1" dirty="0" smtClean="0">
                <a:solidFill>
                  <a:prstClr val="white"/>
                </a:solidFill>
              </a:rPr>
              <a:t>You will be able to:</a:t>
            </a:r>
            <a:endParaRPr lang="en-GB" sz="2400" b="1" dirty="0">
              <a:solidFill>
                <a:prstClr val="white"/>
              </a:solidFill>
            </a:endParaRPr>
          </a:p>
        </p:txBody>
      </p:sp>
      <p:sp>
        <p:nvSpPr>
          <p:cNvPr id="14" name="Rectangle 13"/>
          <p:cNvSpPr/>
          <p:nvPr userDrawn="1"/>
        </p:nvSpPr>
        <p:spPr>
          <a:xfrm>
            <a:off x="5653844" y="1806141"/>
            <a:ext cx="3022612" cy="432048"/>
          </a:xfrm>
          <a:prstGeom prst="rect">
            <a:avLst/>
          </a:prstGeom>
        </p:spPr>
        <p:style>
          <a:lnRef idx="0">
            <a:schemeClr val="accent6"/>
          </a:lnRef>
          <a:fillRef idx="3">
            <a:schemeClr val="accent6"/>
          </a:fillRef>
          <a:effectRef idx="3">
            <a:schemeClr val="accent6"/>
          </a:effectRef>
          <a:fontRef idx="minor">
            <a:schemeClr val="lt1"/>
          </a:fontRef>
        </p:style>
        <p:txBody>
          <a:bodyPr lIns="68580" tIns="34290" rIns="68580" bIns="34290" rtlCol="0" anchor="ctr"/>
          <a:lstStyle/>
          <a:p>
            <a:pPr algn="ctr" defTabSz="685800"/>
            <a:r>
              <a:rPr lang="en-GB" sz="2400" b="1" dirty="0" smtClean="0">
                <a:solidFill>
                  <a:prstClr val="white"/>
                </a:solidFill>
              </a:rPr>
              <a:t>Skills</a:t>
            </a:r>
            <a:endParaRPr lang="en-GB" sz="2100" b="1" dirty="0">
              <a:ln w="12700">
                <a:solidFill>
                  <a:prstClr val="white"/>
                </a:solidFill>
                <a:prstDash val="solid"/>
              </a:ln>
              <a:solidFill>
                <a:prstClr val="white"/>
              </a:solidFill>
            </a:endParaRPr>
          </a:p>
        </p:txBody>
      </p:sp>
    </p:spTree>
    <p:extLst>
      <p:ext uri="{BB962C8B-B14F-4D97-AF65-F5344CB8AC3E}">
        <p14:creationId xmlns:p14="http://schemas.microsoft.com/office/powerpoint/2010/main" val="9490085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80">
                                          <p:stCondLst>
                                            <p:cond delay="0"/>
                                          </p:stCondLst>
                                        </p:cTn>
                                        <p:tgtEl>
                                          <p:spTgt spid="10"/>
                                        </p:tgtEl>
                                      </p:cBhvr>
                                    </p:animEffect>
                                    <p:anim calcmode="lin" valueType="num">
                                      <p:cBhvr>
                                        <p:cTn id="24"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29" dur="26">
                                          <p:stCondLst>
                                            <p:cond delay="650"/>
                                          </p:stCondLst>
                                        </p:cTn>
                                        <p:tgtEl>
                                          <p:spTgt spid="10"/>
                                        </p:tgtEl>
                                      </p:cBhvr>
                                      <p:to x="100000" y="60000"/>
                                    </p:animScale>
                                    <p:animScale>
                                      <p:cBhvr>
                                        <p:cTn id="30" dur="166" decel="50000">
                                          <p:stCondLst>
                                            <p:cond delay="676"/>
                                          </p:stCondLst>
                                        </p:cTn>
                                        <p:tgtEl>
                                          <p:spTgt spid="10"/>
                                        </p:tgtEl>
                                      </p:cBhvr>
                                      <p:to x="100000" y="100000"/>
                                    </p:animScale>
                                    <p:animScale>
                                      <p:cBhvr>
                                        <p:cTn id="31" dur="26">
                                          <p:stCondLst>
                                            <p:cond delay="1312"/>
                                          </p:stCondLst>
                                        </p:cTn>
                                        <p:tgtEl>
                                          <p:spTgt spid="10"/>
                                        </p:tgtEl>
                                      </p:cBhvr>
                                      <p:to x="100000" y="80000"/>
                                    </p:animScale>
                                    <p:animScale>
                                      <p:cBhvr>
                                        <p:cTn id="32" dur="166" decel="50000">
                                          <p:stCondLst>
                                            <p:cond delay="1338"/>
                                          </p:stCondLst>
                                        </p:cTn>
                                        <p:tgtEl>
                                          <p:spTgt spid="10"/>
                                        </p:tgtEl>
                                      </p:cBhvr>
                                      <p:to x="100000" y="100000"/>
                                    </p:animScale>
                                    <p:animScale>
                                      <p:cBhvr>
                                        <p:cTn id="33" dur="26">
                                          <p:stCondLst>
                                            <p:cond delay="1642"/>
                                          </p:stCondLst>
                                        </p:cTn>
                                        <p:tgtEl>
                                          <p:spTgt spid="10"/>
                                        </p:tgtEl>
                                      </p:cBhvr>
                                      <p:to x="100000" y="90000"/>
                                    </p:animScale>
                                    <p:animScale>
                                      <p:cBhvr>
                                        <p:cTn id="34" dur="166" decel="50000">
                                          <p:stCondLst>
                                            <p:cond delay="1668"/>
                                          </p:stCondLst>
                                        </p:cTn>
                                        <p:tgtEl>
                                          <p:spTgt spid="10"/>
                                        </p:tgtEl>
                                      </p:cBhvr>
                                      <p:to x="100000" y="100000"/>
                                    </p:animScale>
                                    <p:animScale>
                                      <p:cBhvr>
                                        <p:cTn id="35" dur="26">
                                          <p:stCondLst>
                                            <p:cond delay="1808"/>
                                          </p:stCondLst>
                                        </p:cTn>
                                        <p:tgtEl>
                                          <p:spTgt spid="10"/>
                                        </p:tgtEl>
                                      </p:cBhvr>
                                      <p:to x="100000" y="95000"/>
                                    </p:animScale>
                                    <p:animScale>
                                      <p:cBhvr>
                                        <p:cTn id="36"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565826C-B2C0-415D-B384-C8AB22EEAFB5}" type="datetimeFigureOut">
              <a:rPr lang="en-GB" smtClean="0"/>
              <a:pPr/>
              <a:t>24/06/2019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063D7F-6036-4556-818C-893227B75757}" type="slidenum">
              <a:rPr lang="en-GB" smtClean="0"/>
              <a:pPr/>
              <a:t>‹#›</a:t>
            </a:fld>
            <a:endParaRPr lang="en-GB"/>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15" name="Content Placeholder 2"/>
          <p:cNvSpPr>
            <a:spLocks noGrp="1"/>
          </p:cNvSpPr>
          <p:nvPr>
            <p:ph idx="1" hasCustomPrompt="1"/>
          </p:nvPr>
        </p:nvSpPr>
        <p:spPr>
          <a:xfrm>
            <a:off x="467543" y="1221600"/>
            <a:ext cx="7848873" cy="2808312"/>
          </a:xfrm>
          <a:prstGeom prst="rect">
            <a:avLst/>
          </a:prstGeom>
        </p:spPr>
        <p:style>
          <a:lnRef idx="0">
            <a:schemeClr val="accent1"/>
          </a:lnRef>
          <a:fillRef idx="3">
            <a:schemeClr val="accent1"/>
          </a:fillRef>
          <a:effectRef idx="3">
            <a:schemeClr val="accent1"/>
          </a:effectRef>
          <a:fontRef idx="none"/>
        </p:style>
        <p:txBody>
          <a:bodyPr>
            <a:normAutofit/>
          </a:bodyPr>
          <a:lstStyle>
            <a:lvl1pPr marL="0" indent="0">
              <a:buFont typeface="+mj-lt"/>
              <a:buNone/>
              <a:defRPr b="0" u="none"/>
            </a:lvl1pPr>
          </a:lstStyle>
          <a:p>
            <a:pPr marL="0" indent="0">
              <a:buNone/>
            </a:pPr>
            <a:r>
              <a:rPr lang="en-GB" b="1" u="sng" dirty="0" smtClean="0"/>
              <a:t>You will be able to:</a:t>
            </a:r>
          </a:p>
          <a:p>
            <a:pPr marL="0" indent="0">
              <a:buNone/>
            </a:pPr>
            <a:endParaRPr lang="en-GB" b="1" u="sng" dirty="0" smtClean="0"/>
          </a:p>
        </p:txBody>
      </p:sp>
    </p:spTree>
    <p:extLst>
      <p:ext uri="{BB962C8B-B14F-4D97-AF65-F5344CB8AC3E}">
        <p14:creationId xmlns:p14="http://schemas.microsoft.com/office/powerpoint/2010/main" val="39007209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6D04115-92FC-467E-B2F5-ACB207C52150}" type="datetimeFigureOut">
              <a:rPr lang="en-GB" smtClean="0">
                <a:solidFill>
                  <a:prstClr val="black">
                    <a:tint val="75000"/>
                  </a:prstClr>
                </a:solidFill>
              </a:rPr>
              <a:pPr/>
              <a:t>24/06/2019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BD523BC-DE18-4C0D-A2D0-611508312B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8923010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6D04115-92FC-467E-B2F5-ACB207C52150}" type="datetimeFigureOut">
              <a:rPr lang="en-GB" smtClean="0">
                <a:solidFill>
                  <a:prstClr val="black">
                    <a:tint val="75000"/>
                  </a:prstClr>
                </a:solidFill>
              </a:rPr>
              <a:pPr/>
              <a:t>24/06/2019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BD523BC-DE18-4C0D-A2D0-611508312B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394775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6D04115-92FC-467E-B2F5-ACB207C52150}" type="datetimeFigureOut">
              <a:rPr lang="en-GB" smtClean="0">
                <a:solidFill>
                  <a:prstClr val="black">
                    <a:tint val="75000"/>
                  </a:prstClr>
                </a:solidFill>
              </a:rPr>
              <a:pPr/>
              <a:t>24/06/2019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BD523BC-DE18-4C0D-A2D0-611508312B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6233002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6D04115-92FC-467E-B2F5-ACB207C52150}" type="datetimeFigureOut">
              <a:rPr lang="en-GB" smtClean="0">
                <a:solidFill>
                  <a:prstClr val="black">
                    <a:tint val="75000"/>
                  </a:prstClr>
                </a:solidFill>
              </a:rPr>
              <a:pPr/>
              <a:t>24/06/2019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BBD523BC-DE18-4C0D-A2D0-611508312B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1939716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6D04115-92FC-467E-B2F5-ACB207C52150}" type="datetimeFigureOut">
              <a:rPr lang="en-GB" smtClean="0">
                <a:solidFill>
                  <a:prstClr val="black">
                    <a:tint val="75000"/>
                  </a:prstClr>
                </a:solidFill>
              </a:rPr>
              <a:pPr/>
              <a:t>24/06/2019</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BBD523BC-DE18-4C0D-A2D0-611508312B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3875178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6D04115-92FC-467E-B2F5-ACB207C52150}" type="datetimeFigureOut">
              <a:rPr lang="en-GB" smtClean="0">
                <a:solidFill>
                  <a:prstClr val="black">
                    <a:tint val="75000"/>
                  </a:prstClr>
                </a:solidFill>
              </a:rPr>
              <a:pPr/>
              <a:t>24/06/2019</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BBD523BC-DE18-4C0D-A2D0-611508312B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4978603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D04115-92FC-467E-B2F5-ACB207C52150}" type="datetimeFigureOut">
              <a:rPr lang="en-GB" smtClean="0">
                <a:solidFill>
                  <a:prstClr val="black">
                    <a:tint val="75000"/>
                  </a:prstClr>
                </a:solidFill>
              </a:rPr>
              <a:pPr/>
              <a:t>24/06/2019</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BBD523BC-DE18-4C0D-A2D0-611508312B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6995244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D04115-92FC-467E-B2F5-ACB207C52150}" type="datetimeFigureOut">
              <a:rPr lang="en-GB" smtClean="0">
                <a:solidFill>
                  <a:prstClr val="black">
                    <a:tint val="75000"/>
                  </a:prstClr>
                </a:solidFill>
              </a:rPr>
              <a:pPr/>
              <a:t>24/06/2019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BBD523BC-DE18-4C0D-A2D0-611508312B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3729455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D04115-92FC-467E-B2F5-ACB207C52150}" type="datetimeFigureOut">
              <a:rPr lang="en-GB" smtClean="0">
                <a:solidFill>
                  <a:prstClr val="black">
                    <a:tint val="75000"/>
                  </a:prstClr>
                </a:solidFill>
              </a:rPr>
              <a:pPr/>
              <a:t>24/06/2019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BBD523BC-DE18-4C0D-A2D0-611508312B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471972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9"/>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342866" indent="0" algn="ctr">
              <a:buNone/>
              <a:defRPr/>
            </a:lvl2pPr>
            <a:lvl3pPr marL="685732" indent="0" algn="ctr">
              <a:buNone/>
              <a:defRPr/>
            </a:lvl3pPr>
            <a:lvl4pPr marL="1028598" indent="0" algn="ctr">
              <a:buNone/>
              <a:defRPr/>
            </a:lvl4pPr>
            <a:lvl5pPr marL="1371464" indent="0" algn="ctr">
              <a:buNone/>
              <a:defRPr/>
            </a:lvl5pPr>
            <a:lvl6pPr marL="1714331" indent="0" algn="ctr">
              <a:buNone/>
              <a:defRPr/>
            </a:lvl6pPr>
            <a:lvl7pPr marL="2057195" indent="0" algn="ctr">
              <a:buNone/>
              <a:defRPr/>
            </a:lvl7pPr>
            <a:lvl8pPr marL="2400060" indent="0" algn="ctr">
              <a:buNone/>
              <a:defRPr/>
            </a:lvl8pPr>
            <a:lvl9pPr marL="2742926" indent="0" algn="ctr">
              <a:buNone/>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1FD5933-565A-4C7D-B3A7-27808BA3DEE0}"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6D04115-92FC-467E-B2F5-ACB207C52150}" type="datetimeFigureOut">
              <a:rPr lang="en-GB" smtClean="0">
                <a:solidFill>
                  <a:prstClr val="black">
                    <a:tint val="75000"/>
                  </a:prstClr>
                </a:solidFill>
              </a:rPr>
              <a:pPr/>
              <a:t>24/06/2019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BD523BC-DE18-4C0D-A2D0-611508312B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3885307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6D04115-92FC-467E-B2F5-ACB207C52150}" type="datetimeFigureOut">
              <a:rPr lang="en-GB" smtClean="0">
                <a:solidFill>
                  <a:prstClr val="black">
                    <a:tint val="75000"/>
                  </a:prstClr>
                </a:solidFill>
              </a:rPr>
              <a:pPr/>
              <a:t>24/06/2019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BD523BC-DE18-4C0D-A2D0-611508312B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3810927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PhAnim="0" type="obj" preserve="1">
  <p:cSld name="Title and Content">
    <p:spTree>
      <p:nvGrpSpPr>
        <p:cNvPr id="1" name=""/>
        <p:cNvGrpSpPr/>
        <p:nvPr/>
      </p:nvGrpSpPr>
      <p:grpSpPr>
        <a:xfrm>
          <a:off x="0" y="0"/>
          <a:ext cx="0" cy="0"/>
          <a:chOff x="0" y="0"/>
          <a:chExt cx="0" cy="0"/>
        </a:xfrm>
      </p:grpSpPr>
      <p:pic>
        <p:nvPicPr>
          <p:cNvPr id="4" name="Picture 10" descr="BiologyPPTBottom.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799410"/>
            <a:ext cx="9144000"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BiologyPPTTop.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60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3"/>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altLang="en-US" sz="1650" b="0" i="0" u="none" strike="noStrike" kern="1200" cap="none" spc="0" normalizeH="0" baseline="0" noProof="0" smtClean="0">
                <a:ln>
                  <a:noFill/>
                </a:ln>
                <a:solidFill>
                  <a:srgbClr val="FFFFFF"/>
                </a:solidFill>
                <a:effectLst/>
                <a:uLnTx/>
                <a:uFillTx/>
                <a:latin typeface="Arial Black" panose="020B0A04020102020204" pitchFamily="34" charset="0"/>
                <a:ea typeface="+mn-ea"/>
                <a:cs typeface="Arial" panose="020B0604020202020204" pitchFamily="34" charset="0"/>
              </a:rPr>
              <a:t>8Da</a:t>
            </a:r>
            <a:endParaRPr kumimoji="0" lang="en-GB" altLang="en-US" sz="1350" b="0" i="0" u="none" strike="noStrike" kern="1200" cap="none" spc="0" normalizeH="0" baseline="0" noProof="0" smtClean="0">
              <a:ln>
                <a:noFill/>
              </a:ln>
              <a:solidFill>
                <a:srgbClr val="000000"/>
              </a:solidFill>
              <a:effectLst/>
              <a:uLnTx/>
              <a:uFillTx/>
              <a:latin typeface="Arial Black" panose="020B0A04020102020204" pitchFamily="34" charset="0"/>
              <a:ea typeface="+mn-ea"/>
              <a:cs typeface="Arial" panose="020B0604020202020204" pitchFamily="34" charset="0"/>
            </a:endParaRPr>
          </a:p>
        </p:txBody>
      </p:sp>
      <p:sp>
        <p:nvSpPr>
          <p:cNvPr id="7" name="Text Box 14"/>
          <p:cNvSpPr txBox="1">
            <a:spLocks noChangeArrowheads="1"/>
          </p:cNvSpPr>
          <p:nvPr userDrawn="1"/>
        </p:nvSpPr>
        <p:spPr bwMode="auto">
          <a:xfrm>
            <a:off x="1104901" y="165497"/>
            <a:ext cx="6335713" cy="270272"/>
          </a:xfrm>
          <a:prstGeom prst="rect">
            <a:avLst/>
          </a:prstGeom>
          <a:noFill/>
          <a:ln w="9525">
            <a:noFill/>
            <a:miter lim="800000"/>
            <a:headEnd/>
            <a:tailEnd/>
          </a:ln>
          <a:effectLst/>
        </p:spPr>
        <p:txBody>
          <a:bodyPr lIns="27000" tIns="27000" rIns="27000" bIns="270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GB" altLang="en-US" sz="18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t>Unicellular or multicellular</a:t>
            </a:r>
          </a:p>
        </p:txBody>
      </p:sp>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5pPr>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Rectangle 5"/>
          <p:cNvSpPr>
            <a:spLocks noGrp="1" noChangeArrowheads="1"/>
          </p:cNvSpPr>
          <p:nvPr>
            <p:ph type="ftr" sz="quarter" idx="10"/>
          </p:nvPr>
        </p:nvSpPr>
        <p:spPr/>
        <p:txBody>
          <a:bodyPr/>
          <a:lstStyle>
            <a:lvl1pPr>
              <a:defRPr/>
            </a:lvl1pPr>
          </a:lstStyle>
          <a:p>
            <a:pPr defTabSz="685800" fontAlgn="base">
              <a:spcBef>
                <a:spcPct val="0"/>
              </a:spcBef>
              <a:spcAft>
                <a:spcPct val="0"/>
              </a:spcAft>
              <a:defRPr/>
            </a:pPr>
            <a:r>
              <a:rPr lang="en-GB" smtClean="0">
                <a:solidFill>
                  <a:srgbClr val="FFFFFF"/>
                </a:solidFill>
              </a:rPr>
              <a:t>© Pearson Education Ltd 2014. Copying permitted for purchasing institution only.  This material is not copyright free.</a:t>
            </a:r>
            <a:endParaRPr lang="en-GB">
              <a:solidFill>
                <a:srgbClr val="FFFFFF"/>
              </a:solidFill>
            </a:endParaRPr>
          </a:p>
        </p:txBody>
      </p:sp>
    </p:spTree>
    <p:extLst>
      <p:ext uri="{BB962C8B-B14F-4D97-AF65-F5344CB8AC3E}">
        <p14:creationId xmlns:p14="http://schemas.microsoft.com/office/powerpoint/2010/main" val="1435195202"/>
      </p:ext>
    </p:extLst>
  </p:cSld>
  <p:clrMapOvr>
    <a:masterClrMapping/>
  </p:clrMapOvr>
  <p:transition>
    <p:sndAc>
      <p:stSnd>
        <p:snd r:embed="rId1" name="click.wav"/>
      </p:stSnd>
    </p:sndAc>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pic>
        <p:nvPicPr>
          <p:cNvPr id="4" name="Picture 10" descr="BiologyPPTBottom.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799410"/>
            <a:ext cx="9144000"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BiologyPPTTop.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60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3"/>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sz="1650" b="0" i="0" u="none" strike="noStrike" kern="1200" cap="none" spc="0" normalizeH="0" baseline="0" noProof="0" dirty="0" err="1">
                <a:ln>
                  <a:noFill/>
                </a:ln>
                <a:solidFill>
                  <a:srgbClr val="FFFFFF"/>
                </a:solidFill>
                <a:effectLst/>
                <a:uLnTx/>
                <a:uFillTx/>
                <a:latin typeface="Arial Black" pitchFamily="34" charset="0"/>
                <a:ea typeface="+mn-ea"/>
                <a:cs typeface="Arial" panose="020B0604020202020204" pitchFamily="34" charset="0"/>
              </a:rPr>
              <a:t>xXx</a:t>
            </a:r>
            <a:endParaRPr kumimoji="0" lang="en-GB" sz="1350" b="0" i="0" u="none" strike="noStrike" kern="1200" cap="none" spc="0" normalizeH="0" baseline="0" noProof="0" dirty="0">
              <a:ln>
                <a:noFill/>
              </a:ln>
              <a:solidFill>
                <a:srgbClr val="000000"/>
              </a:solidFill>
              <a:effectLst/>
              <a:uLnTx/>
              <a:uFillTx/>
              <a:latin typeface="Arial Black" pitchFamily="34" charset="0"/>
              <a:ea typeface="+mn-ea"/>
              <a:cs typeface="Arial" panose="020B0604020202020204" pitchFamily="34" charset="0"/>
            </a:endParaRPr>
          </a:p>
        </p:txBody>
      </p:sp>
      <p:sp>
        <p:nvSpPr>
          <p:cNvPr id="7" name="Text Box 14"/>
          <p:cNvSpPr txBox="1">
            <a:spLocks noChangeArrowheads="1"/>
          </p:cNvSpPr>
          <p:nvPr userDrawn="1"/>
        </p:nvSpPr>
        <p:spPr bwMode="auto">
          <a:xfrm>
            <a:off x="1104901" y="165497"/>
            <a:ext cx="6335713" cy="270272"/>
          </a:xfrm>
          <a:prstGeom prst="rect">
            <a:avLst/>
          </a:prstGeom>
          <a:noFill/>
          <a:ln w="9525">
            <a:noFill/>
            <a:miter lim="800000"/>
            <a:headEnd/>
            <a:tailEnd/>
          </a:ln>
          <a:effectLst/>
        </p:spPr>
        <p:txBody>
          <a:bodyPr lIns="27000" tIns="27000" rIns="27000" bIns="27000" anchor="ct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charset="0"/>
                <a:ea typeface="+mn-ea"/>
                <a:cs typeface="Arial" panose="020B0604020202020204" pitchFamily="34" charset="0"/>
              </a:rPr>
              <a:t>Unit title</a:t>
            </a:r>
          </a:p>
        </p:txBody>
      </p:sp>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dirty="0" smtClean="0"/>
              <a:t>Click to edit Master subtitle style</a:t>
            </a:r>
            <a:endParaRPr lang="en-GB" dirty="0"/>
          </a:p>
        </p:txBody>
      </p:sp>
      <p:sp>
        <p:nvSpPr>
          <p:cNvPr id="8" name="Rectangle 5"/>
          <p:cNvSpPr>
            <a:spLocks noGrp="1" noChangeArrowheads="1"/>
          </p:cNvSpPr>
          <p:nvPr>
            <p:ph type="ftr" sz="quarter" idx="10"/>
          </p:nvPr>
        </p:nvSpPr>
        <p:spPr/>
        <p:txBody>
          <a:bodyPr/>
          <a:lstStyle>
            <a:lvl1pPr>
              <a:defRPr/>
            </a:lvl1pPr>
          </a:lstStyle>
          <a:p>
            <a:pPr defTabSz="685800" fontAlgn="base">
              <a:spcBef>
                <a:spcPct val="0"/>
              </a:spcBef>
              <a:spcAft>
                <a:spcPct val="0"/>
              </a:spcAft>
              <a:defRPr/>
            </a:pPr>
            <a:r>
              <a:rPr lang="en-GB" smtClean="0">
                <a:solidFill>
                  <a:srgbClr val="FFFFFF"/>
                </a:solidFill>
              </a:rPr>
              <a:t>© Pearson Education Ltd 2014. Copying permitted for purchasing institution only.  This material is not copyright free.</a:t>
            </a:r>
            <a:endParaRPr lang="en-GB">
              <a:solidFill>
                <a:srgbClr val="FFFFFF"/>
              </a:solidFill>
            </a:endParaRPr>
          </a:p>
        </p:txBody>
      </p:sp>
    </p:spTree>
    <p:extLst>
      <p:ext uri="{BB962C8B-B14F-4D97-AF65-F5344CB8AC3E}">
        <p14:creationId xmlns:p14="http://schemas.microsoft.com/office/powerpoint/2010/main" val="2672438386"/>
      </p:ext>
    </p:extLst>
  </p:cSld>
  <p:clrMapOvr>
    <a:masterClrMapping/>
  </p:clrMapOvr>
  <p:transition>
    <p:sndAc>
      <p:stSnd>
        <p:snd r:embed="rId1"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showMasterPhAnim="0" preserve="1" userDrawn="1">
  <p:cSld name="Title and Content">
    <p:spTree>
      <p:nvGrpSpPr>
        <p:cNvPr id="1" name=""/>
        <p:cNvGrpSpPr/>
        <p:nvPr/>
      </p:nvGrpSpPr>
      <p:grpSpPr>
        <a:xfrm>
          <a:off x="0" y="0"/>
          <a:ext cx="0" cy="0"/>
          <a:chOff x="0" y="0"/>
          <a:chExt cx="0" cy="0"/>
        </a:xfrm>
      </p:grpSpPr>
      <p:pic>
        <p:nvPicPr>
          <p:cNvPr id="4" name="Picture 10" descr="BiologyPPTBottom.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799410"/>
            <a:ext cx="9144000"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BiologyPPTTop.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60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3"/>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sz="1650" b="0" i="0" u="none" strike="noStrike" kern="1200" cap="none" spc="0" normalizeH="0" baseline="0" noProof="0" dirty="0">
                <a:ln>
                  <a:noFill/>
                </a:ln>
                <a:solidFill>
                  <a:srgbClr val="FFFFFF"/>
                </a:solidFill>
                <a:effectLst/>
                <a:uLnTx/>
                <a:uFillTx/>
                <a:latin typeface="Arial Black" pitchFamily="34" charset="0"/>
                <a:ea typeface="+mn-ea"/>
                <a:cs typeface="Arial" panose="020B0604020202020204" pitchFamily="34" charset="0"/>
              </a:rPr>
              <a:t>8Dc</a:t>
            </a:r>
            <a:endParaRPr kumimoji="0" lang="en-GB" sz="1350" b="0" i="0" u="none" strike="noStrike" kern="1200" cap="none" spc="0" normalizeH="0" baseline="0" noProof="0" dirty="0">
              <a:ln>
                <a:noFill/>
              </a:ln>
              <a:solidFill>
                <a:srgbClr val="000000"/>
              </a:solidFill>
              <a:effectLst/>
              <a:uLnTx/>
              <a:uFillTx/>
              <a:latin typeface="Arial Black" pitchFamily="34" charset="0"/>
              <a:ea typeface="+mn-ea"/>
              <a:cs typeface="Arial" panose="020B0604020202020204" pitchFamily="34" charset="0"/>
            </a:endParaRPr>
          </a:p>
        </p:txBody>
      </p:sp>
      <p:sp>
        <p:nvSpPr>
          <p:cNvPr id="7" name="Text Box 14"/>
          <p:cNvSpPr txBox="1">
            <a:spLocks noChangeArrowheads="1"/>
          </p:cNvSpPr>
          <p:nvPr userDrawn="1"/>
        </p:nvSpPr>
        <p:spPr bwMode="auto">
          <a:xfrm>
            <a:off x="1104901" y="165497"/>
            <a:ext cx="6335713" cy="270272"/>
          </a:xfrm>
          <a:prstGeom prst="rect">
            <a:avLst/>
          </a:prstGeom>
          <a:noFill/>
          <a:ln w="9525">
            <a:noFill/>
            <a:miter lim="800000"/>
            <a:headEnd/>
            <a:tailEnd/>
          </a:ln>
          <a:effectLst/>
        </p:spPr>
        <p:txBody>
          <a:bodyPr lIns="27000" tIns="27000" rIns="27000" bIns="270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GB" altLang="en-US" sz="18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t>Bacteria</a:t>
            </a:r>
          </a:p>
        </p:txBody>
      </p:sp>
      <p:sp>
        <p:nvSpPr>
          <p:cNvPr id="3" name="Content Placeholder 2"/>
          <p:cNvSpPr>
            <a:spLocks noGrp="1"/>
          </p:cNvSpPr>
          <p:nvPr>
            <p:ph idx="1"/>
          </p:nvPr>
        </p:nvSpPr>
        <p:spPr>
          <a:xfrm>
            <a:off x="468314" y="789553"/>
            <a:ext cx="8207375" cy="3772923"/>
          </a:xfrm>
        </p:spPr>
        <p:txBody>
          <a:bodyPr/>
          <a:lstStyle>
            <a:lvl5pPr>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Rectangle 5"/>
          <p:cNvSpPr>
            <a:spLocks noGrp="1" noChangeArrowheads="1"/>
          </p:cNvSpPr>
          <p:nvPr>
            <p:ph type="ftr" sz="quarter" idx="10"/>
          </p:nvPr>
        </p:nvSpPr>
        <p:spPr/>
        <p:txBody>
          <a:bodyPr/>
          <a:lstStyle>
            <a:lvl1pPr>
              <a:defRPr/>
            </a:lvl1pPr>
          </a:lstStyle>
          <a:p>
            <a:pPr defTabSz="685800" fontAlgn="base">
              <a:spcBef>
                <a:spcPct val="0"/>
              </a:spcBef>
              <a:spcAft>
                <a:spcPct val="0"/>
              </a:spcAft>
              <a:defRPr/>
            </a:pPr>
            <a:r>
              <a:rPr lang="en-GB" smtClean="0">
                <a:solidFill>
                  <a:srgbClr val="FFFFFF"/>
                </a:solidFill>
              </a:rPr>
              <a:t>© Pearson Education Ltd 2014. Copying permitted for purchasing institution only.  This material is not copyright free.</a:t>
            </a:r>
            <a:endParaRPr lang="en-GB">
              <a:solidFill>
                <a:srgbClr val="FFFFFF"/>
              </a:solidFill>
            </a:endParaRPr>
          </a:p>
        </p:txBody>
      </p:sp>
    </p:spTree>
    <p:extLst>
      <p:ext uri="{BB962C8B-B14F-4D97-AF65-F5344CB8AC3E}">
        <p14:creationId xmlns:p14="http://schemas.microsoft.com/office/powerpoint/2010/main" val="2942194921"/>
      </p:ext>
    </p:extLst>
  </p:cSld>
  <p:clrMapOvr>
    <a:masterClrMapping/>
  </p:clrMapOvr>
  <p:transition>
    <p:sndAc>
      <p:stSnd>
        <p:snd r:embed="rId1"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showMasterPhAnim="0" type="secHead" preserve="1">
  <p:cSld name="Section Header">
    <p:spTree>
      <p:nvGrpSpPr>
        <p:cNvPr id="1" name=""/>
        <p:cNvGrpSpPr/>
        <p:nvPr/>
      </p:nvGrpSpPr>
      <p:grpSpPr>
        <a:xfrm>
          <a:off x="0" y="0"/>
          <a:ext cx="0" cy="0"/>
          <a:chOff x="0" y="0"/>
          <a:chExt cx="0" cy="0"/>
        </a:xfrm>
      </p:grpSpPr>
      <p:pic>
        <p:nvPicPr>
          <p:cNvPr id="4" name="Picture 10" descr="BiologyPPTBottom.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799410"/>
            <a:ext cx="9144000"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BiologyPPTTop.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60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3"/>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sz="1650" b="0" i="0" u="none" strike="noStrike" kern="1200" cap="none" spc="0" normalizeH="0" baseline="0" noProof="0" dirty="0" err="1">
                <a:ln>
                  <a:noFill/>
                </a:ln>
                <a:solidFill>
                  <a:srgbClr val="FFFFFF"/>
                </a:solidFill>
                <a:effectLst/>
                <a:uLnTx/>
                <a:uFillTx/>
                <a:latin typeface="Arial Black" pitchFamily="34" charset="0"/>
                <a:ea typeface="+mn-ea"/>
                <a:cs typeface="Arial" panose="020B0604020202020204" pitchFamily="34" charset="0"/>
              </a:rPr>
              <a:t>xXx</a:t>
            </a:r>
            <a:endParaRPr kumimoji="0" lang="en-GB" sz="1350" b="0" i="0" u="none" strike="noStrike" kern="1200" cap="none" spc="0" normalizeH="0" baseline="0" noProof="0" dirty="0">
              <a:ln>
                <a:noFill/>
              </a:ln>
              <a:solidFill>
                <a:srgbClr val="000000"/>
              </a:solidFill>
              <a:effectLst/>
              <a:uLnTx/>
              <a:uFillTx/>
              <a:latin typeface="Arial Black" pitchFamily="34" charset="0"/>
              <a:ea typeface="+mn-ea"/>
              <a:cs typeface="Arial" panose="020B0604020202020204" pitchFamily="34" charset="0"/>
            </a:endParaRPr>
          </a:p>
        </p:txBody>
      </p:sp>
      <p:sp>
        <p:nvSpPr>
          <p:cNvPr id="7" name="Text Box 14"/>
          <p:cNvSpPr txBox="1">
            <a:spLocks noChangeArrowheads="1"/>
          </p:cNvSpPr>
          <p:nvPr userDrawn="1"/>
        </p:nvSpPr>
        <p:spPr bwMode="auto">
          <a:xfrm>
            <a:off x="1104901" y="165497"/>
            <a:ext cx="6335713" cy="270272"/>
          </a:xfrm>
          <a:prstGeom prst="rect">
            <a:avLst/>
          </a:prstGeom>
          <a:noFill/>
          <a:ln w="9525">
            <a:noFill/>
            <a:miter lim="800000"/>
            <a:headEnd/>
            <a:tailEnd/>
          </a:ln>
          <a:effectLst/>
        </p:spPr>
        <p:txBody>
          <a:bodyPr lIns="27000" tIns="27000" rIns="27000" bIns="27000" anchor="ct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charset="0"/>
                <a:ea typeface="+mn-ea"/>
                <a:cs typeface="Arial" panose="020B0604020202020204" pitchFamily="34" charset="0"/>
              </a:rPr>
              <a:t>Unit title</a:t>
            </a:r>
          </a:p>
        </p:txBody>
      </p:sp>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8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dirty="0" smtClean="0"/>
              <a:t>Click to edit Master text styles</a:t>
            </a:r>
          </a:p>
        </p:txBody>
      </p:sp>
      <p:sp>
        <p:nvSpPr>
          <p:cNvPr id="8" name="Rectangle 5"/>
          <p:cNvSpPr>
            <a:spLocks noGrp="1" noChangeArrowheads="1"/>
          </p:cNvSpPr>
          <p:nvPr>
            <p:ph type="ftr" sz="quarter" idx="10"/>
          </p:nvPr>
        </p:nvSpPr>
        <p:spPr/>
        <p:txBody>
          <a:bodyPr/>
          <a:lstStyle>
            <a:lvl1pPr>
              <a:defRPr/>
            </a:lvl1pPr>
          </a:lstStyle>
          <a:p>
            <a:pPr defTabSz="685800" fontAlgn="base">
              <a:spcBef>
                <a:spcPct val="0"/>
              </a:spcBef>
              <a:spcAft>
                <a:spcPct val="0"/>
              </a:spcAft>
              <a:defRPr/>
            </a:pPr>
            <a:r>
              <a:rPr lang="en-GB" smtClean="0">
                <a:solidFill>
                  <a:srgbClr val="FFFFFF"/>
                </a:solidFill>
              </a:rPr>
              <a:t>© Pearson Education Ltd 2014. Copying permitted for purchasing institution only.  This material is not copyright free.</a:t>
            </a:r>
            <a:endParaRPr lang="en-GB">
              <a:solidFill>
                <a:srgbClr val="FFFFFF"/>
              </a:solidFill>
            </a:endParaRPr>
          </a:p>
        </p:txBody>
      </p:sp>
    </p:spTree>
    <p:extLst>
      <p:ext uri="{BB962C8B-B14F-4D97-AF65-F5344CB8AC3E}">
        <p14:creationId xmlns:p14="http://schemas.microsoft.com/office/powerpoint/2010/main" val="2503542844"/>
      </p:ext>
    </p:extLst>
  </p:cSld>
  <p:clrMapOvr>
    <a:masterClrMapping/>
  </p:clrMapOvr>
  <p:transition>
    <p:sndAc>
      <p:stSnd>
        <p:snd r:embed="rId1"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showMasterPhAnim="0" type="twoObj" preserve="1">
  <p:cSld name="Two Content">
    <p:spTree>
      <p:nvGrpSpPr>
        <p:cNvPr id="1" name=""/>
        <p:cNvGrpSpPr/>
        <p:nvPr/>
      </p:nvGrpSpPr>
      <p:grpSpPr>
        <a:xfrm>
          <a:off x="0" y="0"/>
          <a:ext cx="0" cy="0"/>
          <a:chOff x="0" y="0"/>
          <a:chExt cx="0" cy="0"/>
        </a:xfrm>
      </p:grpSpPr>
      <p:pic>
        <p:nvPicPr>
          <p:cNvPr id="5" name="Picture 10" descr="BiologyPPTBottom.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799410"/>
            <a:ext cx="9144000"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descr="BiologyPPTTop.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60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3"/>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sz="1650" b="0" i="0" u="none" strike="noStrike" kern="1200" cap="none" spc="0" normalizeH="0" baseline="0" noProof="0" dirty="0" err="1">
                <a:ln>
                  <a:noFill/>
                </a:ln>
                <a:solidFill>
                  <a:srgbClr val="FFFFFF"/>
                </a:solidFill>
                <a:effectLst/>
                <a:uLnTx/>
                <a:uFillTx/>
                <a:latin typeface="Arial Black" pitchFamily="34" charset="0"/>
                <a:ea typeface="+mn-ea"/>
                <a:cs typeface="Arial" panose="020B0604020202020204" pitchFamily="34" charset="0"/>
              </a:rPr>
              <a:t>xXx</a:t>
            </a:r>
            <a:endParaRPr kumimoji="0" lang="en-GB" sz="1350" b="0" i="0" u="none" strike="noStrike" kern="1200" cap="none" spc="0" normalizeH="0" baseline="0" noProof="0" dirty="0">
              <a:ln>
                <a:noFill/>
              </a:ln>
              <a:solidFill>
                <a:srgbClr val="000000"/>
              </a:solidFill>
              <a:effectLst/>
              <a:uLnTx/>
              <a:uFillTx/>
              <a:latin typeface="Arial Black" pitchFamily="34" charset="0"/>
              <a:ea typeface="+mn-ea"/>
              <a:cs typeface="Arial" panose="020B0604020202020204" pitchFamily="34" charset="0"/>
            </a:endParaRPr>
          </a:p>
        </p:txBody>
      </p:sp>
      <p:sp>
        <p:nvSpPr>
          <p:cNvPr id="8" name="Text Box 14"/>
          <p:cNvSpPr txBox="1">
            <a:spLocks noChangeArrowheads="1"/>
          </p:cNvSpPr>
          <p:nvPr userDrawn="1"/>
        </p:nvSpPr>
        <p:spPr bwMode="auto">
          <a:xfrm>
            <a:off x="1104901" y="165497"/>
            <a:ext cx="6335713" cy="270272"/>
          </a:xfrm>
          <a:prstGeom prst="rect">
            <a:avLst/>
          </a:prstGeom>
          <a:noFill/>
          <a:ln w="9525">
            <a:noFill/>
            <a:miter lim="800000"/>
            <a:headEnd/>
            <a:tailEnd/>
          </a:ln>
          <a:effectLst/>
        </p:spPr>
        <p:txBody>
          <a:bodyPr lIns="27000" tIns="27000" rIns="27000" bIns="27000" anchor="ct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charset="0"/>
                <a:ea typeface="+mn-ea"/>
                <a:cs typeface="Arial" panose="020B0604020202020204" pitchFamily="34" charset="0"/>
              </a:rPr>
              <a:t>Unit title</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68313" y="1383507"/>
            <a:ext cx="4027487" cy="3178969"/>
          </a:xfrm>
        </p:spPr>
        <p:txBody>
          <a:bodyPr/>
          <a:lstStyle>
            <a:lvl1pPr>
              <a:defRPr sz="1800"/>
            </a:lvl1pPr>
            <a:lvl2pPr>
              <a:defRPr sz="1800"/>
            </a:lvl2pPr>
            <a:lvl3pPr>
              <a:defRPr sz="1800"/>
            </a:lvl3pPr>
            <a:lvl4pPr>
              <a:defRPr sz="1800"/>
            </a:lvl4pPr>
            <a:lvl5pPr>
              <a:buNone/>
              <a:defRPr sz="180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383507"/>
            <a:ext cx="4027488" cy="3178969"/>
          </a:xfrm>
        </p:spPr>
        <p:txBody>
          <a:bodyPr/>
          <a:lstStyle>
            <a:lvl1pPr>
              <a:defRPr sz="1800"/>
            </a:lvl1pPr>
            <a:lvl2pPr>
              <a:defRPr sz="1800"/>
            </a:lvl2pPr>
            <a:lvl3pPr>
              <a:defRPr sz="1800"/>
            </a:lvl3pPr>
            <a:lvl4pPr>
              <a:defRPr sz="1800"/>
            </a:lvl4pPr>
            <a:lvl5pPr>
              <a:buNone/>
              <a:defRPr sz="180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9" name="Rectangle 5"/>
          <p:cNvSpPr>
            <a:spLocks noGrp="1" noChangeArrowheads="1"/>
          </p:cNvSpPr>
          <p:nvPr>
            <p:ph type="ftr" sz="quarter" idx="10"/>
          </p:nvPr>
        </p:nvSpPr>
        <p:spPr/>
        <p:txBody>
          <a:bodyPr/>
          <a:lstStyle>
            <a:lvl1pPr>
              <a:defRPr/>
            </a:lvl1pPr>
          </a:lstStyle>
          <a:p>
            <a:pPr defTabSz="685800" fontAlgn="base">
              <a:spcBef>
                <a:spcPct val="0"/>
              </a:spcBef>
              <a:spcAft>
                <a:spcPct val="0"/>
              </a:spcAft>
              <a:defRPr/>
            </a:pPr>
            <a:r>
              <a:rPr lang="en-GB" smtClean="0">
                <a:solidFill>
                  <a:srgbClr val="FFFFFF"/>
                </a:solidFill>
              </a:rPr>
              <a:t>© Pearson Education Ltd 2014. Copying permitted for purchasing institution only.  This material is not copyright free.</a:t>
            </a:r>
            <a:endParaRPr lang="en-GB">
              <a:solidFill>
                <a:srgbClr val="FFFFFF"/>
              </a:solidFill>
            </a:endParaRPr>
          </a:p>
        </p:txBody>
      </p:sp>
    </p:spTree>
    <p:extLst>
      <p:ext uri="{BB962C8B-B14F-4D97-AF65-F5344CB8AC3E}">
        <p14:creationId xmlns:p14="http://schemas.microsoft.com/office/powerpoint/2010/main" val="4282694763"/>
      </p:ext>
    </p:extLst>
  </p:cSld>
  <p:clrMapOvr>
    <a:masterClrMapping/>
  </p:clrMapOvr>
  <p:transition>
    <p:sndAc>
      <p:stSnd>
        <p:snd r:embed="rId1"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4">
                                            <p:txEl>
                                              <p:pRg st="1" end="1"/>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4">
                                            <p:txEl>
                                              <p:pRg st="2" end="2"/>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4">
                                            <p:txEl>
                                              <p:pRg st="3" end="3"/>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showMasterPhAnim="0" type="twoTxTwoObj" preserve="1">
  <p:cSld name="Comparison">
    <p:spTree>
      <p:nvGrpSpPr>
        <p:cNvPr id="1" name=""/>
        <p:cNvGrpSpPr/>
        <p:nvPr/>
      </p:nvGrpSpPr>
      <p:grpSpPr>
        <a:xfrm>
          <a:off x="0" y="0"/>
          <a:ext cx="0" cy="0"/>
          <a:chOff x="0" y="0"/>
          <a:chExt cx="0" cy="0"/>
        </a:xfrm>
      </p:grpSpPr>
      <p:pic>
        <p:nvPicPr>
          <p:cNvPr id="7" name="Picture 10" descr="BiologyPPTBottom.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799410"/>
            <a:ext cx="9144000"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descr="BiologyPPTTop.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60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3"/>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sz="1650" b="0" i="0" u="none" strike="noStrike" kern="1200" cap="none" spc="0" normalizeH="0" baseline="0" noProof="0" dirty="0" err="1">
                <a:ln>
                  <a:noFill/>
                </a:ln>
                <a:solidFill>
                  <a:srgbClr val="FFFFFF"/>
                </a:solidFill>
                <a:effectLst/>
                <a:uLnTx/>
                <a:uFillTx/>
                <a:latin typeface="Arial Black" pitchFamily="34" charset="0"/>
                <a:ea typeface="+mn-ea"/>
                <a:cs typeface="Arial" panose="020B0604020202020204" pitchFamily="34" charset="0"/>
              </a:rPr>
              <a:t>xXx</a:t>
            </a:r>
            <a:endParaRPr kumimoji="0" lang="en-GB" sz="1350" b="0" i="0" u="none" strike="noStrike" kern="1200" cap="none" spc="0" normalizeH="0" baseline="0" noProof="0" dirty="0">
              <a:ln>
                <a:noFill/>
              </a:ln>
              <a:solidFill>
                <a:srgbClr val="000000"/>
              </a:solidFill>
              <a:effectLst/>
              <a:uLnTx/>
              <a:uFillTx/>
              <a:latin typeface="Arial Black" pitchFamily="34" charset="0"/>
              <a:ea typeface="+mn-ea"/>
              <a:cs typeface="Arial" panose="020B0604020202020204" pitchFamily="34" charset="0"/>
            </a:endParaRPr>
          </a:p>
        </p:txBody>
      </p:sp>
      <p:sp>
        <p:nvSpPr>
          <p:cNvPr id="10" name="Text Box 14"/>
          <p:cNvSpPr txBox="1">
            <a:spLocks noChangeArrowheads="1"/>
          </p:cNvSpPr>
          <p:nvPr userDrawn="1"/>
        </p:nvSpPr>
        <p:spPr bwMode="auto">
          <a:xfrm>
            <a:off x="1104901" y="165497"/>
            <a:ext cx="6335713" cy="270272"/>
          </a:xfrm>
          <a:prstGeom prst="rect">
            <a:avLst/>
          </a:prstGeom>
          <a:noFill/>
          <a:ln w="9525">
            <a:noFill/>
            <a:miter lim="800000"/>
            <a:headEnd/>
            <a:tailEnd/>
          </a:ln>
          <a:effectLst/>
        </p:spPr>
        <p:txBody>
          <a:bodyPr lIns="27000" tIns="27000" rIns="27000" bIns="27000" anchor="ct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charset="0"/>
                <a:ea typeface="+mn-ea"/>
                <a:cs typeface="Arial" panose="020B0604020202020204" pitchFamily="34" charset="0"/>
              </a:rPr>
              <a:t>Unit title</a:t>
            </a:r>
          </a:p>
        </p:txBody>
      </p:sp>
      <p:sp>
        <p:nvSpPr>
          <p:cNvPr id="2" name="Title 1"/>
          <p:cNvSpPr>
            <a:spLocks noGrp="1"/>
          </p:cNvSpPr>
          <p:nvPr>
            <p:ph type="title"/>
          </p:nvPr>
        </p:nvSpPr>
        <p:spPr>
          <a:xfrm>
            <a:off x="457200" y="696502"/>
            <a:ext cx="8229600" cy="803678"/>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56143"/>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4" name="Content Placeholder 3"/>
          <p:cNvSpPr>
            <a:spLocks noGrp="1"/>
          </p:cNvSpPr>
          <p:nvPr>
            <p:ph sz="half" idx="2"/>
          </p:nvPr>
        </p:nvSpPr>
        <p:spPr>
          <a:xfrm>
            <a:off x="457200" y="2035965"/>
            <a:ext cx="4040188" cy="2665814"/>
          </a:xfrm>
        </p:spPr>
        <p:txBody>
          <a:bodyPr/>
          <a:lstStyle>
            <a:lvl1pPr>
              <a:defRPr sz="1800"/>
            </a:lvl1pPr>
            <a:lvl2pPr>
              <a:defRPr sz="1800"/>
            </a:lvl2pPr>
            <a:lvl3pPr>
              <a:defRPr sz="1800"/>
            </a:lvl3pPr>
            <a:lvl4pPr>
              <a:defRPr sz="1800"/>
            </a:lvl4pPr>
            <a:lvl5pPr>
              <a:buNone/>
              <a:defRPr sz="1800"/>
            </a:lvl5pPr>
            <a:lvl6pPr>
              <a:defRPr sz="1200"/>
            </a:lvl6pPr>
            <a:lvl7pPr>
              <a:defRPr sz="1200"/>
            </a:lvl7pPr>
            <a:lvl8pPr>
              <a:defRPr sz="1200"/>
            </a:lvl8pPr>
            <a:lvl9pPr>
              <a:defRPr sz="12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4645026" y="1556143"/>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2035965"/>
            <a:ext cx="4041775" cy="2665814"/>
          </a:xfrm>
        </p:spPr>
        <p:txBody>
          <a:bodyPr/>
          <a:lstStyle>
            <a:lvl1pPr>
              <a:defRPr sz="1800"/>
            </a:lvl1pPr>
            <a:lvl2pPr>
              <a:defRPr sz="1800"/>
            </a:lvl2pPr>
            <a:lvl3pPr>
              <a:defRPr sz="1800"/>
            </a:lvl3pPr>
            <a:lvl4pPr>
              <a:defRPr sz="1800"/>
            </a:lvl4pPr>
            <a:lvl5pPr>
              <a:buNone/>
              <a:defRPr sz="1800"/>
            </a:lvl5pPr>
            <a:lvl6pPr>
              <a:defRPr sz="1200"/>
            </a:lvl6pPr>
            <a:lvl7pPr>
              <a:defRPr sz="1200"/>
            </a:lvl7pPr>
            <a:lvl8pPr>
              <a:defRPr sz="1200"/>
            </a:lvl8pPr>
            <a:lvl9pPr>
              <a:defRPr sz="12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Rectangle 5"/>
          <p:cNvSpPr>
            <a:spLocks noGrp="1" noChangeArrowheads="1"/>
          </p:cNvSpPr>
          <p:nvPr>
            <p:ph type="ftr" sz="quarter" idx="10"/>
          </p:nvPr>
        </p:nvSpPr>
        <p:spPr/>
        <p:txBody>
          <a:bodyPr/>
          <a:lstStyle>
            <a:lvl1pPr>
              <a:defRPr/>
            </a:lvl1pPr>
          </a:lstStyle>
          <a:p>
            <a:pPr defTabSz="685800" fontAlgn="base">
              <a:spcBef>
                <a:spcPct val="0"/>
              </a:spcBef>
              <a:spcAft>
                <a:spcPct val="0"/>
              </a:spcAft>
              <a:defRPr/>
            </a:pPr>
            <a:r>
              <a:rPr lang="en-GB" smtClean="0">
                <a:solidFill>
                  <a:srgbClr val="FFFFFF"/>
                </a:solidFill>
              </a:rPr>
              <a:t>© Pearson Education Ltd 2014. Copying permitted for purchasing institution only.  This material is not copyright free.</a:t>
            </a:r>
            <a:endParaRPr lang="en-GB">
              <a:solidFill>
                <a:srgbClr val="FFFFFF"/>
              </a:solidFill>
            </a:endParaRPr>
          </a:p>
        </p:txBody>
      </p:sp>
    </p:spTree>
    <p:extLst>
      <p:ext uri="{BB962C8B-B14F-4D97-AF65-F5344CB8AC3E}">
        <p14:creationId xmlns:p14="http://schemas.microsoft.com/office/powerpoint/2010/main" val="1086013064"/>
      </p:ext>
    </p:extLst>
  </p:cSld>
  <p:clrMapOvr>
    <a:masterClrMapping/>
  </p:clrMapOvr>
  <p:transition>
    <p:sndAc>
      <p:stSnd>
        <p:snd r:embed="rId1"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4">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4">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4">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5">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6">
                                            <p:txEl>
                                              <p:pRg st="0" end="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6">
                                            <p:txEl>
                                              <p:pRg st="1" end="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499"/>
                                          </p:stCondLst>
                                        </p:cTn>
                                        <p:tgtEl>
                                          <p:spTgt spid="6">
                                            <p:txEl>
                                              <p:pRg st="2" end="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499"/>
                                          </p:stCondLst>
                                        </p:cTn>
                                        <p:tgtEl>
                                          <p:spTgt spid="6">
                                            <p:txEl>
                                              <p:pRg st="3" end="3"/>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499"/>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showMasterPhAnim="0" type="titleOnly" preserve="1">
  <p:cSld name="Title Only">
    <p:spTree>
      <p:nvGrpSpPr>
        <p:cNvPr id="1" name=""/>
        <p:cNvGrpSpPr/>
        <p:nvPr/>
      </p:nvGrpSpPr>
      <p:grpSpPr>
        <a:xfrm>
          <a:off x="0" y="0"/>
          <a:ext cx="0" cy="0"/>
          <a:chOff x="0" y="0"/>
          <a:chExt cx="0" cy="0"/>
        </a:xfrm>
      </p:grpSpPr>
      <p:pic>
        <p:nvPicPr>
          <p:cNvPr id="3" name="Picture 10" descr="BiologyPPTBottom.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799410"/>
            <a:ext cx="9144000"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1" descr="BiologyPPTTop.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60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3"/>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sz="1650" b="0" i="0" u="none" strike="noStrike" kern="1200" cap="none" spc="0" normalizeH="0" baseline="0" noProof="0" dirty="0" err="1">
                <a:ln>
                  <a:noFill/>
                </a:ln>
                <a:solidFill>
                  <a:srgbClr val="FFFFFF"/>
                </a:solidFill>
                <a:effectLst/>
                <a:uLnTx/>
                <a:uFillTx/>
                <a:latin typeface="Arial Black" pitchFamily="34" charset="0"/>
                <a:ea typeface="+mn-ea"/>
                <a:cs typeface="Arial" panose="020B0604020202020204" pitchFamily="34" charset="0"/>
              </a:rPr>
              <a:t>xXx</a:t>
            </a:r>
            <a:endParaRPr kumimoji="0" lang="en-GB" sz="1350" b="0" i="0" u="none" strike="noStrike" kern="1200" cap="none" spc="0" normalizeH="0" baseline="0" noProof="0" dirty="0">
              <a:ln>
                <a:noFill/>
              </a:ln>
              <a:solidFill>
                <a:srgbClr val="000000"/>
              </a:solidFill>
              <a:effectLst/>
              <a:uLnTx/>
              <a:uFillTx/>
              <a:latin typeface="Arial Black" pitchFamily="34" charset="0"/>
              <a:ea typeface="+mn-ea"/>
              <a:cs typeface="Arial" panose="020B0604020202020204" pitchFamily="34" charset="0"/>
            </a:endParaRPr>
          </a:p>
        </p:txBody>
      </p:sp>
      <p:sp>
        <p:nvSpPr>
          <p:cNvPr id="6" name="Text Box 14"/>
          <p:cNvSpPr txBox="1">
            <a:spLocks noChangeArrowheads="1"/>
          </p:cNvSpPr>
          <p:nvPr userDrawn="1"/>
        </p:nvSpPr>
        <p:spPr bwMode="auto">
          <a:xfrm>
            <a:off x="1104901" y="165497"/>
            <a:ext cx="6335713" cy="270272"/>
          </a:xfrm>
          <a:prstGeom prst="rect">
            <a:avLst/>
          </a:prstGeom>
          <a:noFill/>
          <a:ln w="9525">
            <a:noFill/>
            <a:miter lim="800000"/>
            <a:headEnd/>
            <a:tailEnd/>
          </a:ln>
          <a:effectLst/>
        </p:spPr>
        <p:txBody>
          <a:bodyPr lIns="27000" tIns="27000" rIns="27000" bIns="27000" anchor="ct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charset="0"/>
                <a:ea typeface="+mn-ea"/>
                <a:cs typeface="Arial" panose="020B0604020202020204" pitchFamily="34" charset="0"/>
              </a:rPr>
              <a:t>Unit title</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7" name="Rectangle 5"/>
          <p:cNvSpPr>
            <a:spLocks noGrp="1" noChangeArrowheads="1"/>
          </p:cNvSpPr>
          <p:nvPr>
            <p:ph type="ftr" sz="quarter" idx="10"/>
          </p:nvPr>
        </p:nvSpPr>
        <p:spPr/>
        <p:txBody>
          <a:bodyPr/>
          <a:lstStyle>
            <a:lvl1pPr>
              <a:defRPr/>
            </a:lvl1pPr>
          </a:lstStyle>
          <a:p>
            <a:pPr defTabSz="685800" fontAlgn="base">
              <a:spcBef>
                <a:spcPct val="0"/>
              </a:spcBef>
              <a:spcAft>
                <a:spcPct val="0"/>
              </a:spcAft>
              <a:defRPr/>
            </a:pPr>
            <a:r>
              <a:rPr lang="en-GB" smtClean="0">
                <a:solidFill>
                  <a:srgbClr val="FFFFFF"/>
                </a:solidFill>
              </a:rPr>
              <a:t>© Pearson Education Ltd 2014. Copying permitted for purchasing institution only.  This material is not copyright free.</a:t>
            </a:r>
            <a:endParaRPr lang="en-GB">
              <a:solidFill>
                <a:srgbClr val="FFFFFF"/>
              </a:solidFill>
            </a:endParaRPr>
          </a:p>
        </p:txBody>
      </p:sp>
    </p:spTree>
    <p:extLst>
      <p:ext uri="{BB962C8B-B14F-4D97-AF65-F5344CB8AC3E}">
        <p14:creationId xmlns:p14="http://schemas.microsoft.com/office/powerpoint/2010/main" val="2176269247"/>
      </p:ext>
    </p:extLst>
  </p:cSld>
  <p:clrMapOvr>
    <a:masterClrMapping/>
  </p:clrMapOvr>
  <p:transition>
    <p:sndAc>
      <p:stSnd>
        <p:snd r:embed="rId1" name="click.wav"/>
      </p:stSnd>
    </p:sndAc>
  </p:transition>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showMasterPhAnim="0" type="blank" preserve="1">
  <p:cSld name="Blank">
    <p:spTree>
      <p:nvGrpSpPr>
        <p:cNvPr id="1" name=""/>
        <p:cNvGrpSpPr/>
        <p:nvPr/>
      </p:nvGrpSpPr>
      <p:grpSpPr>
        <a:xfrm>
          <a:off x="0" y="0"/>
          <a:ext cx="0" cy="0"/>
          <a:chOff x="0" y="0"/>
          <a:chExt cx="0" cy="0"/>
        </a:xfrm>
      </p:grpSpPr>
      <p:pic>
        <p:nvPicPr>
          <p:cNvPr id="2" name="Picture 10" descr="BiologyPPTBottom.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799410"/>
            <a:ext cx="9144000"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1" descr="BiologyPPTTop.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60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13"/>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sz="1650" b="0" i="0" u="none" strike="noStrike" kern="1200" cap="none" spc="0" normalizeH="0" baseline="0" noProof="0" dirty="0" err="1">
                <a:ln>
                  <a:noFill/>
                </a:ln>
                <a:solidFill>
                  <a:srgbClr val="FFFFFF"/>
                </a:solidFill>
                <a:effectLst/>
                <a:uLnTx/>
                <a:uFillTx/>
                <a:latin typeface="Arial Black" pitchFamily="34" charset="0"/>
                <a:ea typeface="+mn-ea"/>
                <a:cs typeface="Arial" panose="020B0604020202020204" pitchFamily="34" charset="0"/>
              </a:rPr>
              <a:t>xXx</a:t>
            </a:r>
            <a:endParaRPr kumimoji="0" lang="en-GB" sz="1350" b="0" i="0" u="none" strike="noStrike" kern="1200" cap="none" spc="0" normalizeH="0" baseline="0" noProof="0" dirty="0">
              <a:ln>
                <a:noFill/>
              </a:ln>
              <a:solidFill>
                <a:srgbClr val="000000"/>
              </a:solidFill>
              <a:effectLst/>
              <a:uLnTx/>
              <a:uFillTx/>
              <a:latin typeface="Arial Black" pitchFamily="34" charset="0"/>
              <a:ea typeface="+mn-ea"/>
              <a:cs typeface="Arial" panose="020B0604020202020204" pitchFamily="34" charset="0"/>
            </a:endParaRPr>
          </a:p>
        </p:txBody>
      </p:sp>
      <p:sp>
        <p:nvSpPr>
          <p:cNvPr id="5" name="Text Box 14"/>
          <p:cNvSpPr txBox="1">
            <a:spLocks noChangeArrowheads="1"/>
          </p:cNvSpPr>
          <p:nvPr userDrawn="1"/>
        </p:nvSpPr>
        <p:spPr bwMode="auto">
          <a:xfrm>
            <a:off x="1104901" y="165497"/>
            <a:ext cx="6335713" cy="270272"/>
          </a:xfrm>
          <a:prstGeom prst="rect">
            <a:avLst/>
          </a:prstGeom>
          <a:noFill/>
          <a:ln w="9525">
            <a:noFill/>
            <a:miter lim="800000"/>
            <a:headEnd/>
            <a:tailEnd/>
          </a:ln>
          <a:effectLst/>
        </p:spPr>
        <p:txBody>
          <a:bodyPr lIns="27000" tIns="27000" rIns="27000" bIns="27000" anchor="ct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charset="0"/>
                <a:ea typeface="+mn-ea"/>
                <a:cs typeface="Arial" panose="020B0604020202020204" pitchFamily="34" charset="0"/>
              </a:rPr>
              <a:t>Unit title</a:t>
            </a:r>
          </a:p>
        </p:txBody>
      </p:sp>
      <p:sp>
        <p:nvSpPr>
          <p:cNvPr id="6" name="Footer Placeholder 5"/>
          <p:cNvSpPr>
            <a:spLocks noGrp="1" noChangeArrowheads="1"/>
          </p:cNvSpPr>
          <p:nvPr>
            <p:ph type="ftr" sz="quarter" idx="10"/>
          </p:nvPr>
        </p:nvSpPr>
        <p:spPr/>
        <p:txBody>
          <a:bodyPr/>
          <a:lstStyle>
            <a:lvl1pPr>
              <a:defRPr/>
            </a:lvl1pPr>
          </a:lstStyle>
          <a:p>
            <a:pPr defTabSz="685800" fontAlgn="base">
              <a:spcBef>
                <a:spcPct val="0"/>
              </a:spcBef>
              <a:spcAft>
                <a:spcPct val="0"/>
              </a:spcAft>
              <a:defRPr/>
            </a:pPr>
            <a:r>
              <a:rPr lang="en-GB" smtClean="0">
                <a:solidFill>
                  <a:srgbClr val="FFFFFF"/>
                </a:solidFill>
              </a:rPr>
              <a:t>© Pearson Education Ltd 2014. Copying permitted for purchasing institution only.  This material is not copyright free.</a:t>
            </a:r>
            <a:endParaRPr lang="en-GB">
              <a:solidFill>
                <a:srgbClr val="FFFFFF"/>
              </a:solidFill>
            </a:endParaRPr>
          </a:p>
        </p:txBody>
      </p:sp>
    </p:spTree>
    <p:extLst>
      <p:ext uri="{BB962C8B-B14F-4D97-AF65-F5344CB8AC3E}">
        <p14:creationId xmlns:p14="http://schemas.microsoft.com/office/powerpoint/2010/main" val="2831160863"/>
      </p:ext>
    </p:extLst>
  </p:cSld>
  <p:clrMapOvr>
    <a:masterClrMapping/>
  </p:clrMapOvr>
  <p:transition>
    <p:sndAc>
      <p:stSnd>
        <p:snd r:embed="rId1" name="click.wav"/>
      </p:stSnd>
    </p:sndAc>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67525CD-D200-469E-8E70-BD4706F29959}"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showMasterPhAnim="0" type="objTx" preserve="1">
  <p:cSld name="Content with Caption">
    <p:spTree>
      <p:nvGrpSpPr>
        <p:cNvPr id="1" name=""/>
        <p:cNvGrpSpPr/>
        <p:nvPr/>
      </p:nvGrpSpPr>
      <p:grpSpPr>
        <a:xfrm>
          <a:off x="0" y="0"/>
          <a:ext cx="0" cy="0"/>
          <a:chOff x="0" y="0"/>
          <a:chExt cx="0" cy="0"/>
        </a:xfrm>
      </p:grpSpPr>
      <p:pic>
        <p:nvPicPr>
          <p:cNvPr id="5" name="Picture 10" descr="BiologyPPTBottom.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799410"/>
            <a:ext cx="9144000"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descr="BiologyPPTTop.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60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3"/>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sz="1650" b="0" i="0" u="none" strike="noStrike" kern="1200" cap="none" spc="0" normalizeH="0" baseline="0" noProof="0" dirty="0" err="1">
                <a:ln>
                  <a:noFill/>
                </a:ln>
                <a:solidFill>
                  <a:srgbClr val="FFFFFF"/>
                </a:solidFill>
                <a:effectLst/>
                <a:uLnTx/>
                <a:uFillTx/>
                <a:latin typeface="Arial Black" pitchFamily="34" charset="0"/>
                <a:ea typeface="+mn-ea"/>
                <a:cs typeface="Arial" panose="020B0604020202020204" pitchFamily="34" charset="0"/>
              </a:rPr>
              <a:t>xXx</a:t>
            </a:r>
            <a:endParaRPr kumimoji="0" lang="en-GB" sz="1350" b="0" i="0" u="none" strike="noStrike" kern="1200" cap="none" spc="0" normalizeH="0" baseline="0" noProof="0" dirty="0">
              <a:ln>
                <a:noFill/>
              </a:ln>
              <a:solidFill>
                <a:srgbClr val="000000"/>
              </a:solidFill>
              <a:effectLst/>
              <a:uLnTx/>
              <a:uFillTx/>
              <a:latin typeface="Arial Black" pitchFamily="34" charset="0"/>
              <a:ea typeface="+mn-ea"/>
              <a:cs typeface="Arial" panose="020B0604020202020204" pitchFamily="34" charset="0"/>
            </a:endParaRPr>
          </a:p>
        </p:txBody>
      </p:sp>
      <p:sp>
        <p:nvSpPr>
          <p:cNvPr id="8" name="Text Box 14"/>
          <p:cNvSpPr txBox="1">
            <a:spLocks noChangeArrowheads="1"/>
          </p:cNvSpPr>
          <p:nvPr userDrawn="1"/>
        </p:nvSpPr>
        <p:spPr bwMode="auto">
          <a:xfrm>
            <a:off x="1104901" y="165497"/>
            <a:ext cx="6335713" cy="270272"/>
          </a:xfrm>
          <a:prstGeom prst="rect">
            <a:avLst/>
          </a:prstGeom>
          <a:noFill/>
          <a:ln w="9525">
            <a:noFill/>
            <a:miter lim="800000"/>
            <a:headEnd/>
            <a:tailEnd/>
          </a:ln>
          <a:effectLst/>
        </p:spPr>
        <p:txBody>
          <a:bodyPr lIns="27000" tIns="27000" rIns="27000" bIns="27000" anchor="ct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charset="0"/>
                <a:ea typeface="+mn-ea"/>
                <a:cs typeface="Arial" panose="020B0604020202020204" pitchFamily="34" charset="0"/>
              </a:rPr>
              <a:t>Unit title</a:t>
            </a:r>
          </a:p>
        </p:txBody>
      </p:sp>
      <p:sp>
        <p:nvSpPr>
          <p:cNvPr id="2" name="Title 1"/>
          <p:cNvSpPr>
            <a:spLocks noGrp="1"/>
          </p:cNvSpPr>
          <p:nvPr>
            <p:ph type="title"/>
          </p:nvPr>
        </p:nvSpPr>
        <p:spPr>
          <a:xfrm>
            <a:off x="457201" y="642924"/>
            <a:ext cx="3008313" cy="871538"/>
          </a:xfrm>
        </p:spPr>
        <p:txBody>
          <a:bodyPr anchor="b"/>
          <a:lstStyle>
            <a:lvl1pPr algn="l">
              <a:defRPr sz="1800" b="1"/>
            </a:lvl1pPr>
          </a:lstStyle>
          <a:p>
            <a:r>
              <a:rPr lang="en-US" dirty="0" smtClean="0"/>
              <a:t>Click to edit Master title style</a:t>
            </a:r>
            <a:endParaRPr lang="en-GB" dirty="0"/>
          </a:p>
        </p:txBody>
      </p:sp>
      <p:sp>
        <p:nvSpPr>
          <p:cNvPr id="3" name="Content Placeholder 2"/>
          <p:cNvSpPr>
            <a:spLocks noGrp="1"/>
          </p:cNvSpPr>
          <p:nvPr>
            <p:ph idx="1"/>
          </p:nvPr>
        </p:nvSpPr>
        <p:spPr>
          <a:xfrm>
            <a:off x="3575050" y="642925"/>
            <a:ext cx="5111750" cy="3951698"/>
          </a:xfrm>
        </p:spPr>
        <p:txBody>
          <a:bodyPr/>
          <a:lstStyle>
            <a:lvl1pPr>
              <a:defRPr sz="1800"/>
            </a:lvl1pPr>
            <a:lvl2pPr>
              <a:defRPr sz="1800"/>
            </a:lvl2pPr>
            <a:lvl3pPr>
              <a:defRPr sz="1800"/>
            </a:lvl3pPr>
            <a:lvl4pPr>
              <a:defRPr sz="1800"/>
            </a:lvl4pPr>
            <a:lvl5pPr>
              <a:buNone/>
              <a:defRPr sz="180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3"/>
          <p:cNvSpPr>
            <a:spLocks noGrp="1"/>
          </p:cNvSpPr>
          <p:nvPr>
            <p:ph type="body" sz="half" idx="2"/>
          </p:nvPr>
        </p:nvSpPr>
        <p:spPr>
          <a:xfrm>
            <a:off x="457201" y="1553759"/>
            <a:ext cx="3008313" cy="3040864"/>
          </a:xfrm>
        </p:spPr>
        <p:txBody>
          <a:bodyPr/>
          <a:lstStyle>
            <a:lvl1pPr marL="0" indent="0">
              <a:buNone/>
              <a:defRPr sz="18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smtClean="0"/>
              <a:t>Click to edit Master text styles</a:t>
            </a:r>
          </a:p>
        </p:txBody>
      </p:sp>
      <p:sp>
        <p:nvSpPr>
          <p:cNvPr id="9" name="Rectangle 5"/>
          <p:cNvSpPr>
            <a:spLocks noGrp="1" noChangeArrowheads="1"/>
          </p:cNvSpPr>
          <p:nvPr>
            <p:ph type="ftr" sz="quarter" idx="10"/>
          </p:nvPr>
        </p:nvSpPr>
        <p:spPr/>
        <p:txBody>
          <a:bodyPr/>
          <a:lstStyle>
            <a:lvl1pPr>
              <a:defRPr/>
            </a:lvl1pPr>
          </a:lstStyle>
          <a:p>
            <a:pPr defTabSz="685800" fontAlgn="base">
              <a:spcBef>
                <a:spcPct val="0"/>
              </a:spcBef>
              <a:spcAft>
                <a:spcPct val="0"/>
              </a:spcAft>
              <a:defRPr/>
            </a:pPr>
            <a:r>
              <a:rPr lang="en-GB" smtClean="0">
                <a:solidFill>
                  <a:srgbClr val="FFFFFF"/>
                </a:solidFill>
              </a:rPr>
              <a:t>© Pearson Education Ltd 2014. Copying permitted for purchasing institution only.  This material is not copyright free.</a:t>
            </a:r>
            <a:endParaRPr lang="en-GB">
              <a:solidFill>
                <a:srgbClr val="FFFFFF"/>
              </a:solidFill>
            </a:endParaRPr>
          </a:p>
        </p:txBody>
      </p:sp>
    </p:spTree>
    <p:extLst>
      <p:ext uri="{BB962C8B-B14F-4D97-AF65-F5344CB8AC3E}">
        <p14:creationId xmlns:p14="http://schemas.microsoft.com/office/powerpoint/2010/main" val="1648448693"/>
      </p:ext>
    </p:extLst>
  </p:cSld>
  <p:clrMapOvr>
    <a:masterClrMapping/>
  </p:clrMapOvr>
  <p:transition>
    <p:sndAc>
      <p:stSnd>
        <p:snd r:embed="rId1"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showMasterPhAnim="0" type="picTx" preserve="1">
  <p:cSld name="Picture with Caption">
    <p:spTree>
      <p:nvGrpSpPr>
        <p:cNvPr id="1" name=""/>
        <p:cNvGrpSpPr/>
        <p:nvPr/>
      </p:nvGrpSpPr>
      <p:grpSpPr>
        <a:xfrm>
          <a:off x="0" y="0"/>
          <a:ext cx="0" cy="0"/>
          <a:chOff x="0" y="0"/>
          <a:chExt cx="0" cy="0"/>
        </a:xfrm>
      </p:grpSpPr>
      <p:pic>
        <p:nvPicPr>
          <p:cNvPr id="5" name="Picture 10" descr="BiologyPPTBottom.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799410"/>
            <a:ext cx="9144000"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descr="BiologyPPTTop.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60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3"/>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sz="1650" b="0" i="0" u="none" strike="noStrike" kern="1200" cap="none" spc="0" normalizeH="0" baseline="0" noProof="0" dirty="0" err="1">
                <a:ln>
                  <a:noFill/>
                </a:ln>
                <a:solidFill>
                  <a:srgbClr val="FFFFFF"/>
                </a:solidFill>
                <a:effectLst/>
                <a:uLnTx/>
                <a:uFillTx/>
                <a:latin typeface="Arial Black" pitchFamily="34" charset="0"/>
                <a:ea typeface="+mn-ea"/>
                <a:cs typeface="Arial" panose="020B0604020202020204" pitchFamily="34" charset="0"/>
              </a:rPr>
              <a:t>xXx</a:t>
            </a:r>
            <a:endParaRPr kumimoji="0" lang="en-GB" sz="1350" b="0" i="0" u="none" strike="noStrike" kern="1200" cap="none" spc="0" normalizeH="0" baseline="0" noProof="0" dirty="0">
              <a:ln>
                <a:noFill/>
              </a:ln>
              <a:solidFill>
                <a:srgbClr val="000000"/>
              </a:solidFill>
              <a:effectLst/>
              <a:uLnTx/>
              <a:uFillTx/>
              <a:latin typeface="Arial Black" pitchFamily="34" charset="0"/>
              <a:ea typeface="+mn-ea"/>
              <a:cs typeface="Arial" panose="020B0604020202020204" pitchFamily="34" charset="0"/>
            </a:endParaRPr>
          </a:p>
        </p:txBody>
      </p:sp>
      <p:sp>
        <p:nvSpPr>
          <p:cNvPr id="8" name="Text Box 14"/>
          <p:cNvSpPr txBox="1">
            <a:spLocks noChangeArrowheads="1"/>
          </p:cNvSpPr>
          <p:nvPr userDrawn="1"/>
        </p:nvSpPr>
        <p:spPr bwMode="auto">
          <a:xfrm>
            <a:off x="1104901" y="165497"/>
            <a:ext cx="6335713" cy="270272"/>
          </a:xfrm>
          <a:prstGeom prst="rect">
            <a:avLst/>
          </a:prstGeom>
          <a:noFill/>
          <a:ln w="9525">
            <a:noFill/>
            <a:miter lim="800000"/>
            <a:headEnd/>
            <a:tailEnd/>
          </a:ln>
          <a:effectLst/>
        </p:spPr>
        <p:txBody>
          <a:bodyPr lIns="27000" tIns="27000" rIns="27000" bIns="27000" anchor="ct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charset="0"/>
                <a:ea typeface="+mn-ea"/>
                <a:cs typeface="Arial" panose="020B0604020202020204" pitchFamily="34" charset="0"/>
              </a:rPr>
              <a:t>Unit title</a:t>
            </a:r>
          </a:p>
        </p:txBody>
      </p:sp>
      <p:sp>
        <p:nvSpPr>
          <p:cNvPr id="2" name="Title 1"/>
          <p:cNvSpPr>
            <a:spLocks noGrp="1"/>
          </p:cNvSpPr>
          <p:nvPr>
            <p:ph type="title"/>
          </p:nvPr>
        </p:nvSpPr>
        <p:spPr>
          <a:xfrm>
            <a:off x="1792288" y="3600450"/>
            <a:ext cx="5486400" cy="425054"/>
          </a:xfrm>
        </p:spPr>
        <p:txBody>
          <a:bodyPr anchor="b"/>
          <a:lstStyle>
            <a:lvl1pPr algn="l">
              <a:defRPr sz="1800" b="1"/>
            </a:lvl1pPr>
          </a:lstStyle>
          <a:p>
            <a:r>
              <a:rPr lang="en-US" dirty="0" smtClean="0"/>
              <a:t>Click to edit Master title style</a:t>
            </a:r>
            <a:endParaRPr lang="en-GB" dirty="0"/>
          </a:p>
        </p:txBody>
      </p:sp>
      <p:sp>
        <p:nvSpPr>
          <p:cNvPr id="3" name="Picture Placeholder 2"/>
          <p:cNvSpPr>
            <a:spLocks noGrp="1"/>
          </p:cNvSpPr>
          <p:nvPr>
            <p:ph type="pic" idx="1"/>
          </p:nvPr>
        </p:nvSpPr>
        <p:spPr>
          <a:xfrm>
            <a:off x="1792288" y="589345"/>
            <a:ext cx="5486400" cy="2956336"/>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GB" noProof="0" smtClean="0"/>
          </a:p>
        </p:txBody>
      </p:sp>
      <p:sp>
        <p:nvSpPr>
          <p:cNvPr id="4" name="Text Placeholder 3"/>
          <p:cNvSpPr>
            <a:spLocks noGrp="1"/>
          </p:cNvSpPr>
          <p:nvPr>
            <p:ph type="body" sz="half" idx="2"/>
          </p:nvPr>
        </p:nvSpPr>
        <p:spPr>
          <a:xfrm>
            <a:off x="1792288" y="4071948"/>
            <a:ext cx="5486400" cy="557202"/>
          </a:xfrm>
        </p:spPr>
        <p:txBody>
          <a:bodyPr anchor="b"/>
          <a:lstStyle>
            <a:lvl1pPr marL="0" indent="0">
              <a:buNone/>
              <a:defRPr sz="18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smtClean="0"/>
              <a:t>Click to edit Master text styles</a:t>
            </a:r>
          </a:p>
        </p:txBody>
      </p:sp>
      <p:sp>
        <p:nvSpPr>
          <p:cNvPr id="9" name="Rectangle 5"/>
          <p:cNvSpPr>
            <a:spLocks noGrp="1" noChangeArrowheads="1"/>
          </p:cNvSpPr>
          <p:nvPr>
            <p:ph type="ftr" sz="quarter" idx="10"/>
          </p:nvPr>
        </p:nvSpPr>
        <p:spPr/>
        <p:txBody>
          <a:bodyPr/>
          <a:lstStyle>
            <a:lvl1pPr>
              <a:defRPr/>
            </a:lvl1pPr>
          </a:lstStyle>
          <a:p>
            <a:pPr defTabSz="685800" fontAlgn="base">
              <a:spcBef>
                <a:spcPct val="0"/>
              </a:spcBef>
              <a:spcAft>
                <a:spcPct val="0"/>
              </a:spcAft>
              <a:defRPr/>
            </a:pPr>
            <a:r>
              <a:rPr lang="en-GB" smtClean="0">
                <a:solidFill>
                  <a:srgbClr val="FFFFFF"/>
                </a:solidFill>
              </a:rPr>
              <a:t>© Pearson Education Ltd 2014. Copying permitted for purchasing institution only.  This material is not copyright free.</a:t>
            </a:r>
            <a:endParaRPr lang="en-GB">
              <a:solidFill>
                <a:srgbClr val="FFFFFF"/>
              </a:solidFill>
            </a:endParaRPr>
          </a:p>
        </p:txBody>
      </p:sp>
    </p:spTree>
    <p:extLst>
      <p:ext uri="{BB962C8B-B14F-4D97-AF65-F5344CB8AC3E}">
        <p14:creationId xmlns:p14="http://schemas.microsoft.com/office/powerpoint/2010/main" val="2403459994"/>
      </p:ext>
    </p:extLst>
  </p:cSld>
  <p:clrMapOvr>
    <a:masterClrMapping/>
  </p:clrMapOvr>
  <p:transition>
    <p:sndAc>
      <p:stSnd>
        <p:snd r:embed="rId1"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showMasterPhAnim="0" type="vertTx" preserve="1">
  <p:cSld name="Title and Vertical Text">
    <p:spTree>
      <p:nvGrpSpPr>
        <p:cNvPr id="1" name=""/>
        <p:cNvGrpSpPr/>
        <p:nvPr/>
      </p:nvGrpSpPr>
      <p:grpSpPr>
        <a:xfrm>
          <a:off x="0" y="0"/>
          <a:ext cx="0" cy="0"/>
          <a:chOff x="0" y="0"/>
          <a:chExt cx="0" cy="0"/>
        </a:xfrm>
      </p:grpSpPr>
      <p:pic>
        <p:nvPicPr>
          <p:cNvPr id="4" name="Picture 10" descr="BiologyPPTBottom.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799410"/>
            <a:ext cx="9144000"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BiologyPPTTop.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60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3"/>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sz="1650" b="0" i="0" u="none" strike="noStrike" kern="1200" cap="none" spc="0" normalizeH="0" baseline="0" noProof="0" dirty="0" err="1">
                <a:ln>
                  <a:noFill/>
                </a:ln>
                <a:solidFill>
                  <a:srgbClr val="FFFFFF"/>
                </a:solidFill>
                <a:effectLst/>
                <a:uLnTx/>
                <a:uFillTx/>
                <a:latin typeface="Arial Black" pitchFamily="34" charset="0"/>
                <a:ea typeface="+mn-ea"/>
                <a:cs typeface="Arial" panose="020B0604020202020204" pitchFamily="34" charset="0"/>
              </a:rPr>
              <a:t>xXx</a:t>
            </a:r>
            <a:endParaRPr kumimoji="0" lang="en-GB" sz="1350" b="0" i="0" u="none" strike="noStrike" kern="1200" cap="none" spc="0" normalizeH="0" baseline="0" noProof="0" dirty="0">
              <a:ln>
                <a:noFill/>
              </a:ln>
              <a:solidFill>
                <a:srgbClr val="000000"/>
              </a:solidFill>
              <a:effectLst/>
              <a:uLnTx/>
              <a:uFillTx/>
              <a:latin typeface="Arial Black" pitchFamily="34" charset="0"/>
              <a:ea typeface="+mn-ea"/>
              <a:cs typeface="Arial" panose="020B0604020202020204" pitchFamily="34" charset="0"/>
            </a:endParaRPr>
          </a:p>
        </p:txBody>
      </p:sp>
      <p:sp>
        <p:nvSpPr>
          <p:cNvPr id="7" name="Text Box 14"/>
          <p:cNvSpPr txBox="1">
            <a:spLocks noChangeArrowheads="1"/>
          </p:cNvSpPr>
          <p:nvPr userDrawn="1"/>
        </p:nvSpPr>
        <p:spPr bwMode="auto">
          <a:xfrm>
            <a:off x="1104901" y="165497"/>
            <a:ext cx="6335713" cy="270272"/>
          </a:xfrm>
          <a:prstGeom prst="rect">
            <a:avLst/>
          </a:prstGeom>
          <a:noFill/>
          <a:ln w="9525">
            <a:noFill/>
            <a:miter lim="800000"/>
            <a:headEnd/>
            <a:tailEnd/>
          </a:ln>
          <a:effectLst/>
        </p:spPr>
        <p:txBody>
          <a:bodyPr lIns="27000" tIns="27000" rIns="27000" bIns="27000" anchor="ct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charset="0"/>
                <a:ea typeface="+mn-ea"/>
                <a:cs typeface="Arial" panose="020B0604020202020204" pitchFamily="34" charset="0"/>
              </a:rPr>
              <a:t>Unit title</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lvl5pPr>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Rectangle 5"/>
          <p:cNvSpPr>
            <a:spLocks noGrp="1" noChangeArrowheads="1"/>
          </p:cNvSpPr>
          <p:nvPr>
            <p:ph type="ftr" sz="quarter" idx="10"/>
          </p:nvPr>
        </p:nvSpPr>
        <p:spPr/>
        <p:txBody>
          <a:bodyPr/>
          <a:lstStyle>
            <a:lvl1pPr>
              <a:defRPr/>
            </a:lvl1pPr>
          </a:lstStyle>
          <a:p>
            <a:pPr defTabSz="685800" fontAlgn="base">
              <a:spcBef>
                <a:spcPct val="0"/>
              </a:spcBef>
              <a:spcAft>
                <a:spcPct val="0"/>
              </a:spcAft>
              <a:defRPr/>
            </a:pPr>
            <a:r>
              <a:rPr lang="en-GB" smtClean="0">
                <a:solidFill>
                  <a:srgbClr val="FFFFFF"/>
                </a:solidFill>
              </a:rPr>
              <a:t>© Pearson Education Ltd 2014. Copying permitted for purchasing institution only.  This material is not copyright free.</a:t>
            </a:r>
            <a:endParaRPr lang="en-GB">
              <a:solidFill>
                <a:srgbClr val="FFFFFF"/>
              </a:solidFill>
            </a:endParaRPr>
          </a:p>
        </p:txBody>
      </p:sp>
    </p:spTree>
    <p:extLst>
      <p:ext uri="{BB962C8B-B14F-4D97-AF65-F5344CB8AC3E}">
        <p14:creationId xmlns:p14="http://schemas.microsoft.com/office/powerpoint/2010/main" val="1224354110"/>
      </p:ext>
    </p:extLst>
  </p:cSld>
  <p:clrMapOvr>
    <a:masterClrMapping/>
  </p:clrMapOvr>
  <p:transition>
    <p:sndAc>
      <p:stSnd>
        <p:snd r:embed="rId1"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showMasterPhAnim="0" type="vertTitleAndTx" preserve="1">
  <p:cSld name="Vertical Title and Text">
    <p:spTree>
      <p:nvGrpSpPr>
        <p:cNvPr id="1" name=""/>
        <p:cNvGrpSpPr/>
        <p:nvPr/>
      </p:nvGrpSpPr>
      <p:grpSpPr>
        <a:xfrm>
          <a:off x="0" y="0"/>
          <a:ext cx="0" cy="0"/>
          <a:chOff x="0" y="0"/>
          <a:chExt cx="0" cy="0"/>
        </a:xfrm>
      </p:grpSpPr>
      <p:pic>
        <p:nvPicPr>
          <p:cNvPr id="4" name="Picture 10" descr="BiologyPPTBottom.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799410"/>
            <a:ext cx="9144000"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BiologyPPTTop.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60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3"/>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sz="1650" b="0" i="0" u="none" strike="noStrike" kern="1200" cap="none" spc="0" normalizeH="0" baseline="0" noProof="0" dirty="0" err="1">
                <a:ln>
                  <a:noFill/>
                </a:ln>
                <a:solidFill>
                  <a:srgbClr val="FFFFFF"/>
                </a:solidFill>
                <a:effectLst/>
                <a:uLnTx/>
                <a:uFillTx/>
                <a:latin typeface="Arial Black" pitchFamily="34" charset="0"/>
                <a:ea typeface="+mn-ea"/>
                <a:cs typeface="Arial" panose="020B0604020202020204" pitchFamily="34" charset="0"/>
              </a:rPr>
              <a:t>xXx</a:t>
            </a:r>
            <a:endParaRPr kumimoji="0" lang="en-GB" sz="1350" b="0" i="0" u="none" strike="noStrike" kern="1200" cap="none" spc="0" normalizeH="0" baseline="0" noProof="0" dirty="0">
              <a:ln>
                <a:noFill/>
              </a:ln>
              <a:solidFill>
                <a:srgbClr val="000000"/>
              </a:solidFill>
              <a:effectLst/>
              <a:uLnTx/>
              <a:uFillTx/>
              <a:latin typeface="Arial Black" pitchFamily="34" charset="0"/>
              <a:ea typeface="+mn-ea"/>
              <a:cs typeface="Arial" panose="020B0604020202020204" pitchFamily="34" charset="0"/>
            </a:endParaRPr>
          </a:p>
        </p:txBody>
      </p:sp>
      <p:sp>
        <p:nvSpPr>
          <p:cNvPr id="7" name="Text Box 14"/>
          <p:cNvSpPr txBox="1">
            <a:spLocks noChangeArrowheads="1"/>
          </p:cNvSpPr>
          <p:nvPr userDrawn="1"/>
        </p:nvSpPr>
        <p:spPr bwMode="auto">
          <a:xfrm>
            <a:off x="1104901" y="165497"/>
            <a:ext cx="6335713" cy="270272"/>
          </a:xfrm>
          <a:prstGeom prst="rect">
            <a:avLst/>
          </a:prstGeom>
          <a:noFill/>
          <a:ln w="9525">
            <a:noFill/>
            <a:miter lim="800000"/>
            <a:headEnd/>
            <a:tailEnd/>
          </a:ln>
          <a:effectLst/>
        </p:spPr>
        <p:txBody>
          <a:bodyPr lIns="27000" tIns="27000" rIns="27000" bIns="27000" anchor="ct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charset="0"/>
                <a:ea typeface="+mn-ea"/>
                <a:cs typeface="Arial" panose="020B0604020202020204" pitchFamily="34" charset="0"/>
              </a:rPr>
              <a:t>Unit title</a:t>
            </a:r>
          </a:p>
        </p:txBody>
      </p:sp>
      <p:sp>
        <p:nvSpPr>
          <p:cNvPr id="2" name="Vertical Title 1"/>
          <p:cNvSpPr>
            <a:spLocks noGrp="1"/>
          </p:cNvSpPr>
          <p:nvPr>
            <p:ph type="title" orient="vert"/>
          </p:nvPr>
        </p:nvSpPr>
        <p:spPr>
          <a:xfrm>
            <a:off x="6605588" y="627460"/>
            <a:ext cx="2070100" cy="393501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627460"/>
            <a:ext cx="6057900" cy="3935015"/>
          </a:xfrm>
        </p:spPr>
        <p:txBody>
          <a:bodyPr vert="eaVert"/>
          <a:lstStyle>
            <a:lvl5pPr>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Rectangle 5"/>
          <p:cNvSpPr>
            <a:spLocks noGrp="1" noChangeArrowheads="1"/>
          </p:cNvSpPr>
          <p:nvPr>
            <p:ph type="ftr" sz="quarter" idx="10"/>
          </p:nvPr>
        </p:nvSpPr>
        <p:spPr/>
        <p:txBody>
          <a:bodyPr/>
          <a:lstStyle>
            <a:lvl1pPr>
              <a:defRPr/>
            </a:lvl1pPr>
          </a:lstStyle>
          <a:p>
            <a:pPr defTabSz="685800" fontAlgn="base">
              <a:spcBef>
                <a:spcPct val="0"/>
              </a:spcBef>
              <a:spcAft>
                <a:spcPct val="0"/>
              </a:spcAft>
              <a:defRPr/>
            </a:pPr>
            <a:r>
              <a:rPr lang="en-GB" smtClean="0">
                <a:solidFill>
                  <a:srgbClr val="FFFFFF"/>
                </a:solidFill>
              </a:rPr>
              <a:t>© Pearson Education Ltd 2014. Copying permitted for purchasing institution only.  This material is not copyright free.</a:t>
            </a:r>
            <a:endParaRPr lang="en-GB">
              <a:solidFill>
                <a:srgbClr val="FFFFFF"/>
              </a:solidFill>
            </a:endParaRPr>
          </a:p>
        </p:txBody>
      </p:sp>
    </p:spTree>
    <p:extLst>
      <p:ext uri="{BB962C8B-B14F-4D97-AF65-F5344CB8AC3E}">
        <p14:creationId xmlns:p14="http://schemas.microsoft.com/office/powerpoint/2010/main" val="2674512037"/>
      </p:ext>
    </p:extLst>
  </p:cSld>
  <p:clrMapOvr>
    <a:masterClrMapping/>
  </p:clrMapOvr>
  <p:transition>
    <p:sndAc>
      <p:stSnd>
        <p:snd r:embed="rId1"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showMasterPhAnim="0" type="tbl" preserve="1">
  <p:cSld name="Title and Table">
    <p:spTree>
      <p:nvGrpSpPr>
        <p:cNvPr id="1" name=""/>
        <p:cNvGrpSpPr/>
        <p:nvPr/>
      </p:nvGrpSpPr>
      <p:grpSpPr>
        <a:xfrm>
          <a:off x="0" y="0"/>
          <a:ext cx="0" cy="0"/>
          <a:chOff x="0" y="0"/>
          <a:chExt cx="0" cy="0"/>
        </a:xfrm>
      </p:grpSpPr>
      <p:pic>
        <p:nvPicPr>
          <p:cNvPr id="4" name="Picture 10" descr="BiologyPPTBottom.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799410"/>
            <a:ext cx="9144000"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BiologyPPTTop.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60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3"/>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sz="1650" b="0" i="0" u="none" strike="noStrike" kern="1200" cap="none" spc="0" normalizeH="0" baseline="0" noProof="0" dirty="0" err="1">
                <a:ln>
                  <a:noFill/>
                </a:ln>
                <a:solidFill>
                  <a:srgbClr val="FFFFFF"/>
                </a:solidFill>
                <a:effectLst/>
                <a:uLnTx/>
                <a:uFillTx/>
                <a:latin typeface="Arial Black" pitchFamily="34" charset="0"/>
                <a:ea typeface="+mn-ea"/>
                <a:cs typeface="Arial" panose="020B0604020202020204" pitchFamily="34" charset="0"/>
              </a:rPr>
              <a:t>xXx</a:t>
            </a:r>
            <a:endParaRPr kumimoji="0" lang="en-GB" sz="1350" b="0" i="0" u="none" strike="noStrike" kern="1200" cap="none" spc="0" normalizeH="0" baseline="0" noProof="0" dirty="0">
              <a:ln>
                <a:noFill/>
              </a:ln>
              <a:solidFill>
                <a:srgbClr val="000000"/>
              </a:solidFill>
              <a:effectLst/>
              <a:uLnTx/>
              <a:uFillTx/>
              <a:latin typeface="Arial Black" pitchFamily="34" charset="0"/>
              <a:ea typeface="+mn-ea"/>
              <a:cs typeface="Arial" panose="020B0604020202020204" pitchFamily="34" charset="0"/>
            </a:endParaRPr>
          </a:p>
        </p:txBody>
      </p:sp>
      <p:sp>
        <p:nvSpPr>
          <p:cNvPr id="7" name="Text Box 14"/>
          <p:cNvSpPr txBox="1">
            <a:spLocks noChangeArrowheads="1"/>
          </p:cNvSpPr>
          <p:nvPr userDrawn="1"/>
        </p:nvSpPr>
        <p:spPr bwMode="auto">
          <a:xfrm>
            <a:off x="1104901" y="165497"/>
            <a:ext cx="6335713" cy="270272"/>
          </a:xfrm>
          <a:prstGeom prst="rect">
            <a:avLst/>
          </a:prstGeom>
          <a:noFill/>
          <a:ln w="9525">
            <a:noFill/>
            <a:miter lim="800000"/>
            <a:headEnd/>
            <a:tailEnd/>
          </a:ln>
          <a:effectLst/>
        </p:spPr>
        <p:txBody>
          <a:bodyPr lIns="27000" tIns="27000" rIns="27000" bIns="27000" anchor="ct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charset="0"/>
                <a:ea typeface="+mn-ea"/>
                <a:cs typeface="Arial" panose="020B0604020202020204" pitchFamily="34" charset="0"/>
              </a:rPr>
              <a:t>Unit title</a:t>
            </a:r>
          </a:p>
        </p:txBody>
      </p:sp>
      <p:sp>
        <p:nvSpPr>
          <p:cNvPr id="2" name="Title 1"/>
          <p:cNvSpPr>
            <a:spLocks noGrp="1"/>
          </p:cNvSpPr>
          <p:nvPr>
            <p:ph type="title"/>
          </p:nvPr>
        </p:nvSpPr>
        <p:spPr>
          <a:xfrm>
            <a:off x="395288" y="627460"/>
            <a:ext cx="8229600" cy="540544"/>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68314" y="1383507"/>
            <a:ext cx="8207375" cy="3178969"/>
          </a:xfrm>
        </p:spPr>
        <p:txBody>
          <a:bodyPr/>
          <a:lstStyle/>
          <a:p>
            <a:pPr lvl="0"/>
            <a:endParaRPr lang="en-GB" noProof="0" smtClean="0"/>
          </a:p>
        </p:txBody>
      </p:sp>
      <p:sp>
        <p:nvSpPr>
          <p:cNvPr id="8" name="Rectangle 5"/>
          <p:cNvSpPr>
            <a:spLocks noGrp="1" noChangeArrowheads="1"/>
          </p:cNvSpPr>
          <p:nvPr>
            <p:ph type="ftr" sz="quarter" idx="10"/>
          </p:nvPr>
        </p:nvSpPr>
        <p:spPr/>
        <p:txBody>
          <a:bodyPr/>
          <a:lstStyle>
            <a:lvl1pPr>
              <a:defRPr/>
            </a:lvl1pPr>
          </a:lstStyle>
          <a:p>
            <a:pPr defTabSz="685800" fontAlgn="base">
              <a:spcBef>
                <a:spcPct val="0"/>
              </a:spcBef>
              <a:spcAft>
                <a:spcPct val="0"/>
              </a:spcAft>
              <a:defRPr/>
            </a:pPr>
            <a:r>
              <a:rPr lang="en-GB" smtClean="0">
                <a:solidFill>
                  <a:srgbClr val="FFFFFF"/>
                </a:solidFill>
              </a:rPr>
              <a:t>© Pearson Education Ltd 2014. Copying permitted for purchasing institution only.  This material is not copyright free.</a:t>
            </a:r>
            <a:endParaRPr lang="en-GB">
              <a:solidFill>
                <a:srgbClr val="FFFFFF"/>
              </a:solidFill>
            </a:endParaRPr>
          </a:p>
        </p:txBody>
      </p:sp>
    </p:spTree>
    <p:extLst>
      <p:ext uri="{BB962C8B-B14F-4D97-AF65-F5344CB8AC3E}">
        <p14:creationId xmlns:p14="http://schemas.microsoft.com/office/powerpoint/2010/main" val="3654723284"/>
      </p:ext>
    </p:extLst>
  </p:cSld>
  <p:clrMapOvr>
    <a:masterClrMapping/>
  </p:clrMapOvr>
  <p:transition>
    <p:sndAc>
      <p:stSnd>
        <p:snd r:embed="rId1"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pic>
        <p:nvPicPr>
          <p:cNvPr id="4" name="Picture 10" descr="BiologyPPTBottom.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799410"/>
            <a:ext cx="9144000"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BiologyPPTTop.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60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3"/>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sz="1650" b="0" i="0" u="none" strike="noStrike" kern="1200" cap="none" spc="0" normalizeH="0" baseline="0" noProof="0" dirty="0" err="1">
                <a:ln>
                  <a:noFill/>
                </a:ln>
                <a:solidFill>
                  <a:srgbClr val="FFFFFF"/>
                </a:solidFill>
                <a:effectLst/>
                <a:uLnTx/>
                <a:uFillTx/>
                <a:latin typeface="Arial Black" pitchFamily="34" charset="0"/>
                <a:ea typeface="+mn-ea"/>
                <a:cs typeface="Arial" panose="020B0604020202020204" pitchFamily="34" charset="0"/>
              </a:rPr>
              <a:t>xXx</a:t>
            </a:r>
            <a:endParaRPr kumimoji="0" lang="en-GB" sz="1350" b="0" i="0" u="none" strike="noStrike" kern="1200" cap="none" spc="0" normalizeH="0" baseline="0" noProof="0" dirty="0">
              <a:ln>
                <a:noFill/>
              </a:ln>
              <a:solidFill>
                <a:srgbClr val="000000"/>
              </a:solidFill>
              <a:effectLst/>
              <a:uLnTx/>
              <a:uFillTx/>
              <a:latin typeface="Arial Black" pitchFamily="34" charset="0"/>
              <a:ea typeface="+mn-ea"/>
              <a:cs typeface="Arial" panose="020B0604020202020204" pitchFamily="34" charset="0"/>
            </a:endParaRPr>
          </a:p>
        </p:txBody>
      </p:sp>
      <p:sp>
        <p:nvSpPr>
          <p:cNvPr id="7" name="Text Box 14"/>
          <p:cNvSpPr txBox="1">
            <a:spLocks noChangeArrowheads="1"/>
          </p:cNvSpPr>
          <p:nvPr userDrawn="1"/>
        </p:nvSpPr>
        <p:spPr bwMode="auto">
          <a:xfrm>
            <a:off x="1104901" y="165497"/>
            <a:ext cx="6335713" cy="270272"/>
          </a:xfrm>
          <a:prstGeom prst="rect">
            <a:avLst/>
          </a:prstGeom>
          <a:noFill/>
          <a:ln w="9525">
            <a:noFill/>
            <a:miter lim="800000"/>
            <a:headEnd/>
            <a:tailEnd/>
          </a:ln>
          <a:effectLst/>
        </p:spPr>
        <p:txBody>
          <a:bodyPr lIns="27000" tIns="27000" rIns="27000" bIns="27000" anchor="ct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charset="0"/>
                <a:ea typeface="+mn-ea"/>
                <a:cs typeface="Arial" panose="020B0604020202020204" pitchFamily="34" charset="0"/>
              </a:rPr>
              <a:t>Unit title</a:t>
            </a:r>
          </a:p>
        </p:txBody>
      </p:sp>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dirty="0" smtClean="0"/>
              <a:t>Click to edit Master subtitle style</a:t>
            </a:r>
            <a:endParaRPr lang="en-GB" dirty="0"/>
          </a:p>
        </p:txBody>
      </p:sp>
      <p:sp>
        <p:nvSpPr>
          <p:cNvPr id="8" name="Rectangle 5"/>
          <p:cNvSpPr>
            <a:spLocks noGrp="1" noChangeArrowheads="1"/>
          </p:cNvSpPr>
          <p:nvPr>
            <p:ph type="ftr" sz="quarter" idx="10"/>
          </p:nvPr>
        </p:nvSpPr>
        <p:spPr/>
        <p:txBody>
          <a:bodyPr/>
          <a:lstStyle>
            <a:lvl1pPr>
              <a:defRPr/>
            </a:lvl1pPr>
          </a:lstStyle>
          <a:p>
            <a:pPr defTabSz="685800" fontAlgn="base">
              <a:spcBef>
                <a:spcPct val="0"/>
              </a:spcBef>
              <a:spcAft>
                <a:spcPct val="0"/>
              </a:spcAft>
              <a:defRPr/>
            </a:pPr>
            <a:r>
              <a:rPr lang="en-GB" smtClean="0">
                <a:solidFill>
                  <a:srgbClr val="FFFFFF"/>
                </a:solidFill>
              </a:rPr>
              <a:t>© Pearson Education Ltd 2014. Copying permitted for purchasing institution only.  This material is not copyright free.</a:t>
            </a:r>
            <a:endParaRPr lang="en-GB">
              <a:solidFill>
                <a:srgbClr val="FFFFFF"/>
              </a:solidFill>
            </a:endParaRPr>
          </a:p>
        </p:txBody>
      </p:sp>
    </p:spTree>
    <p:extLst>
      <p:ext uri="{BB962C8B-B14F-4D97-AF65-F5344CB8AC3E}">
        <p14:creationId xmlns:p14="http://schemas.microsoft.com/office/powerpoint/2010/main" val="1890542643"/>
      </p:ext>
    </p:extLst>
  </p:cSld>
  <p:clrMapOvr>
    <a:masterClrMapping/>
  </p:clrMapOvr>
  <p:transition>
    <p:sndAc>
      <p:stSnd>
        <p:snd r:embed="rId1"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showMasterPhAnim="0" type="obj" preserve="1">
  <p:cSld name="Title and Content">
    <p:spTree>
      <p:nvGrpSpPr>
        <p:cNvPr id="1" name=""/>
        <p:cNvGrpSpPr/>
        <p:nvPr/>
      </p:nvGrpSpPr>
      <p:grpSpPr>
        <a:xfrm>
          <a:off x="0" y="0"/>
          <a:ext cx="0" cy="0"/>
          <a:chOff x="0" y="0"/>
          <a:chExt cx="0" cy="0"/>
        </a:xfrm>
      </p:grpSpPr>
      <p:pic>
        <p:nvPicPr>
          <p:cNvPr id="4" name="Picture 10" descr="BiologyPPTBottom.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799410"/>
            <a:ext cx="9144000"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BiologyPPTTop.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60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3"/>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sz="1650" b="0" i="0" u="none" strike="noStrike" kern="1200" cap="none" spc="0" normalizeH="0" baseline="0" noProof="0" dirty="0">
                <a:ln>
                  <a:noFill/>
                </a:ln>
                <a:solidFill>
                  <a:srgbClr val="FFFFFF"/>
                </a:solidFill>
                <a:effectLst/>
                <a:uLnTx/>
                <a:uFillTx/>
                <a:latin typeface="Arial Black" pitchFamily="34" charset="0"/>
                <a:ea typeface="+mn-ea"/>
                <a:cs typeface="Arial" panose="020B0604020202020204" pitchFamily="34" charset="0"/>
              </a:rPr>
              <a:t>8Dc</a:t>
            </a:r>
            <a:endParaRPr kumimoji="0" lang="en-GB" sz="1350" b="0" i="0" u="none" strike="noStrike" kern="1200" cap="none" spc="0" normalizeH="0" baseline="0" noProof="0" dirty="0">
              <a:ln>
                <a:noFill/>
              </a:ln>
              <a:solidFill>
                <a:srgbClr val="000000"/>
              </a:solidFill>
              <a:effectLst/>
              <a:uLnTx/>
              <a:uFillTx/>
              <a:latin typeface="Arial Black" pitchFamily="34" charset="0"/>
              <a:ea typeface="+mn-ea"/>
              <a:cs typeface="Arial" panose="020B0604020202020204" pitchFamily="34" charset="0"/>
            </a:endParaRPr>
          </a:p>
        </p:txBody>
      </p:sp>
      <p:sp>
        <p:nvSpPr>
          <p:cNvPr id="7" name="Text Box 14"/>
          <p:cNvSpPr txBox="1">
            <a:spLocks noChangeArrowheads="1"/>
          </p:cNvSpPr>
          <p:nvPr userDrawn="1"/>
        </p:nvSpPr>
        <p:spPr bwMode="auto">
          <a:xfrm>
            <a:off x="1104901" y="165497"/>
            <a:ext cx="6335713" cy="270272"/>
          </a:xfrm>
          <a:prstGeom prst="rect">
            <a:avLst/>
          </a:prstGeom>
          <a:noFill/>
          <a:ln w="9525">
            <a:noFill/>
            <a:miter lim="800000"/>
            <a:headEnd/>
            <a:tailEnd/>
          </a:ln>
          <a:effectLst/>
        </p:spPr>
        <p:txBody>
          <a:bodyPr lIns="27000" tIns="27000" rIns="27000" bIns="270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GB" altLang="en-US" sz="18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t>Bacteria</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lvl5pPr>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Rectangle 5"/>
          <p:cNvSpPr>
            <a:spLocks noGrp="1" noChangeArrowheads="1"/>
          </p:cNvSpPr>
          <p:nvPr>
            <p:ph type="ftr" sz="quarter" idx="10"/>
          </p:nvPr>
        </p:nvSpPr>
        <p:spPr/>
        <p:txBody>
          <a:bodyPr/>
          <a:lstStyle>
            <a:lvl1pPr>
              <a:defRPr/>
            </a:lvl1pPr>
          </a:lstStyle>
          <a:p>
            <a:pPr defTabSz="685800" fontAlgn="base">
              <a:spcBef>
                <a:spcPct val="0"/>
              </a:spcBef>
              <a:spcAft>
                <a:spcPct val="0"/>
              </a:spcAft>
              <a:defRPr/>
            </a:pPr>
            <a:r>
              <a:rPr lang="en-GB" smtClean="0">
                <a:solidFill>
                  <a:srgbClr val="FFFFFF"/>
                </a:solidFill>
              </a:rPr>
              <a:t>© Pearson Education Ltd 2014. Copying permitted for purchasing institution only.  This material is not copyright free.</a:t>
            </a:r>
            <a:endParaRPr lang="en-GB">
              <a:solidFill>
                <a:srgbClr val="FFFFFF"/>
              </a:solidFill>
            </a:endParaRPr>
          </a:p>
        </p:txBody>
      </p:sp>
    </p:spTree>
    <p:extLst>
      <p:ext uri="{BB962C8B-B14F-4D97-AF65-F5344CB8AC3E}">
        <p14:creationId xmlns:p14="http://schemas.microsoft.com/office/powerpoint/2010/main" val="3756568011"/>
      </p:ext>
    </p:extLst>
  </p:cSld>
  <p:clrMapOvr>
    <a:masterClrMapping/>
  </p:clrMapOvr>
  <p:transition>
    <p:sndAc>
      <p:stSnd>
        <p:snd r:embed="rId1"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showMasterPhAnim="0" type="secHead" preserve="1">
  <p:cSld name="Section Header">
    <p:spTree>
      <p:nvGrpSpPr>
        <p:cNvPr id="1" name=""/>
        <p:cNvGrpSpPr/>
        <p:nvPr/>
      </p:nvGrpSpPr>
      <p:grpSpPr>
        <a:xfrm>
          <a:off x="0" y="0"/>
          <a:ext cx="0" cy="0"/>
          <a:chOff x="0" y="0"/>
          <a:chExt cx="0" cy="0"/>
        </a:xfrm>
      </p:grpSpPr>
      <p:pic>
        <p:nvPicPr>
          <p:cNvPr id="4" name="Picture 10" descr="BiologyPPTBottom.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799410"/>
            <a:ext cx="9144000"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BiologyPPTTop.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60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3"/>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sz="1650" b="0" i="0" u="none" strike="noStrike" kern="1200" cap="none" spc="0" normalizeH="0" baseline="0" noProof="0" dirty="0" err="1">
                <a:ln>
                  <a:noFill/>
                </a:ln>
                <a:solidFill>
                  <a:srgbClr val="FFFFFF"/>
                </a:solidFill>
                <a:effectLst/>
                <a:uLnTx/>
                <a:uFillTx/>
                <a:latin typeface="Arial Black" pitchFamily="34" charset="0"/>
                <a:ea typeface="+mn-ea"/>
                <a:cs typeface="Arial" panose="020B0604020202020204" pitchFamily="34" charset="0"/>
              </a:rPr>
              <a:t>xXx</a:t>
            </a:r>
            <a:endParaRPr kumimoji="0" lang="en-GB" sz="1350" b="0" i="0" u="none" strike="noStrike" kern="1200" cap="none" spc="0" normalizeH="0" baseline="0" noProof="0" dirty="0">
              <a:ln>
                <a:noFill/>
              </a:ln>
              <a:solidFill>
                <a:srgbClr val="000000"/>
              </a:solidFill>
              <a:effectLst/>
              <a:uLnTx/>
              <a:uFillTx/>
              <a:latin typeface="Arial Black" pitchFamily="34" charset="0"/>
              <a:ea typeface="+mn-ea"/>
              <a:cs typeface="Arial" panose="020B0604020202020204" pitchFamily="34" charset="0"/>
            </a:endParaRPr>
          </a:p>
        </p:txBody>
      </p:sp>
      <p:sp>
        <p:nvSpPr>
          <p:cNvPr id="7" name="Text Box 14"/>
          <p:cNvSpPr txBox="1">
            <a:spLocks noChangeArrowheads="1"/>
          </p:cNvSpPr>
          <p:nvPr userDrawn="1"/>
        </p:nvSpPr>
        <p:spPr bwMode="auto">
          <a:xfrm>
            <a:off x="1104901" y="165497"/>
            <a:ext cx="6335713" cy="270272"/>
          </a:xfrm>
          <a:prstGeom prst="rect">
            <a:avLst/>
          </a:prstGeom>
          <a:noFill/>
          <a:ln w="9525">
            <a:noFill/>
            <a:miter lim="800000"/>
            <a:headEnd/>
            <a:tailEnd/>
          </a:ln>
          <a:effectLst/>
        </p:spPr>
        <p:txBody>
          <a:bodyPr lIns="27000" tIns="27000" rIns="27000" bIns="27000" anchor="ct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charset="0"/>
                <a:ea typeface="+mn-ea"/>
                <a:cs typeface="Arial" panose="020B0604020202020204" pitchFamily="34" charset="0"/>
              </a:rPr>
              <a:t>Unit title</a:t>
            </a:r>
          </a:p>
        </p:txBody>
      </p:sp>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8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dirty="0" smtClean="0"/>
              <a:t>Click to edit Master text styles</a:t>
            </a:r>
          </a:p>
        </p:txBody>
      </p:sp>
      <p:sp>
        <p:nvSpPr>
          <p:cNvPr id="8" name="Rectangle 5"/>
          <p:cNvSpPr>
            <a:spLocks noGrp="1" noChangeArrowheads="1"/>
          </p:cNvSpPr>
          <p:nvPr>
            <p:ph type="ftr" sz="quarter" idx="10"/>
          </p:nvPr>
        </p:nvSpPr>
        <p:spPr/>
        <p:txBody>
          <a:bodyPr/>
          <a:lstStyle>
            <a:lvl1pPr>
              <a:defRPr/>
            </a:lvl1pPr>
          </a:lstStyle>
          <a:p>
            <a:pPr defTabSz="685800" fontAlgn="base">
              <a:spcBef>
                <a:spcPct val="0"/>
              </a:spcBef>
              <a:spcAft>
                <a:spcPct val="0"/>
              </a:spcAft>
              <a:defRPr/>
            </a:pPr>
            <a:r>
              <a:rPr lang="en-GB" smtClean="0">
                <a:solidFill>
                  <a:srgbClr val="FFFFFF"/>
                </a:solidFill>
              </a:rPr>
              <a:t>© Pearson Education Ltd 2014. Copying permitted for purchasing institution only.  This material is not copyright free.</a:t>
            </a:r>
            <a:endParaRPr lang="en-GB">
              <a:solidFill>
                <a:srgbClr val="FFFFFF"/>
              </a:solidFill>
            </a:endParaRPr>
          </a:p>
        </p:txBody>
      </p:sp>
    </p:spTree>
    <p:extLst>
      <p:ext uri="{BB962C8B-B14F-4D97-AF65-F5344CB8AC3E}">
        <p14:creationId xmlns:p14="http://schemas.microsoft.com/office/powerpoint/2010/main" val="3159820998"/>
      </p:ext>
    </p:extLst>
  </p:cSld>
  <p:clrMapOvr>
    <a:masterClrMapping/>
  </p:clrMapOvr>
  <p:transition>
    <p:sndAc>
      <p:stSnd>
        <p:snd r:embed="rId1"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showMasterPhAnim="0" type="twoObj" preserve="1">
  <p:cSld name="Two Content">
    <p:spTree>
      <p:nvGrpSpPr>
        <p:cNvPr id="1" name=""/>
        <p:cNvGrpSpPr/>
        <p:nvPr/>
      </p:nvGrpSpPr>
      <p:grpSpPr>
        <a:xfrm>
          <a:off x="0" y="0"/>
          <a:ext cx="0" cy="0"/>
          <a:chOff x="0" y="0"/>
          <a:chExt cx="0" cy="0"/>
        </a:xfrm>
      </p:grpSpPr>
      <p:pic>
        <p:nvPicPr>
          <p:cNvPr id="5" name="Picture 10" descr="BiologyPPTBottom.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799410"/>
            <a:ext cx="9144000"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descr="BiologyPPTTop.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60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3"/>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sz="1650" b="0" i="0" u="none" strike="noStrike" kern="1200" cap="none" spc="0" normalizeH="0" baseline="0" noProof="0" dirty="0" err="1">
                <a:ln>
                  <a:noFill/>
                </a:ln>
                <a:solidFill>
                  <a:srgbClr val="FFFFFF"/>
                </a:solidFill>
                <a:effectLst/>
                <a:uLnTx/>
                <a:uFillTx/>
                <a:latin typeface="Arial Black" pitchFamily="34" charset="0"/>
                <a:ea typeface="+mn-ea"/>
                <a:cs typeface="Arial" panose="020B0604020202020204" pitchFamily="34" charset="0"/>
              </a:rPr>
              <a:t>xXx</a:t>
            </a:r>
            <a:endParaRPr kumimoji="0" lang="en-GB" sz="1350" b="0" i="0" u="none" strike="noStrike" kern="1200" cap="none" spc="0" normalizeH="0" baseline="0" noProof="0" dirty="0">
              <a:ln>
                <a:noFill/>
              </a:ln>
              <a:solidFill>
                <a:srgbClr val="000000"/>
              </a:solidFill>
              <a:effectLst/>
              <a:uLnTx/>
              <a:uFillTx/>
              <a:latin typeface="Arial Black" pitchFamily="34" charset="0"/>
              <a:ea typeface="+mn-ea"/>
              <a:cs typeface="Arial" panose="020B0604020202020204" pitchFamily="34" charset="0"/>
            </a:endParaRPr>
          </a:p>
        </p:txBody>
      </p:sp>
      <p:sp>
        <p:nvSpPr>
          <p:cNvPr id="8" name="Text Box 14"/>
          <p:cNvSpPr txBox="1">
            <a:spLocks noChangeArrowheads="1"/>
          </p:cNvSpPr>
          <p:nvPr userDrawn="1"/>
        </p:nvSpPr>
        <p:spPr bwMode="auto">
          <a:xfrm>
            <a:off x="1104901" y="165497"/>
            <a:ext cx="6335713" cy="270272"/>
          </a:xfrm>
          <a:prstGeom prst="rect">
            <a:avLst/>
          </a:prstGeom>
          <a:noFill/>
          <a:ln w="9525">
            <a:noFill/>
            <a:miter lim="800000"/>
            <a:headEnd/>
            <a:tailEnd/>
          </a:ln>
          <a:effectLst/>
        </p:spPr>
        <p:txBody>
          <a:bodyPr lIns="27000" tIns="27000" rIns="27000" bIns="27000" anchor="ct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charset="0"/>
                <a:ea typeface="+mn-ea"/>
                <a:cs typeface="Arial" panose="020B0604020202020204" pitchFamily="34" charset="0"/>
              </a:rPr>
              <a:t>Unit title</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68313" y="1383507"/>
            <a:ext cx="4027487" cy="3178969"/>
          </a:xfrm>
        </p:spPr>
        <p:txBody>
          <a:bodyPr/>
          <a:lstStyle>
            <a:lvl1pPr>
              <a:defRPr sz="1800"/>
            </a:lvl1pPr>
            <a:lvl2pPr>
              <a:defRPr sz="1800"/>
            </a:lvl2pPr>
            <a:lvl3pPr>
              <a:defRPr sz="1800"/>
            </a:lvl3pPr>
            <a:lvl4pPr>
              <a:defRPr sz="1800"/>
            </a:lvl4pPr>
            <a:lvl5pPr>
              <a:buNone/>
              <a:defRPr sz="180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383507"/>
            <a:ext cx="4027488" cy="3178969"/>
          </a:xfrm>
        </p:spPr>
        <p:txBody>
          <a:bodyPr/>
          <a:lstStyle>
            <a:lvl1pPr>
              <a:defRPr sz="1800"/>
            </a:lvl1pPr>
            <a:lvl2pPr>
              <a:defRPr sz="1800"/>
            </a:lvl2pPr>
            <a:lvl3pPr>
              <a:defRPr sz="1800"/>
            </a:lvl3pPr>
            <a:lvl4pPr>
              <a:defRPr sz="1800"/>
            </a:lvl4pPr>
            <a:lvl5pPr>
              <a:buNone/>
              <a:defRPr sz="180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9" name="Rectangle 5"/>
          <p:cNvSpPr>
            <a:spLocks noGrp="1" noChangeArrowheads="1"/>
          </p:cNvSpPr>
          <p:nvPr>
            <p:ph type="ftr" sz="quarter" idx="10"/>
          </p:nvPr>
        </p:nvSpPr>
        <p:spPr/>
        <p:txBody>
          <a:bodyPr/>
          <a:lstStyle>
            <a:lvl1pPr>
              <a:defRPr/>
            </a:lvl1pPr>
          </a:lstStyle>
          <a:p>
            <a:pPr defTabSz="685800" fontAlgn="base">
              <a:spcBef>
                <a:spcPct val="0"/>
              </a:spcBef>
              <a:spcAft>
                <a:spcPct val="0"/>
              </a:spcAft>
              <a:defRPr/>
            </a:pPr>
            <a:r>
              <a:rPr lang="en-GB" smtClean="0">
                <a:solidFill>
                  <a:srgbClr val="FFFFFF"/>
                </a:solidFill>
              </a:rPr>
              <a:t>© Pearson Education Ltd 2014. Copying permitted for purchasing institution only.  This material is not copyright free.</a:t>
            </a:r>
            <a:endParaRPr lang="en-GB">
              <a:solidFill>
                <a:srgbClr val="FFFFFF"/>
              </a:solidFill>
            </a:endParaRPr>
          </a:p>
        </p:txBody>
      </p:sp>
    </p:spTree>
    <p:extLst>
      <p:ext uri="{BB962C8B-B14F-4D97-AF65-F5344CB8AC3E}">
        <p14:creationId xmlns:p14="http://schemas.microsoft.com/office/powerpoint/2010/main" val="1492656383"/>
      </p:ext>
    </p:extLst>
  </p:cSld>
  <p:clrMapOvr>
    <a:masterClrMapping/>
  </p:clrMapOvr>
  <p:transition>
    <p:sndAc>
      <p:stSnd>
        <p:snd r:embed="rId1"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4">
                                            <p:txEl>
                                              <p:pRg st="1" end="1"/>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4">
                                            <p:txEl>
                                              <p:pRg st="2" end="2"/>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4">
                                            <p:txEl>
                                              <p:pRg st="3" end="3"/>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showMasterPhAnim="0" type="twoTxTwoObj" preserve="1">
  <p:cSld name="Comparison">
    <p:spTree>
      <p:nvGrpSpPr>
        <p:cNvPr id="1" name=""/>
        <p:cNvGrpSpPr/>
        <p:nvPr/>
      </p:nvGrpSpPr>
      <p:grpSpPr>
        <a:xfrm>
          <a:off x="0" y="0"/>
          <a:ext cx="0" cy="0"/>
          <a:chOff x="0" y="0"/>
          <a:chExt cx="0" cy="0"/>
        </a:xfrm>
      </p:grpSpPr>
      <p:pic>
        <p:nvPicPr>
          <p:cNvPr id="7" name="Picture 10" descr="BiologyPPTBottom.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799410"/>
            <a:ext cx="9144000"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descr="BiologyPPTTop.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60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3"/>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sz="1650" b="0" i="0" u="none" strike="noStrike" kern="1200" cap="none" spc="0" normalizeH="0" baseline="0" noProof="0" dirty="0" err="1">
                <a:ln>
                  <a:noFill/>
                </a:ln>
                <a:solidFill>
                  <a:srgbClr val="FFFFFF"/>
                </a:solidFill>
                <a:effectLst/>
                <a:uLnTx/>
                <a:uFillTx/>
                <a:latin typeface="Arial Black" pitchFamily="34" charset="0"/>
                <a:ea typeface="+mn-ea"/>
                <a:cs typeface="Arial" panose="020B0604020202020204" pitchFamily="34" charset="0"/>
              </a:rPr>
              <a:t>xXx</a:t>
            </a:r>
            <a:endParaRPr kumimoji="0" lang="en-GB" sz="1350" b="0" i="0" u="none" strike="noStrike" kern="1200" cap="none" spc="0" normalizeH="0" baseline="0" noProof="0" dirty="0">
              <a:ln>
                <a:noFill/>
              </a:ln>
              <a:solidFill>
                <a:srgbClr val="000000"/>
              </a:solidFill>
              <a:effectLst/>
              <a:uLnTx/>
              <a:uFillTx/>
              <a:latin typeface="Arial Black" pitchFamily="34" charset="0"/>
              <a:ea typeface="+mn-ea"/>
              <a:cs typeface="Arial" panose="020B0604020202020204" pitchFamily="34" charset="0"/>
            </a:endParaRPr>
          </a:p>
        </p:txBody>
      </p:sp>
      <p:sp>
        <p:nvSpPr>
          <p:cNvPr id="10" name="Text Box 14"/>
          <p:cNvSpPr txBox="1">
            <a:spLocks noChangeArrowheads="1"/>
          </p:cNvSpPr>
          <p:nvPr userDrawn="1"/>
        </p:nvSpPr>
        <p:spPr bwMode="auto">
          <a:xfrm>
            <a:off x="1104901" y="165497"/>
            <a:ext cx="6335713" cy="270272"/>
          </a:xfrm>
          <a:prstGeom prst="rect">
            <a:avLst/>
          </a:prstGeom>
          <a:noFill/>
          <a:ln w="9525">
            <a:noFill/>
            <a:miter lim="800000"/>
            <a:headEnd/>
            <a:tailEnd/>
          </a:ln>
          <a:effectLst/>
        </p:spPr>
        <p:txBody>
          <a:bodyPr lIns="27000" tIns="27000" rIns="27000" bIns="27000" anchor="ct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charset="0"/>
                <a:ea typeface="+mn-ea"/>
                <a:cs typeface="Arial" panose="020B0604020202020204" pitchFamily="34" charset="0"/>
              </a:rPr>
              <a:t>Unit title</a:t>
            </a:r>
          </a:p>
        </p:txBody>
      </p:sp>
      <p:sp>
        <p:nvSpPr>
          <p:cNvPr id="2" name="Title 1"/>
          <p:cNvSpPr>
            <a:spLocks noGrp="1"/>
          </p:cNvSpPr>
          <p:nvPr>
            <p:ph type="title"/>
          </p:nvPr>
        </p:nvSpPr>
        <p:spPr>
          <a:xfrm>
            <a:off x="457200" y="696502"/>
            <a:ext cx="8229600" cy="803678"/>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56143"/>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4" name="Content Placeholder 3"/>
          <p:cNvSpPr>
            <a:spLocks noGrp="1"/>
          </p:cNvSpPr>
          <p:nvPr>
            <p:ph sz="half" idx="2"/>
          </p:nvPr>
        </p:nvSpPr>
        <p:spPr>
          <a:xfrm>
            <a:off x="457200" y="2035965"/>
            <a:ext cx="4040188" cy="2665814"/>
          </a:xfrm>
        </p:spPr>
        <p:txBody>
          <a:bodyPr/>
          <a:lstStyle>
            <a:lvl1pPr>
              <a:defRPr sz="1800"/>
            </a:lvl1pPr>
            <a:lvl2pPr>
              <a:defRPr sz="1800"/>
            </a:lvl2pPr>
            <a:lvl3pPr>
              <a:defRPr sz="1800"/>
            </a:lvl3pPr>
            <a:lvl4pPr>
              <a:defRPr sz="1800"/>
            </a:lvl4pPr>
            <a:lvl5pPr>
              <a:buNone/>
              <a:defRPr sz="1800"/>
            </a:lvl5pPr>
            <a:lvl6pPr>
              <a:defRPr sz="1200"/>
            </a:lvl6pPr>
            <a:lvl7pPr>
              <a:defRPr sz="1200"/>
            </a:lvl7pPr>
            <a:lvl8pPr>
              <a:defRPr sz="1200"/>
            </a:lvl8pPr>
            <a:lvl9pPr>
              <a:defRPr sz="12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4645026" y="1556143"/>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2035965"/>
            <a:ext cx="4041775" cy="2665814"/>
          </a:xfrm>
        </p:spPr>
        <p:txBody>
          <a:bodyPr/>
          <a:lstStyle>
            <a:lvl1pPr>
              <a:defRPr sz="1800"/>
            </a:lvl1pPr>
            <a:lvl2pPr>
              <a:defRPr sz="1800"/>
            </a:lvl2pPr>
            <a:lvl3pPr>
              <a:defRPr sz="1800"/>
            </a:lvl3pPr>
            <a:lvl4pPr>
              <a:defRPr sz="1800"/>
            </a:lvl4pPr>
            <a:lvl5pPr>
              <a:buNone/>
              <a:defRPr sz="1800"/>
            </a:lvl5pPr>
            <a:lvl6pPr>
              <a:defRPr sz="1200"/>
            </a:lvl6pPr>
            <a:lvl7pPr>
              <a:defRPr sz="1200"/>
            </a:lvl7pPr>
            <a:lvl8pPr>
              <a:defRPr sz="1200"/>
            </a:lvl8pPr>
            <a:lvl9pPr>
              <a:defRPr sz="12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Rectangle 5"/>
          <p:cNvSpPr>
            <a:spLocks noGrp="1" noChangeArrowheads="1"/>
          </p:cNvSpPr>
          <p:nvPr>
            <p:ph type="ftr" sz="quarter" idx="10"/>
          </p:nvPr>
        </p:nvSpPr>
        <p:spPr/>
        <p:txBody>
          <a:bodyPr/>
          <a:lstStyle>
            <a:lvl1pPr>
              <a:defRPr/>
            </a:lvl1pPr>
          </a:lstStyle>
          <a:p>
            <a:pPr defTabSz="685800" fontAlgn="base">
              <a:spcBef>
                <a:spcPct val="0"/>
              </a:spcBef>
              <a:spcAft>
                <a:spcPct val="0"/>
              </a:spcAft>
              <a:defRPr/>
            </a:pPr>
            <a:r>
              <a:rPr lang="en-GB" smtClean="0">
                <a:solidFill>
                  <a:srgbClr val="FFFFFF"/>
                </a:solidFill>
              </a:rPr>
              <a:t>© Pearson Education Ltd 2014. Copying permitted for purchasing institution only.  This material is not copyright free.</a:t>
            </a:r>
            <a:endParaRPr lang="en-GB">
              <a:solidFill>
                <a:srgbClr val="FFFFFF"/>
              </a:solidFill>
            </a:endParaRPr>
          </a:p>
        </p:txBody>
      </p:sp>
    </p:spTree>
    <p:extLst>
      <p:ext uri="{BB962C8B-B14F-4D97-AF65-F5344CB8AC3E}">
        <p14:creationId xmlns:p14="http://schemas.microsoft.com/office/powerpoint/2010/main" val="875354185"/>
      </p:ext>
    </p:extLst>
  </p:cSld>
  <p:clrMapOvr>
    <a:masterClrMapping/>
  </p:clrMapOvr>
  <p:transition>
    <p:sndAc>
      <p:stSnd>
        <p:snd r:embed="rId1"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4">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4">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4">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5">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6">
                                            <p:txEl>
                                              <p:pRg st="0" end="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6">
                                            <p:txEl>
                                              <p:pRg st="1" end="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499"/>
                                          </p:stCondLst>
                                        </p:cTn>
                                        <p:tgtEl>
                                          <p:spTgt spid="6">
                                            <p:txEl>
                                              <p:pRg st="2" end="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499"/>
                                          </p:stCondLst>
                                        </p:cTn>
                                        <p:tgtEl>
                                          <p:spTgt spid="6">
                                            <p:txEl>
                                              <p:pRg st="3" end="3"/>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499"/>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lvl1pPr>
            <a:lvl2pPr marL="342866" indent="0">
              <a:buNone/>
              <a:defRPr sz="1400"/>
            </a:lvl2pPr>
            <a:lvl3pPr marL="685732" indent="0">
              <a:buNone/>
              <a:defRPr sz="1200"/>
            </a:lvl3pPr>
            <a:lvl4pPr marL="1028598" indent="0">
              <a:buNone/>
              <a:defRPr sz="1100"/>
            </a:lvl4pPr>
            <a:lvl5pPr marL="1371464" indent="0">
              <a:buNone/>
              <a:defRPr sz="1100"/>
            </a:lvl5pPr>
            <a:lvl6pPr marL="1714331" indent="0">
              <a:buNone/>
              <a:defRPr sz="1100"/>
            </a:lvl6pPr>
            <a:lvl7pPr marL="2057195" indent="0">
              <a:buNone/>
              <a:defRPr sz="1100"/>
            </a:lvl7pPr>
            <a:lvl8pPr marL="2400060" indent="0">
              <a:buNone/>
              <a:defRPr sz="1100"/>
            </a:lvl8pPr>
            <a:lvl9pPr marL="2742926" indent="0">
              <a:buNone/>
              <a:defRPr sz="11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7EB9D64-526C-4441-B4C5-5A4D456BA579}"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showMasterPhAnim="0" type="titleOnly" preserve="1">
  <p:cSld name="Title Only">
    <p:spTree>
      <p:nvGrpSpPr>
        <p:cNvPr id="1" name=""/>
        <p:cNvGrpSpPr/>
        <p:nvPr/>
      </p:nvGrpSpPr>
      <p:grpSpPr>
        <a:xfrm>
          <a:off x="0" y="0"/>
          <a:ext cx="0" cy="0"/>
          <a:chOff x="0" y="0"/>
          <a:chExt cx="0" cy="0"/>
        </a:xfrm>
      </p:grpSpPr>
      <p:pic>
        <p:nvPicPr>
          <p:cNvPr id="3" name="Picture 10" descr="BiologyPPTBottom.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799410"/>
            <a:ext cx="9144000"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1" descr="BiologyPPTTop.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60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3"/>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sz="1650" b="0" i="0" u="none" strike="noStrike" kern="1200" cap="none" spc="0" normalizeH="0" baseline="0" noProof="0" dirty="0" err="1">
                <a:ln>
                  <a:noFill/>
                </a:ln>
                <a:solidFill>
                  <a:srgbClr val="FFFFFF"/>
                </a:solidFill>
                <a:effectLst/>
                <a:uLnTx/>
                <a:uFillTx/>
                <a:latin typeface="Arial Black" pitchFamily="34" charset="0"/>
                <a:ea typeface="+mn-ea"/>
                <a:cs typeface="Arial" panose="020B0604020202020204" pitchFamily="34" charset="0"/>
              </a:rPr>
              <a:t>xXx</a:t>
            </a:r>
            <a:endParaRPr kumimoji="0" lang="en-GB" sz="1350" b="0" i="0" u="none" strike="noStrike" kern="1200" cap="none" spc="0" normalizeH="0" baseline="0" noProof="0" dirty="0">
              <a:ln>
                <a:noFill/>
              </a:ln>
              <a:solidFill>
                <a:srgbClr val="000000"/>
              </a:solidFill>
              <a:effectLst/>
              <a:uLnTx/>
              <a:uFillTx/>
              <a:latin typeface="Arial Black" pitchFamily="34" charset="0"/>
              <a:ea typeface="+mn-ea"/>
              <a:cs typeface="Arial" panose="020B0604020202020204" pitchFamily="34" charset="0"/>
            </a:endParaRPr>
          </a:p>
        </p:txBody>
      </p:sp>
      <p:sp>
        <p:nvSpPr>
          <p:cNvPr id="6" name="Text Box 14"/>
          <p:cNvSpPr txBox="1">
            <a:spLocks noChangeArrowheads="1"/>
          </p:cNvSpPr>
          <p:nvPr userDrawn="1"/>
        </p:nvSpPr>
        <p:spPr bwMode="auto">
          <a:xfrm>
            <a:off x="1104901" y="165497"/>
            <a:ext cx="6335713" cy="270272"/>
          </a:xfrm>
          <a:prstGeom prst="rect">
            <a:avLst/>
          </a:prstGeom>
          <a:noFill/>
          <a:ln w="9525">
            <a:noFill/>
            <a:miter lim="800000"/>
            <a:headEnd/>
            <a:tailEnd/>
          </a:ln>
          <a:effectLst/>
        </p:spPr>
        <p:txBody>
          <a:bodyPr lIns="27000" tIns="27000" rIns="27000" bIns="27000" anchor="ct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charset="0"/>
                <a:ea typeface="+mn-ea"/>
                <a:cs typeface="Arial" panose="020B0604020202020204" pitchFamily="34" charset="0"/>
              </a:rPr>
              <a:t>Unit title</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7" name="Rectangle 5"/>
          <p:cNvSpPr>
            <a:spLocks noGrp="1" noChangeArrowheads="1"/>
          </p:cNvSpPr>
          <p:nvPr>
            <p:ph type="ftr" sz="quarter" idx="10"/>
          </p:nvPr>
        </p:nvSpPr>
        <p:spPr/>
        <p:txBody>
          <a:bodyPr/>
          <a:lstStyle>
            <a:lvl1pPr>
              <a:defRPr/>
            </a:lvl1pPr>
          </a:lstStyle>
          <a:p>
            <a:pPr defTabSz="685800" fontAlgn="base">
              <a:spcBef>
                <a:spcPct val="0"/>
              </a:spcBef>
              <a:spcAft>
                <a:spcPct val="0"/>
              </a:spcAft>
              <a:defRPr/>
            </a:pPr>
            <a:r>
              <a:rPr lang="en-GB" smtClean="0">
                <a:solidFill>
                  <a:srgbClr val="FFFFFF"/>
                </a:solidFill>
              </a:rPr>
              <a:t>© Pearson Education Ltd 2014. Copying permitted for purchasing institution only.  This material is not copyright free.</a:t>
            </a:r>
            <a:endParaRPr lang="en-GB">
              <a:solidFill>
                <a:srgbClr val="FFFFFF"/>
              </a:solidFill>
            </a:endParaRPr>
          </a:p>
        </p:txBody>
      </p:sp>
    </p:spTree>
    <p:extLst>
      <p:ext uri="{BB962C8B-B14F-4D97-AF65-F5344CB8AC3E}">
        <p14:creationId xmlns:p14="http://schemas.microsoft.com/office/powerpoint/2010/main" val="814683980"/>
      </p:ext>
    </p:extLst>
  </p:cSld>
  <p:clrMapOvr>
    <a:masterClrMapping/>
  </p:clrMapOvr>
  <p:transition>
    <p:sndAc>
      <p:stSnd>
        <p:snd r:embed="rId1" name="click.wav"/>
      </p:stSnd>
    </p:sndAc>
  </p:transition>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showMasterPhAnim="0" type="blank" preserve="1">
  <p:cSld name="Blank">
    <p:spTree>
      <p:nvGrpSpPr>
        <p:cNvPr id="1" name=""/>
        <p:cNvGrpSpPr/>
        <p:nvPr/>
      </p:nvGrpSpPr>
      <p:grpSpPr>
        <a:xfrm>
          <a:off x="0" y="0"/>
          <a:ext cx="0" cy="0"/>
          <a:chOff x="0" y="0"/>
          <a:chExt cx="0" cy="0"/>
        </a:xfrm>
      </p:grpSpPr>
      <p:pic>
        <p:nvPicPr>
          <p:cNvPr id="2" name="Picture 10" descr="BiologyPPTBottom.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799410"/>
            <a:ext cx="9144000"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1" descr="BiologyPPTTop.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60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13"/>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sz="1650" b="0" i="0" u="none" strike="noStrike" kern="1200" cap="none" spc="0" normalizeH="0" baseline="0" noProof="0" dirty="0" err="1">
                <a:ln>
                  <a:noFill/>
                </a:ln>
                <a:solidFill>
                  <a:srgbClr val="FFFFFF"/>
                </a:solidFill>
                <a:effectLst/>
                <a:uLnTx/>
                <a:uFillTx/>
                <a:latin typeface="Arial Black" pitchFamily="34" charset="0"/>
                <a:ea typeface="+mn-ea"/>
                <a:cs typeface="Arial" panose="020B0604020202020204" pitchFamily="34" charset="0"/>
              </a:rPr>
              <a:t>xXx</a:t>
            </a:r>
            <a:endParaRPr kumimoji="0" lang="en-GB" sz="1350" b="0" i="0" u="none" strike="noStrike" kern="1200" cap="none" spc="0" normalizeH="0" baseline="0" noProof="0" dirty="0">
              <a:ln>
                <a:noFill/>
              </a:ln>
              <a:solidFill>
                <a:srgbClr val="000000"/>
              </a:solidFill>
              <a:effectLst/>
              <a:uLnTx/>
              <a:uFillTx/>
              <a:latin typeface="Arial Black" pitchFamily="34" charset="0"/>
              <a:ea typeface="+mn-ea"/>
              <a:cs typeface="Arial" panose="020B0604020202020204" pitchFamily="34" charset="0"/>
            </a:endParaRPr>
          </a:p>
        </p:txBody>
      </p:sp>
      <p:sp>
        <p:nvSpPr>
          <p:cNvPr id="5" name="Text Box 14"/>
          <p:cNvSpPr txBox="1">
            <a:spLocks noChangeArrowheads="1"/>
          </p:cNvSpPr>
          <p:nvPr userDrawn="1"/>
        </p:nvSpPr>
        <p:spPr bwMode="auto">
          <a:xfrm>
            <a:off x="1104901" y="165497"/>
            <a:ext cx="6335713" cy="270272"/>
          </a:xfrm>
          <a:prstGeom prst="rect">
            <a:avLst/>
          </a:prstGeom>
          <a:noFill/>
          <a:ln w="9525">
            <a:noFill/>
            <a:miter lim="800000"/>
            <a:headEnd/>
            <a:tailEnd/>
          </a:ln>
          <a:effectLst/>
        </p:spPr>
        <p:txBody>
          <a:bodyPr lIns="27000" tIns="27000" rIns="27000" bIns="27000" anchor="ct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charset="0"/>
                <a:ea typeface="+mn-ea"/>
                <a:cs typeface="Arial" panose="020B0604020202020204" pitchFamily="34" charset="0"/>
              </a:rPr>
              <a:t>Unit title</a:t>
            </a:r>
          </a:p>
        </p:txBody>
      </p:sp>
      <p:sp>
        <p:nvSpPr>
          <p:cNvPr id="6" name="Footer Placeholder 5"/>
          <p:cNvSpPr>
            <a:spLocks noGrp="1" noChangeArrowheads="1"/>
          </p:cNvSpPr>
          <p:nvPr>
            <p:ph type="ftr" sz="quarter" idx="10"/>
          </p:nvPr>
        </p:nvSpPr>
        <p:spPr/>
        <p:txBody>
          <a:bodyPr/>
          <a:lstStyle>
            <a:lvl1pPr>
              <a:defRPr/>
            </a:lvl1pPr>
          </a:lstStyle>
          <a:p>
            <a:pPr defTabSz="685800" fontAlgn="base">
              <a:spcBef>
                <a:spcPct val="0"/>
              </a:spcBef>
              <a:spcAft>
                <a:spcPct val="0"/>
              </a:spcAft>
              <a:defRPr/>
            </a:pPr>
            <a:r>
              <a:rPr lang="en-GB" smtClean="0">
                <a:solidFill>
                  <a:srgbClr val="FFFFFF"/>
                </a:solidFill>
              </a:rPr>
              <a:t>© Pearson Education Ltd 2014. Copying permitted for purchasing institution only.  This material is not copyright free.</a:t>
            </a:r>
            <a:endParaRPr lang="en-GB">
              <a:solidFill>
                <a:srgbClr val="FFFFFF"/>
              </a:solidFill>
            </a:endParaRPr>
          </a:p>
        </p:txBody>
      </p:sp>
    </p:spTree>
    <p:extLst>
      <p:ext uri="{BB962C8B-B14F-4D97-AF65-F5344CB8AC3E}">
        <p14:creationId xmlns:p14="http://schemas.microsoft.com/office/powerpoint/2010/main" val="3300001464"/>
      </p:ext>
    </p:extLst>
  </p:cSld>
  <p:clrMapOvr>
    <a:masterClrMapping/>
  </p:clrMapOvr>
  <p:transition>
    <p:sndAc>
      <p:stSnd>
        <p:snd r:embed="rId1" name="click.wav"/>
      </p:stSnd>
    </p:sndAc>
  </p:transition>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showMasterPhAnim="0" type="objTx" preserve="1">
  <p:cSld name="Content with Caption">
    <p:spTree>
      <p:nvGrpSpPr>
        <p:cNvPr id="1" name=""/>
        <p:cNvGrpSpPr/>
        <p:nvPr/>
      </p:nvGrpSpPr>
      <p:grpSpPr>
        <a:xfrm>
          <a:off x="0" y="0"/>
          <a:ext cx="0" cy="0"/>
          <a:chOff x="0" y="0"/>
          <a:chExt cx="0" cy="0"/>
        </a:xfrm>
      </p:grpSpPr>
      <p:pic>
        <p:nvPicPr>
          <p:cNvPr id="5" name="Picture 10" descr="BiologyPPTBottom.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799410"/>
            <a:ext cx="9144000"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descr="BiologyPPTTop.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60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3"/>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sz="1650" b="0" i="0" u="none" strike="noStrike" kern="1200" cap="none" spc="0" normalizeH="0" baseline="0" noProof="0" dirty="0" err="1">
                <a:ln>
                  <a:noFill/>
                </a:ln>
                <a:solidFill>
                  <a:srgbClr val="FFFFFF"/>
                </a:solidFill>
                <a:effectLst/>
                <a:uLnTx/>
                <a:uFillTx/>
                <a:latin typeface="Arial Black" pitchFamily="34" charset="0"/>
                <a:ea typeface="+mn-ea"/>
                <a:cs typeface="Arial" panose="020B0604020202020204" pitchFamily="34" charset="0"/>
              </a:rPr>
              <a:t>xXx</a:t>
            </a:r>
            <a:endParaRPr kumimoji="0" lang="en-GB" sz="1350" b="0" i="0" u="none" strike="noStrike" kern="1200" cap="none" spc="0" normalizeH="0" baseline="0" noProof="0" dirty="0">
              <a:ln>
                <a:noFill/>
              </a:ln>
              <a:solidFill>
                <a:srgbClr val="000000"/>
              </a:solidFill>
              <a:effectLst/>
              <a:uLnTx/>
              <a:uFillTx/>
              <a:latin typeface="Arial Black" pitchFamily="34" charset="0"/>
              <a:ea typeface="+mn-ea"/>
              <a:cs typeface="Arial" panose="020B0604020202020204" pitchFamily="34" charset="0"/>
            </a:endParaRPr>
          </a:p>
        </p:txBody>
      </p:sp>
      <p:sp>
        <p:nvSpPr>
          <p:cNvPr id="8" name="Text Box 14"/>
          <p:cNvSpPr txBox="1">
            <a:spLocks noChangeArrowheads="1"/>
          </p:cNvSpPr>
          <p:nvPr userDrawn="1"/>
        </p:nvSpPr>
        <p:spPr bwMode="auto">
          <a:xfrm>
            <a:off x="1104901" y="165497"/>
            <a:ext cx="6335713" cy="270272"/>
          </a:xfrm>
          <a:prstGeom prst="rect">
            <a:avLst/>
          </a:prstGeom>
          <a:noFill/>
          <a:ln w="9525">
            <a:noFill/>
            <a:miter lim="800000"/>
            <a:headEnd/>
            <a:tailEnd/>
          </a:ln>
          <a:effectLst/>
        </p:spPr>
        <p:txBody>
          <a:bodyPr lIns="27000" tIns="27000" rIns="27000" bIns="27000" anchor="ct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charset="0"/>
                <a:ea typeface="+mn-ea"/>
                <a:cs typeface="Arial" panose="020B0604020202020204" pitchFamily="34" charset="0"/>
              </a:rPr>
              <a:t>Unit title</a:t>
            </a:r>
          </a:p>
        </p:txBody>
      </p:sp>
      <p:sp>
        <p:nvSpPr>
          <p:cNvPr id="2" name="Title 1"/>
          <p:cNvSpPr>
            <a:spLocks noGrp="1"/>
          </p:cNvSpPr>
          <p:nvPr>
            <p:ph type="title"/>
          </p:nvPr>
        </p:nvSpPr>
        <p:spPr>
          <a:xfrm>
            <a:off x="457201" y="642924"/>
            <a:ext cx="3008313" cy="871538"/>
          </a:xfrm>
        </p:spPr>
        <p:txBody>
          <a:bodyPr anchor="b"/>
          <a:lstStyle>
            <a:lvl1pPr algn="l">
              <a:defRPr sz="1800" b="1"/>
            </a:lvl1pPr>
          </a:lstStyle>
          <a:p>
            <a:r>
              <a:rPr lang="en-US" dirty="0" smtClean="0"/>
              <a:t>Click to edit Master title style</a:t>
            </a:r>
            <a:endParaRPr lang="en-GB" dirty="0"/>
          </a:p>
        </p:txBody>
      </p:sp>
      <p:sp>
        <p:nvSpPr>
          <p:cNvPr id="3" name="Content Placeholder 2"/>
          <p:cNvSpPr>
            <a:spLocks noGrp="1"/>
          </p:cNvSpPr>
          <p:nvPr>
            <p:ph idx="1"/>
          </p:nvPr>
        </p:nvSpPr>
        <p:spPr>
          <a:xfrm>
            <a:off x="3575050" y="642925"/>
            <a:ext cx="5111750" cy="3951698"/>
          </a:xfrm>
        </p:spPr>
        <p:txBody>
          <a:bodyPr/>
          <a:lstStyle>
            <a:lvl1pPr>
              <a:defRPr sz="1800"/>
            </a:lvl1pPr>
            <a:lvl2pPr>
              <a:defRPr sz="1800"/>
            </a:lvl2pPr>
            <a:lvl3pPr>
              <a:defRPr sz="1800"/>
            </a:lvl3pPr>
            <a:lvl4pPr>
              <a:defRPr sz="1800"/>
            </a:lvl4pPr>
            <a:lvl5pPr>
              <a:buNone/>
              <a:defRPr sz="180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3"/>
          <p:cNvSpPr>
            <a:spLocks noGrp="1"/>
          </p:cNvSpPr>
          <p:nvPr>
            <p:ph type="body" sz="half" idx="2"/>
          </p:nvPr>
        </p:nvSpPr>
        <p:spPr>
          <a:xfrm>
            <a:off x="457201" y="1553759"/>
            <a:ext cx="3008313" cy="3040864"/>
          </a:xfrm>
        </p:spPr>
        <p:txBody>
          <a:bodyPr/>
          <a:lstStyle>
            <a:lvl1pPr marL="0" indent="0">
              <a:buNone/>
              <a:defRPr sz="18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smtClean="0"/>
              <a:t>Click to edit Master text styles</a:t>
            </a:r>
          </a:p>
        </p:txBody>
      </p:sp>
      <p:sp>
        <p:nvSpPr>
          <p:cNvPr id="9" name="Rectangle 5"/>
          <p:cNvSpPr>
            <a:spLocks noGrp="1" noChangeArrowheads="1"/>
          </p:cNvSpPr>
          <p:nvPr>
            <p:ph type="ftr" sz="quarter" idx="10"/>
          </p:nvPr>
        </p:nvSpPr>
        <p:spPr/>
        <p:txBody>
          <a:bodyPr/>
          <a:lstStyle>
            <a:lvl1pPr>
              <a:defRPr/>
            </a:lvl1pPr>
          </a:lstStyle>
          <a:p>
            <a:pPr defTabSz="685800" fontAlgn="base">
              <a:spcBef>
                <a:spcPct val="0"/>
              </a:spcBef>
              <a:spcAft>
                <a:spcPct val="0"/>
              </a:spcAft>
              <a:defRPr/>
            </a:pPr>
            <a:r>
              <a:rPr lang="en-GB" smtClean="0">
                <a:solidFill>
                  <a:srgbClr val="FFFFFF"/>
                </a:solidFill>
              </a:rPr>
              <a:t>© Pearson Education Ltd 2014. Copying permitted for purchasing institution only.  This material is not copyright free.</a:t>
            </a:r>
            <a:endParaRPr lang="en-GB">
              <a:solidFill>
                <a:srgbClr val="FFFFFF"/>
              </a:solidFill>
            </a:endParaRPr>
          </a:p>
        </p:txBody>
      </p:sp>
    </p:spTree>
    <p:extLst>
      <p:ext uri="{BB962C8B-B14F-4D97-AF65-F5344CB8AC3E}">
        <p14:creationId xmlns:p14="http://schemas.microsoft.com/office/powerpoint/2010/main" val="4178649916"/>
      </p:ext>
    </p:extLst>
  </p:cSld>
  <p:clrMapOvr>
    <a:masterClrMapping/>
  </p:clrMapOvr>
  <p:transition>
    <p:sndAc>
      <p:stSnd>
        <p:snd r:embed="rId1"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showMasterPhAnim="0" type="picTx" preserve="1">
  <p:cSld name="Picture with Caption">
    <p:spTree>
      <p:nvGrpSpPr>
        <p:cNvPr id="1" name=""/>
        <p:cNvGrpSpPr/>
        <p:nvPr/>
      </p:nvGrpSpPr>
      <p:grpSpPr>
        <a:xfrm>
          <a:off x="0" y="0"/>
          <a:ext cx="0" cy="0"/>
          <a:chOff x="0" y="0"/>
          <a:chExt cx="0" cy="0"/>
        </a:xfrm>
      </p:grpSpPr>
      <p:pic>
        <p:nvPicPr>
          <p:cNvPr id="5" name="Picture 10" descr="BiologyPPTBottom.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799410"/>
            <a:ext cx="9144000"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descr="BiologyPPTTop.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60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3"/>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sz="1650" b="0" i="0" u="none" strike="noStrike" kern="1200" cap="none" spc="0" normalizeH="0" baseline="0" noProof="0" dirty="0" err="1">
                <a:ln>
                  <a:noFill/>
                </a:ln>
                <a:solidFill>
                  <a:srgbClr val="FFFFFF"/>
                </a:solidFill>
                <a:effectLst/>
                <a:uLnTx/>
                <a:uFillTx/>
                <a:latin typeface="Arial Black" pitchFamily="34" charset="0"/>
                <a:ea typeface="+mn-ea"/>
                <a:cs typeface="Arial" panose="020B0604020202020204" pitchFamily="34" charset="0"/>
              </a:rPr>
              <a:t>xXx</a:t>
            </a:r>
            <a:endParaRPr kumimoji="0" lang="en-GB" sz="1350" b="0" i="0" u="none" strike="noStrike" kern="1200" cap="none" spc="0" normalizeH="0" baseline="0" noProof="0" dirty="0">
              <a:ln>
                <a:noFill/>
              </a:ln>
              <a:solidFill>
                <a:srgbClr val="000000"/>
              </a:solidFill>
              <a:effectLst/>
              <a:uLnTx/>
              <a:uFillTx/>
              <a:latin typeface="Arial Black" pitchFamily="34" charset="0"/>
              <a:ea typeface="+mn-ea"/>
              <a:cs typeface="Arial" panose="020B0604020202020204" pitchFamily="34" charset="0"/>
            </a:endParaRPr>
          </a:p>
        </p:txBody>
      </p:sp>
      <p:sp>
        <p:nvSpPr>
          <p:cNvPr id="8" name="Text Box 14"/>
          <p:cNvSpPr txBox="1">
            <a:spLocks noChangeArrowheads="1"/>
          </p:cNvSpPr>
          <p:nvPr userDrawn="1"/>
        </p:nvSpPr>
        <p:spPr bwMode="auto">
          <a:xfrm>
            <a:off x="1104901" y="165497"/>
            <a:ext cx="6335713" cy="270272"/>
          </a:xfrm>
          <a:prstGeom prst="rect">
            <a:avLst/>
          </a:prstGeom>
          <a:noFill/>
          <a:ln w="9525">
            <a:noFill/>
            <a:miter lim="800000"/>
            <a:headEnd/>
            <a:tailEnd/>
          </a:ln>
          <a:effectLst/>
        </p:spPr>
        <p:txBody>
          <a:bodyPr lIns="27000" tIns="27000" rIns="27000" bIns="27000" anchor="ct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charset="0"/>
                <a:ea typeface="+mn-ea"/>
                <a:cs typeface="Arial" panose="020B0604020202020204" pitchFamily="34" charset="0"/>
              </a:rPr>
              <a:t>Unit title</a:t>
            </a:r>
          </a:p>
        </p:txBody>
      </p:sp>
      <p:sp>
        <p:nvSpPr>
          <p:cNvPr id="2" name="Title 1"/>
          <p:cNvSpPr>
            <a:spLocks noGrp="1"/>
          </p:cNvSpPr>
          <p:nvPr>
            <p:ph type="title"/>
          </p:nvPr>
        </p:nvSpPr>
        <p:spPr>
          <a:xfrm>
            <a:off x="1792288" y="3600450"/>
            <a:ext cx="5486400" cy="425054"/>
          </a:xfrm>
        </p:spPr>
        <p:txBody>
          <a:bodyPr anchor="b"/>
          <a:lstStyle>
            <a:lvl1pPr algn="l">
              <a:defRPr sz="1800" b="1"/>
            </a:lvl1pPr>
          </a:lstStyle>
          <a:p>
            <a:r>
              <a:rPr lang="en-US" dirty="0" smtClean="0"/>
              <a:t>Click to edit Master title style</a:t>
            </a:r>
            <a:endParaRPr lang="en-GB" dirty="0"/>
          </a:p>
        </p:txBody>
      </p:sp>
      <p:sp>
        <p:nvSpPr>
          <p:cNvPr id="3" name="Picture Placeholder 2"/>
          <p:cNvSpPr>
            <a:spLocks noGrp="1"/>
          </p:cNvSpPr>
          <p:nvPr>
            <p:ph type="pic" idx="1"/>
          </p:nvPr>
        </p:nvSpPr>
        <p:spPr>
          <a:xfrm>
            <a:off x="1792288" y="589345"/>
            <a:ext cx="5486400" cy="2956336"/>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GB" noProof="0" smtClean="0"/>
          </a:p>
        </p:txBody>
      </p:sp>
      <p:sp>
        <p:nvSpPr>
          <p:cNvPr id="4" name="Text Placeholder 3"/>
          <p:cNvSpPr>
            <a:spLocks noGrp="1"/>
          </p:cNvSpPr>
          <p:nvPr>
            <p:ph type="body" sz="half" idx="2"/>
          </p:nvPr>
        </p:nvSpPr>
        <p:spPr>
          <a:xfrm>
            <a:off x="1792288" y="4071948"/>
            <a:ext cx="5486400" cy="557202"/>
          </a:xfrm>
        </p:spPr>
        <p:txBody>
          <a:bodyPr anchor="b"/>
          <a:lstStyle>
            <a:lvl1pPr marL="0" indent="0">
              <a:buNone/>
              <a:defRPr sz="18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smtClean="0"/>
              <a:t>Click to edit Master text styles</a:t>
            </a:r>
          </a:p>
        </p:txBody>
      </p:sp>
      <p:sp>
        <p:nvSpPr>
          <p:cNvPr id="9" name="Rectangle 5"/>
          <p:cNvSpPr>
            <a:spLocks noGrp="1" noChangeArrowheads="1"/>
          </p:cNvSpPr>
          <p:nvPr>
            <p:ph type="ftr" sz="quarter" idx="10"/>
          </p:nvPr>
        </p:nvSpPr>
        <p:spPr/>
        <p:txBody>
          <a:bodyPr/>
          <a:lstStyle>
            <a:lvl1pPr>
              <a:defRPr/>
            </a:lvl1pPr>
          </a:lstStyle>
          <a:p>
            <a:pPr defTabSz="685800" fontAlgn="base">
              <a:spcBef>
                <a:spcPct val="0"/>
              </a:spcBef>
              <a:spcAft>
                <a:spcPct val="0"/>
              </a:spcAft>
              <a:defRPr/>
            </a:pPr>
            <a:r>
              <a:rPr lang="en-GB" smtClean="0">
                <a:solidFill>
                  <a:srgbClr val="FFFFFF"/>
                </a:solidFill>
              </a:rPr>
              <a:t>© Pearson Education Ltd 2014. Copying permitted for purchasing institution only.  This material is not copyright free.</a:t>
            </a:r>
            <a:endParaRPr lang="en-GB">
              <a:solidFill>
                <a:srgbClr val="FFFFFF"/>
              </a:solidFill>
            </a:endParaRPr>
          </a:p>
        </p:txBody>
      </p:sp>
    </p:spTree>
    <p:extLst>
      <p:ext uri="{BB962C8B-B14F-4D97-AF65-F5344CB8AC3E}">
        <p14:creationId xmlns:p14="http://schemas.microsoft.com/office/powerpoint/2010/main" val="3551901611"/>
      </p:ext>
    </p:extLst>
  </p:cSld>
  <p:clrMapOvr>
    <a:masterClrMapping/>
  </p:clrMapOvr>
  <p:transition>
    <p:sndAc>
      <p:stSnd>
        <p:snd r:embed="rId1"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showMasterPhAnim="0" type="vertTx" preserve="1">
  <p:cSld name="Title and Vertical Text">
    <p:spTree>
      <p:nvGrpSpPr>
        <p:cNvPr id="1" name=""/>
        <p:cNvGrpSpPr/>
        <p:nvPr/>
      </p:nvGrpSpPr>
      <p:grpSpPr>
        <a:xfrm>
          <a:off x="0" y="0"/>
          <a:ext cx="0" cy="0"/>
          <a:chOff x="0" y="0"/>
          <a:chExt cx="0" cy="0"/>
        </a:xfrm>
      </p:grpSpPr>
      <p:pic>
        <p:nvPicPr>
          <p:cNvPr id="4" name="Picture 10" descr="BiologyPPTBottom.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799410"/>
            <a:ext cx="9144000"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BiologyPPTTop.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60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3"/>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sz="1650" b="0" i="0" u="none" strike="noStrike" kern="1200" cap="none" spc="0" normalizeH="0" baseline="0" noProof="0" dirty="0" err="1">
                <a:ln>
                  <a:noFill/>
                </a:ln>
                <a:solidFill>
                  <a:srgbClr val="FFFFFF"/>
                </a:solidFill>
                <a:effectLst/>
                <a:uLnTx/>
                <a:uFillTx/>
                <a:latin typeface="Arial Black" pitchFamily="34" charset="0"/>
                <a:ea typeface="+mn-ea"/>
                <a:cs typeface="Arial" panose="020B0604020202020204" pitchFamily="34" charset="0"/>
              </a:rPr>
              <a:t>xXx</a:t>
            </a:r>
            <a:endParaRPr kumimoji="0" lang="en-GB" sz="1350" b="0" i="0" u="none" strike="noStrike" kern="1200" cap="none" spc="0" normalizeH="0" baseline="0" noProof="0" dirty="0">
              <a:ln>
                <a:noFill/>
              </a:ln>
              <a:solidFill>
                <a:srgbClr val="000000"/>
              </a:solidFill>
              <a:effectLst/>
              <a:uLnTx/>
              <a:uFillTx/>
              <a:latin typeface="Arial Black" pitchFamily="34" charset="0"/>
              <a:ea typeface="+mn-ea"/>
              <a:cs typeface="Arial" panose="020B0604020202020204" pitchFamily="34" charset="0"/>
            </a:endParaRPr>
          </a:p>
        </p:txBody>
      </p:sp>
      <p:sp>
        <p:nvSpPr>
          <p:cNvPr id="7" name="Text Box 14"/>
          <p:cNvSpPr txBox="1">
            <a:spLocks noChangeArrowheads="1"/>
          </p:cNvSpPr>
          <p:nvPr userDrawn="1"/>
        </p:nvSpPr>
        <p:spPr bwMode="auto">
          <a:xfrm>
            <a:off x="1104901" y="165497"/>
            <a:ext cx="6335713" cy="270272"/>
          </a:xfrm>
          <a:prstGeom prst="rect">
            <a:avLst/>
          </a:prstGeom>
          <a:noFill/>
          <a:ln w="9525">
            <a:noFill/>
            <a:miter lim="800000"/>
            <a:headEnd/>
            <a:tailEnd/>
          </a:ln>
          <a:effectLst/>
        </p:spPr>
        <p:txBody>
          <a:bodyPr lIns="27000" tIns="27000" rIns="27000" bIns="27000" anchor="ct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charset="0"/>
                <a:ea typeface="+mn-ea"/>
                <a:cs typeface="Arial" panose="020B0604020202020204" pitchFamily="34" charset="0"/>
              </a:rPr>
              <a:t>Unit title</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lvl5pPr>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Rectangle 5"/>
          <p:cNvSpPr>
            <a:spLocks noGrp="1" noChangeArrowheads="1"/>
          </p:cNvSpPr>
          <p:nvPr>
            <p:ph type="ftr" sz="quarter" idx="10"/>
          </p:nvPr>
        </p:nvSpPr>
        <p:spPr/>
        <p:txBody>
          <a:bodyPr/>
          <a:lstStyle>
            <a:lvl1pPr>
              <a:defRPr/>
            </a:lvl1pPr>
          </a:lstStyle>
          <a:p>
            <a:pPr defTabSz="685800" fontAlgn="base">
              <a:spcBef>
                <a:spcPct val="0"/>
              </a:spcBef>
              <a:spcAft>
                <a:spcPct val="0"/>
              </a:spcAft>
              <a:defRPr/>
            </a:pPr>
            <a:r>
              <a:rPr lang="en-GB" smtClean="0">
                <a:solidFill>
                  <a:srgbClr val="FFFFFF"/>
                </a:solidFill>
              </a:rPr>
              <a:t>© Pearson Education Ltd 2014. Copying permitted for purchasing institution only.  This material is not copyright free.</a:t>
            </a:r>
            <a:endParaRPr lang="en-GB">
              <a:solidFill>
                <a:srgbClr val="FFFFFF"/>
              </a:solidFill>
            </a:endParaRPr>
          </a:p>
        </p:txBody>
      </p:sp>
    </p:spTree>
    <p:extLst>
      <p:ext uri="{BB962C8B-B14F-4D97-AF65-F5344CB8AC3E}">
        <p14:creationId xmlns:p14="http://schemas.microsoft.com/office/powerpoint/2010/main" val="4025537135"/>
      </p:ext>
    </p:extLst>
  </p:cSld>
  <p:clrMapOvr>
    <a:masterClrMapping/>
  </p:clrMapOvr>
  <p:transition>
    <p:sndAc>
      <p:stSnd>
        <p:snd r:embed="rId1"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showMasterPhAnim="0" type="vertTitleAndTx" preserve="1">
  <p:cSld name="Vertical Title and Text">
    <p:spTree>
      <p:nvGrpSpPr>
        <p:cNvPr id="1" name=""/>
        <p:cNvGrpSpPr/>
        <p:nvPr/>
      </p:nvGrpSpPr>
      <p:grpSpPr>
        <a:xfrm>
          <a:off x="0" y="0"/>
          <a:ext cx="0" cy="0"/>
          <a:chOff x="0" y="0"/>
          <a:chExt cx="0" cy="0"/>
        </a:xfrm>
      </p:grpSpPr>
      <p:pic>
        <p:nvPicPr>
          <p:cNvPr id="4" name="Picture 10" descr="BiologyPPTBottom.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799410"/>
            <a:ext cx="9144000"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BiologyPPTTop.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60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3"/>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sz="1650" b="0" i="0" u="none" strike="noStrike" kern="1200" cap="none" spc="0" normalizeH="0" baseline="0" noProof="0" dirty="0" err="1">
                <a:ln>
                  <a:noFill/>
                </a:ln>
                <a:solidFill>
                  <a:srgbClr val="FFFFFF"/>
                </a:solidFill>
                <a:effectLst/>
                <a:uLnTx/>
                <a:uFillTx/>
                <a:latin typeface="Arial Black" pitchFamily="34" charset="0"/>
                <a:ea typeface="+mn-ea"/>
                <a:cs typeface="Arial" panose="020B0604020202020204" pitchFamily="34" charset="0"/>
              </a:rPr>
              <a:t>xXx</a:t>
            </a:r>
            <a:endParaRPr kumimoji="0" lang="en-GB" sz="1350" b="0" i="0" u="none" strike="noStrike" kern="1200" cap="none" spc="0" normalizeH="0" baseline="0" noProof="0" dirty="0">
              <a:ln>
                <a:noFill/>
              </a:ln>
              <a:solidFill>
                <a:srgbClr val="000000"/>
              </a:solidFill>
              <a:effectLst/>
              <a:uLnTx/>
              <a:uFillTx/>
              <a:latin typeface="Arial Black" pitchFamily="34" charset="0"/>
              <a:ea typeface="+mn-ea"/>
              <a:cs typeface="Arial" panose="020B0604020202020204" pitchFamily="34" charset="0"/>
            </a:endParaRPr>
          </a:p>
        </p:txBody>
      </p:sp>
      <p:sp>
        <p:nvSpPr>
          <p:cNvPr id="7" name="Text Box 14"/>
          <p:cNvSpPr txBox="1">
            <a:spLocks noChangeArrowheads="1"/>
          </p:cNvSpPr>
          <p:nvPr userDrawn="1"/>
        </p:nvSpPr>
        <p:spPr bwMode="auto">
          <a:xfrm>
            <a:off x="1104901" y="165497"/>
            <a:ext cx="6335713" cy="270272"/>
          </a:xfrm>
          <a:prstGeom prst="rect">
            <a:avLst/>
          </a:prstGeom>
          <a:noFill/>
          <a:ln w="9525">
            <a:noFill/>
            <a:miter lim="800000"/>
            <a:headEnd/>
            <a:tailEnd/>
          </a:ln>
          <a:effectLst/>
        </p:spPr>
        <p:txBody>
          <a:bodyPr lIns="27000" tIns="27000" rIns="27000" bIns="27000" anchor="ct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charset="0"/>
                <a:ea typeface="+mn-ea"/>
                <a:cs typeface="Arial" panose="020B0604020202020204" pitchFamily="34" charset="0"/>
              </a:rPr>
              <a:t>Unit title</a:t>
            </a:r>
          </a:p>
        </p:txBody>
      </p:sp>
      <p:sp>
        <p:nvSpPr>
          <p:cNvPr id="2" name="Vertical Title 1"/>
          <p:cNvSpPr>
            <a:spLocks noGrp="1"/>
          </p:cNvSpPr>
          <p:nvPr>
            <p:ph type="title" orient="vert"/>
          </p:nvPr>
        </p:nvSpPr>
        <p:spPr>
          <a:xfrm>
            <a:off x="6605588" y="627460"/>
            <a:ext cx="2070100" cy="393501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627460"/>
            <a:ext cx="6057900" cy="3935015"/>
          </a:xfrm>
        </p:spPr>
        <p:txBody>
          <a:bodyPr vert="eaVert"/>
          <a:lstStyle>
            <a:lvl5pPr>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Rectangle 5"/>
          <p:cNvSpPr>
            <a:spLocks noGrp="1" noChangeArrowheads="1"/>
          </p:cNvSpPr>
          <p:nvPr>
            <p:ph type="ftr" sz="quarter" idx="10"/>
          </p:nvPr>
        </p:nvSpPr>
        <p:spPr/>
        <p:txBody>
          <a:bodyPr/>
          <a:lstStyle>
            <a:lvl1pPr>
              <a:defRPr/>
            </a:lvl1pPr>
          </a:lstStyle>
          <a:p>
            <a:pPr defTabSz="685800" fontAlgn="base">
              <a:spcBef>
                <a:spcPct val="0"/>
              </a:spcBef>
              <a:spcAft>
                <a:spcPct val="0"/>
              </a:spcAft>
              <a:defRPr/>
            </a:pPr>
            <a:r>
              <a:rPr lang="en-GB" smtClean="0">
                <a:solidFill>
                  <a:srgbClr val="FFFFFF"/>
                </a:solidFill>
              </a:rPr>
              <a:t>© Pearson Education Ltd 2014. Copying permitted for purchasing institution only.  This material is not copyright free.</a:t>
            </a:r>
            <a:endParaRPr lang="en-GB">
              <a:solidFill>
                <a:srgbClr val="FFFFFF"/>
              </a:solidFill>
            </a:endParaRPr>
          </a:p>
        </p:txBody>
      </p:sp>
    </p:spTree>
    <p:extLst>
      <p:ext uri="{BB962C8B-B14F-4D97-AF65-F5344CB8AC3E}">
        <p14:creationId xmlns:p14="http://schemas.microsoft.com/office/powerpoint/2010/main" val="828258971"/>
      </p:ext>
    </p:extLst>
  </p:cSld>
  <p:clrMapOvr>
    <a:masterClrMapping/>
  </p:clrMapOvr>
  <p:transition>
    <p:sndAc>
      <p:stSnd>
        <p:snd r:embed="rId1"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showMasterPhAnim="0" type="tbl" preserve="1">
  <p:cSld name="Title and Table">
    <p:spTree>
      <p:nvGrpSpPr>
        <p:cNvPr id="1" name=""/>
        <p:cNvGrpSpPr/>
        <p:nvPr/>
      </p:nvGrpSpPr>
      <p:grpSpPr>
        <a:xfrm>
          <a:off x="0" y="0"/>
          <a:ext cx="0" cy="0"/>
          <a:chOff x="0" y="0"/>
          <a:chExt cx="0" cy="0"/>
        </a:xfrm>
      </p:grpSpPr>
      <p:pic>
        <p:nvPicPr>
          <p:cNvPr id="4" name="Picture 10" descr="BiologyPPTBottom.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799410"/>
            <a:ext cx="9144000"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BiologyPPTTop.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60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3"/>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sz="1650" b="0" i="0" u="none" strike="noStrike" kern="1200" cap="none" spc="0" normalizeH="0" baseline="0" noProof="0" dirty="0" err="1">
                <a:ln>
                  <a:noFill/>
                </a:ln>
                <a:solidFill>
                  <a:srgbClr val="FFFFFF"/>
                </a:solidFill>
                <a:effectLst/>
                <a:uLnTx/>
                <a:uFillTx/>
                <a:latin typeface="Arial Black" pitchFamily="34" charset="0"/>
                <a:ea typeface="+mn-ea"/>
                <a:cs typeface="Arial" panose="020B0604020202020204" pitchFamily="34" charset="0"/>
              </a:rPr>
              <a:t>xXx</a:t>
            </a:r>
            <a:endParaRPr kumimoji="0" lang="en-GB" sz="1350" b="0" i="0" u="none" strike="noStrike" kern="1200" cap="none" spc="0" normalizeH="0" baseline="0" noProof="0" dirty="0">
              <a:ln>
                <a:noFill/>
              </a:ln>
              <a:solidFill>
                <a:srgbClr val="000000"/>
              </a:solidFill>
              <a:effectLst/>
              <a:uLnTx/>
              <a:uFillTx/>
              <a:latin typeface="Arial Black" pitchFamily="34" charset="0"/>
              <a:ea typeface="+mn-ea"/>
              <a:cs typeface="Arial" panose="020B0604020202020204" pitchFamily="34" charset="0"/>
            </a:endParaRPr>
          </a:p>
        </p:txBody>
      </p:sp>
      <p:sp>
        <p:nvSpPr>
          <p:cNvPr id="7" name="Text Box 14"/>
          <p:cNvSpPr txBox="1">
            <a:spLocks noChangeArrowheads="1"/>
          </p:cNvSpPr>
          <p:nvPr userDrawn="1"/>
        </p:nvSpPr>
        <p:spPr bwMode="auto">
          <a:xfrm>
            <a:off x="1104901" y="165497"/>
            <a:ext cx="6335713" cy="270272"/>
          </a:xfrm>
          <a:prstGeom prst="rect">
            <a:avLst/>
          </a:prstGeom>
          <a:noFill/>
          <a:ln w="9525">
            <a:noFill/>
            <a:miter lim="800000"/>
            <a:headEnd/>
            <a:tailEnd/>
          </a:ln>
          <a:effectLst/>
        </p:spPr>
        <p:txBody>
          <a:bodyPr lIns="27000" tIns="27000" rIns="27000" bIns="27000" anchor="ct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charset="0"/>
                <a:ea typeface="+mn-ea"/>
                <a:cs typeface="Arial" panose="020B0604020202020204" pitchFamily="34" charset="0"/>
              </a:rPr>
              <a:t>Unit title</a:t>
            </a:r>
          </a:p>
        </p:txBody>
      </p:sp>
      <p:sp>
        <p:nvSpPr>
          <p:cNvPr id="2" name="Title 1"/>
          <p:cNvSpPr>
            <a:spLocks noGrp="1"/>
          </p:cNvSpPr>
          <p:nvPr>
            <p:ph type="title"/>
          </p:nvPr>
        </p:nvSpPr>
        <p:spPr>
          <a:xfrm>
            <a:off x="395288" y="627460"/>
            <a:ext cx="8229600" cy="540544"/>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68314" y="1383507"/>
            <a:ext cx="8207375" cy="3178969"/>
          </a:xfrm>
        </p:spPr>
        <p:txBody>
          <a:bodyPr/>
          <a:lstStyle/>
          <a:p>
            <a:pPr lvl="0"/>
            <a:endParaRPr lang="en-GB" noProof="0" smtClean="0"/>
          </a:p>
        </p:txBody>
      </p:sp>
      <p:sp>
        <p:nvSpPr>
          <p:cNvPr id="8" name="Rectangle 5"/>
          <p:cNvSpPr>
            <a:spLocks noGrp="1" noChangeArrowheads="1"/>
          </p:cNvSpPr>
          <p:nvPr>
            <p:ph type="ftr" sz="quarter" idx="10"/>
          </p:nvPr>
        </p:nvSpPr>
        <p:spPr/>
        <p:txBody>
          <a:bodyPr/>
          <a:lstStyle>
            <a:lvl1pPr>
              <a:defRPr/>
            </a:lvl1pPr>
          </a:lstStyle>
          <a:p>
            <a:pPr defTabSz="685800" fontAlgn="base">
              <a:spcBef>
                <a:spcPct val="0"/>
              </a:spcBef>
              <a:spcAft>
                <a:spcPct val="0"/>
              </a:spcAft>
              <a:defRPr/>
            </a:pPr>
            <a:r>
              <a:rPr lang="en-GB" smtClean="0">
                <a:solidFill>
                  <a:srgbClr val="FFFFFF"/>
                </a:solidFill>
              </a:rPr>
              <a:t>© Pearson Education Ltd 2014. Copying permitted for purchasing institution only.  This material is not copyright free.</a:t>
            </a:r>
            <a:endParaRPr lang="en-GB">
              <a:solidFill>
                <a:srgbClr val="FFFFFF"/>
              </a:solidFill>
            </a:endParaRPr>
          </a:p>
        </p:txBody>
      </p:sp>
    </p:spTree>
    <p:extLst>
      <p:ext uri="{BB962C8B-B14F-4D97-AF65-F5344CB8AC3E}">
        <p14:creationId xmlns:p14="http://schemas.microsoft.com/office/powerpoint/2010/main" val="2623172531"/>
      </p:ext>
    </p:extLst>
  </p:cSld>
  <p:clrMapOvr>
    <a:masterClrMapping/>
  </p:clrMapOvr>
  <p:transition>
    <p:sndAc>
      <p:stSnd>
        <p:snd r:embed="rId1"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pic>
        <p:nvPicPr>
          <p:cNvPr id="4" name="Picture 10" descr="BiologyPPTBottom.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799410"/>
            <a:ext cx="9144000"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BiologyPPTTop.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60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3"/>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sz="1650" b="0" i="0" u="none" strike="noStrike" kern="1200" cap="none" spc="0" normalizeH="0" baseline="0" noProof="0" dirty="0" err="1">
                <a:ln>
                  <a:noFill/>
                </a:ln>
                <a:solidFill>
                  <a:srgbClr val="FFFFFF"/>
                </a:solidFill>
                <a:effectLst/>
                <a:uLnTx/>
                <a:uFillTx/>
                <a:latin typeface="Arial Black" pitchFamily="34" charset="0"/>
                <a:ea typeface="+mn-ea"/>
                <a:cs typeface="Arial" panose="020B0604020202020204" pitchFamily="34" charset="0"/>
              </a:rPr>
              <a:t>xXx</a:t>
            </a:r>
            <a:endParaRPr kumimoji="0" lang="en-GB" sz="1350" b="0" i="0" u="none" strike="noStrike" kern="1200" cap="none" spc="0" normalizeH="0" baseline="0" noProof="0" dirty="0">
              <a:ln>
                <a:noFill/>
              </a:ln>
              <a:solidFill>
                <a:srgbClr val="000000"/>
              </a:solidFill>
              <a:effectLst/>
              <a:uLnTx/>
              <a:uFillTx/>
              <a:latin typeface="Arial Black" pitchFamily="34" charset="0"/>
              <a:ea typeface="+mn-ea"/>
              <a:cs typeface="Arial" panose="020B0604020202020204" pitchFamily="34" charset="0"/>
            </a:endParaRPr>
          </a:p>
        </p:txBody>
      </p:sp>
      <p:sp>
        <p:nvSpPr>
          <p:cNvPr id="7" name="Text Box 14"/>
          <p:cNvSpPr txBox="1">
            <a:spLocks noChangeArrowheads="1"/>
          </p:cNvSpPr>
          <p:nvPr userDrawn="1"/>
        </p:nvSpPr>
        <p:spPr bwMode="auto">
          <a:xfrm>
            <a:off x="1104901" y="165497"/>
            <a:ext cx="6335713" cy="270272"/>
          </a:xfrm>
          <a:prstGeom prst="rect">
            <a:avLst/>
          </a:prstGeom>
          <a:noFill/>
          <a:ln w="9525">
            <a:noFill/>
            <a:miter lim="800000"/>
            <a:headEnd/>
            <a:tailEnd/>
          </a:ln>
          <a:effectLst/>
        </p:spPr>
        <p:txBody>
          <a:bodyPr lIns="27000" tIns="27000" rIns="27000" bIns="27000" anchor="ct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charset="0"/>
                <a:ea typeface="+mn-ea"/>
                <a:cs typeface="Arial" panose="020B0604020202020204" pitchFamily="34" charset="0"/>
              </a:rPr>
              <a:t>Unit title</a:t>
            </a:r>
          </a:p>
        </p:txBody>
      </p:sp>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dirty="0" smtClean="0"/>
              <a:t>Click to edit Master subtitle style</a:t>
            </a:r>
            <a:endParaRPr lang="en-GB" dirty="0"/>
          </a:p>
        </p:txBody>
      </p:sp>
      <p:sp>
        <p:nvSpPr>
          <p:cNvPr id="8" name="Rectangle 5"/>
          <p:cNvSpPr>
            <a:spLocks noGrp="1" noChangeArrowheads="1"/>
          </p:cNvSpPr>
          <p:nvPr>
            <p:ph type="ftr" sz="quarter" idx="10"/>
          </p:nvPr>
        </p:nvSpPr>
        <p:spPr/>
        <p:txBody>
          <a:bodyPr/>
          <a:lstStyle>
            <a:lvl1pPr>
              <a:defRPr/>
            </a:lvl1pPr>
          </a:lstStyle>
          <a:p>
            <a:pPr defTabSz="685800" fontAlgn="base">
              <a:spcBef>
                <a:spcPct val="0"/>
              </a:spcBef>
              <a:spcAft>
                <a:spcPct val="0"/>
              </a:spcAft>
              <a:defRPr/>
            </a:pPr>
            <a:r>
              <a:rPr lang="en-GB" smtClean="0">
                <a:solidFill>
                  <a:srgbClr val="FFFFFF"/>
                </a:solidFill>
              </a:rPr>
              <a:t>© Pearson Education Ltd 2014. Copying permitted for purchasing institution only.  This material is not copyright free.</a:t>
            </a:r>
            <a:endParaRPr lang="en-GB">
              <a:solidFill>
                <a:srgbClr val="FFFFFF"/>
              </a:solidFill>
            </a:endParaRPr>
          </a:p>
        </p:txBody>
      </p:sp>
    </p:spTree>
    <p:extLst>
      <p:ext uri="{BB962C8B-B14F-4D97-AF65-F5344CB8AC3E}">
        <p14:creationId xmlns:p14="http://schemas.microsoft.com/office/powerpoint/2010/main" val="1233283195"/>
      </p:ext>
    </p:extLst>
  </p:cSld>
  <p:clrMapOvr>
    <a:masterClrMapping/>
  </p:clrMapOvr>
  <p:transition>
    <p:sndAc>
      <p:stSnd>
        <p:snd r:embed="rId1"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showMasterPhAnim="0" preserve="1" userDrawn="1">
  <p:cSld name="Title and Content">
    <p:spTree>
      <p:nvGrpSpPr>
        <p:cNvPr id="1" name=""/>
        <p:cNvGrpSpPr/>
        <p:nvPr/>
      </p:nvGrpSpPr>
      <p:grpSpPr>
        <a:xfrm>
          <a:off x="0" y="0"/>
          <a:ext cx="0" cy="0"/>
          <a:chOff x="0" y="0"/>
          <a:chExt cx="0" cy="0"/>
        </a:xfrm>
      </p:grpSpPr>
      <p:pic>
        <p:nvPicPr>
          <p:cNvPr id="4" name="Picture 10" descr="BiologyPPTBottom.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799410"/>
            <a:ext cx="9144000"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BiologyPPTTop.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60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3"/>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altLang="en-US" sz="1650" b="0" i="0" u="none" strike="noStrike" kern="1200" cap="none" spc="0" normalizeH="0" baseline="0" noProof="0" smtClean="0">
                <a:ln>
                  <a:noFill/>
                </a:ln>
                <a:solidFill>
                  <a:srgbClr val="FFFFFF"/>
                </a:solidFill>
                <a:effectLst/>
                <a:uLnTx/>
                <a:uFillTx/>
                <a:latin typeface="Arial Black" panose="020B0A04020102020204" pitchFamily="34" charset="0"/>
                <a:ea typeface="+mn-ea"/>
                <a:cs typeface="Arial" panose="020B0604020202020204" pitchFamily="34" charset="0"/>
              </a:rPr>
              <a:t>8Dd</a:t>
            </a:r>
            <a:endParaRPr kumimoji="0" lang="en-GB" altLang="en-US" sz="1350" b="0" i="0" u="none" strike="noStrike" kern="1200" cap="none" spc="0" normalizeH="0" baseline="0" noProof="0" smtClean="0">
              <a:ln>
                <a:noFill/>
              </a:ln>
              <a:solidFill>
                <a:srgbClr val="000000"/>
              </a:solidFill>
              <a:effectLst/>
              <a:uLnTx/>
              <a:uFillTx/>
              <a:latin typeface="Arial Black" panose="020B0A04020102020204" pitchFamily="34" charset="0"/>
              <a:ea typeface="+mn-ea"/>
              <a:cs typeface="Arial" panose="020B0604020202020204" pitchFamily="34" charset="0"/>
            </a:endParaRPr>
          </a:p>
        </p:txBody>
      </p:sp>
      <p:sp>
        <p:nvSpPr>
          <p:cNvPr id="7" name="Text Box 14"/>
          <p:cNvSpPr txBox="1">
            <a:spLocks noChangeArrowheads="1"/>
          </p:cNvSpPr>
          <p:nvPr userDrawn="1"/>
        </p:nvSpPr>
        <p:spPr bwMode="auto">
          <a:xfrm>
            <a:off x="1104901" y="165497"/>
            <a:ext cx="6335713" cy="270272"/>
          </a:xfrm>
          <a:prstGeom prst="rect">
            <a:avLst/>
          </a:prstGeom>
          <a:noFill/>
          <a:ln w="9525">
            <a:noFill/>
            <a:miter lim="800000"/>
            <a:headEnd/>
            <a:tailEnd/>
          </a:ln>
          <a:effectLst/>
        </p:spPr>
        <p:txBody>
          <a:bodyPr lIns="27000" tIns="27000" rIns="27000" bIns="270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GB" altLang="en-US" sz="18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t>Protoctists</a:t>
            </a:r>
          </a:p>
        </p:txBody>
      </p:sp>
      <p:sp>
        <p:nvSpPr>
          <p:cNvPr id="3" name="Content Placeholder 2"/>
          <p:cNvSpPr>
            <a:spLocks noGrp="1"/>
          </p:cNvSpPr>
          <p:nvPr>
            <p:ph idx="1"/>
          </p:nvPr>
        </p:nvSpPr>
        <p:spPr>
          <a:xfrm>
            <a:off x="468314" y="789553"/>
            <a:ext cx="8207375" cy="3772923"/>
          </a:xfrm>
        </p:spPr>
        <p:txBody>
          <a:bodyPr/>
          <a:lstStyle>
            <a:lvl5pPr>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Rectangle 5"/>
          <p:cNvSpPr>
            <a:spLocks noGrp="1" noChangeArrowheads="1"/>
          </p:cNvSpPr>
          <p:nvPr>
            <p:ph type="ftr" sz="quarter" idx="10"/>
          </p:nvPr>
        </p:nvSpPr>
        <p:spPr/>
        <p:txBody>
          <a:bodyPr/>
          <a:lstStyle>
            <a:lvl1pPr>
              <a:defRPr/>
            </a:lvl1pPr>
          </a:lstStyle>
          <a:p>
            <a:pPr defTabSz="685800" fontAlgn="base">
              <a:spcBef>
                <a:spcPct val="0"/>
              </a:spcBef>
              <a:spcAft>
                <a:spcPct val="0"/>
              </a:spcAft>
              <a:defRPr/>
            </a:pPr>
            <a:r>
              <a:rPr lang="en-GB" smtClean="0">
                <a:solidFill>
                  <a:srgbClr val="FFFFFF"/>
                </a:solidFill>
              </a:rPr>
              <a:t>© Pearson Education Ltd 2014. Copying permitted for purchasing institution only.  This material is not copyright free.</a:t>
            </a:r>
            <a:endParaRPr lang="en-GB">
              <a:solidFill>
                <a:srgbClr val="FFFFFF"/>
              </a:solidFill>
            </a:endParaRPr>
          </a:p>
        </p:txBody>
      </p:sp>
    </p:spTree>
    <p:extLst>
      <p:ext uri="{BB962C8B-B14F-4D97-AF65-F5344CB8AC3E}">
        <p14:creationId xmlns:p14="http://schemas.microsoft.com/office/powerpoint/2010/main" val="2782798953"/>
      </p:ext>
    </p:extLst>
  </p:cSld>
  <p:clrMapOvr>
    <a:masterClrMapping/>
  </p:clrMapOvr>
  <p:transition>
    <p:sndAc>
      <p:stSnd>
        <p:snd r:embed="rId1"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showMasterPhAnim="0" type="secHead" preserve="1">
  <p:cSld name="Section Header">
    <p:spTree>
      <p:nvGrpSpPr>
        <p:cNvPr id="1" name=""/>
        <p:cNvGrpSpPr/>
        <p:nvPr/>
      </p:nvGrpSpPr>
      <p:grpSpPr>
        <a:xfrm>
          <a:off x="0" y="0"/>
          <a:ext cx="0" cy="0"/>
          <a:chOff x="0" y="0"/>
          <a:chExt cx="0" cy="0"/>
        </a:xfrm>
      </p:grpSpPr>
      <p:pic>
        <p:nvPicPr>
          <p:cNvPr id="4" name="Picture 10" descr="BiologyPPTBottom.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799410"/>
            <a:ext cx="9144000"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BiologyPPTTop.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60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3"/>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sz="1650" b="0" i="0" u="none" strike="noStrike" kern="1200" cap="none" spc="0" normalizeH="0" baseline="0" noProof="0" dirty="0" err="1">
                <a:ln>
                  <a:noFill/>
                </a:ln>
                <a:solidFill>
                  <a:srgbClr val="FFFFFF"/>
                </a:solidFill>
                <a:effectLst/>
                <a:uLnTx/>
                <a:uFillTx/>
                <a:latin typeface="Arial Black" pitchFamily="34" charset="0"/>
                <a:ea typeface="+mn-ea"/>
                <a:cs typeface="Arial" panose="020B0604020202020204" pitchFamily="34" charset="0"/>
              </a:rPr>
              <a:t>xXx</a:t>
            </a:r>
            <a:endParaRPr kumimoji="0" lang="en-GB" sz="1350" b="0" i="0" u="none" strike="noStrike" kern="1200" cap="none" spc="0" normalizeH="0" baseline="0" noProof="0" dirty="0">
              <a:ln>
                <a:noFill/>
              </a:ln>
              <a:solidFill>
                <a:srgbClr val="000000"/>
              </a:solidFill>
              <a:effectLst/>
              <a:uLnTx/>
              <a:uFillTx/>
              <a:latin typeface="Arial Black" pitchFamily="34" charset="0"/>
              <a:ea typeface="+mn-ea"/>
              <a:cs typeface="Arial" panose="020B0604020202020204" pitchFamily="34" charset="0"/>
            </a:endParaRPr>
          </a:p>
        </p:txBody>
      </p:sp>
      <p:sp>
        <p:nvSpPr>
          <p:cNvPr id="7" name="Text Box 14"/>
          <p:cNvSpPr txBox="1">
            <a:spLocks noChangeArrowheads="1"/>
          </p:cNvSpPr>
          <p:nvPr userDrawn="1"/>
        </p:nvSpPr>
        <p:spPr bwMode="auto">
          <a:xfrm>
            <a:off x="1104901" y="165497"/>
            <a:ext cx="6335713" cy="270272"/>
          </a:xfrm>
          <a:prstGeom prst="rect">
            <a:avLst/>
          </a:prstGeom>
          <a:noFill/>
          <a:ln w="9525">
            <a:noFill/>
            <a:miter lim="800000"/>
            <a:headEnd/>
            <a:tailEnd/>
          </a:ln>
          <a:effectLst/>
        </p:spPr>
        <p:txBody>
          <a:bodyPr lIns="27000" tIns="27000" rIns="27000" bIns="27000" anchor="ct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charset="0"/>
                <a:ea typeface="+mn-ea"/>
                <a:cs typeface="Arial" panose="020B0604020202020204" pitchFamily="34" charset="0"/>
              </a:rPr>
              <a:t>Unit title</a:t>
            </a:r>
          </a:p>
        </p:txBody>
      </p:sp>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8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dirty="0" smtClean="0"/>
              <a:t>Click to edit Master text styles</a:t>
            </a:r>
          </a:p>
        </p:txBody>
      </p:sp>
      <p:sp>
        <p:nvSpPr>
          <p:cNvPr id="8" name="Rectangle 5"/>
          <p:cNvSpPr>
            <a:spLocks noGrp="1" noChangeArrowheads="1"/>
          </p:cNvSpPr>
          <p:nvPr>
            <p:ph type="ftr" sz="quarter" idx="10"/>
          </p:nvPr>
        </p:nvSpPr>
        <p:spPr/>
        <p:txBody>
          <a:bodyPr/>
          <a:lstStyle>
            <a:lvl1pPr>
              <a:defRPr/>
            </a:lvl1pPr>
          </a:lstStyle>
          <a:p>
            <a:pPr defTabSz="685800" fontAlgn="base">
              <a:spcBef>
                <a:spcPct val="0"/>
              </a:spcBef>
              <a:spcAft>
                <a:spcPct val="0"/>
              </a:spcAft>
              <a:defRPr/>
            </a:pPr>
            <a:r>
              <a:rPr lang="en-GB" smtClean="0">
                <a:solidFill>
                  <a:srgbClr val="FFFFFF"/>
                </a:solidFill>
              </a:rPr>
              <a:t>© Pearson Education Ltd 2014. Copying permitted for purchasing institution only.  This material is not copyright free.</a:t>
            </a:r>
            <a:endParaRPr lang="en-GB">
              <a:solidFill>
                <a:srgbClr val="FFFFFF"/>
              </a:solidFill>
            </a:endParaRPr>
          </a:p>
        </p:txBody>
      </p:sp>
    </p:spTree>
    <p:extLst>
      <p:ext uri="{BB962C8B-B14F-4D97-AF65-F5344CB8AC3E}">
        <p14:creationId xmlns:p14="http://schemas.microsoft.com/office/powerpoint/2010/main" val="2483421704"/>
      </p:ext>
    </p:extLst>
  </p:cSld>
  <p:clrMapOvr>
    <a:masterClrMapping/>
  </p:clrMapOvr>
  <p:transition>
    <p:sndAc>
      <p:stSnd>
        <p:snd r:embed="rId1"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9E2AE7C-16DD-4EB9-93F0-E6A6EABED2A7}"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showMasterPhAnim="0" type="twoObj" preserve="1">
  <p:cSld name="Two Content">
    <p:spTree>
      <p:nvGrpSpPr>
        <p:cNvPr id="1" name=""/>
        <p:cNvGrpSpPr/>
        <p:nvPr/>
      </p:nvGrpSpPr>
      <p:grpSpPr>
        <a:xfrm>
          <a:off x="0" y="0"/>
          <a:ext cx="0" cy="0"/>
          <a:chOff x="0" y="0"/>
          <a:chExt cx="0" cy="0"/>
        </a:xfrm>
      </p:grpSpPr>
      <p:pic>
        <p:nvPicPr>
          <p:cNvPr id="5" name="Picture 10" descr="BiologyPPTBottom.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799410"/>
            <a:ext cx="9144000"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descr="BiologyPPTTop.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60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3"/>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sz="1650" b="0" i="0" u="none" strike="noStrike" kern="1200" cap="none" spc="0" normalizeH="0" baseline="0" noProof="0" dirty="0" err="1">
                <a:ln>
                  <a:noFill/>
                </a:ln>
                <a:solidFill>
                  <a:srgbClr val="FFFFFF"/>
                </a:solidFill>
                <a:effectLst/>
                <a:uLnTx/>
                <a:uFillTx/>
                <a:latin typeface="Arial Black" pitchFamily="34" charset="0"/>
                <a:ea typeface="+mn-ea"/>
                <a:cs typeface="Arial" panose="020B0604020202020204" pitchFamily="34" charset="0"/>
              </a:rPr>
              <a:t>xXx</a:t>
            </a:r>
            <a:endParaRPr kumimoji="0" lang="en-GB" sz="1350" b="0" i="0" u="none" strike="noStrike" kern="1200" cap="none" spc="0" normalizeH="0" baseline="0" noProof="0" dirty="0">
              <a:ln>
                <a:noFill/>
              </a:ln>
              <a:solidFill>
                <a:srgbClr val="000000"/>
              </a:solidFill>
              <a:effectLst/>
              <a:uLnTx/>
              <a:uFillTx/>
              <a:latin typeface="Arial Black" pitchFamily="34" charset="0"/>
              <a:ea typeface="+mn-ea"/>
              <a:cs typeface="Arial" panose="020B0604020202020204" pitchFamily="34" charset="0"/>
            </a:endParaRPr>
          </a:p>
        </p:txBody>
      </p:sp>
      <p:sp>
        <p:nvSpPr>
          <p:cNvPr id="8" name="Text Box 14"/>
          <p:cNvSpPr txBox="1">
            <a:spLocks noChangeArrowheads="1"/>
          </p:cNvSpPr>
          <p:nvPr userDrawn="1"/>
        </p:nvSpPr>
        <p:spPr bwMode="auto">
          <a:xfrm>
            <a:off x="1104901" y="165497"/>
            <a:ext cx="6335713" cy="270272"/>
          </a:xfrm>
          <a:prstGeom prst="rect">
            <a:avLst/>
          </a:prstGeom>
          <a:noFill/>
          <a:ln w="9525">
            <a:noFill/>
            <a:miter lim="800000"/>
            <a:headEnd/>
            <a:tailEnd/>
          </a:ln>
          <a:effectLst/>
        </p:spPr>
        <p:txBody>
          <a:bodyPr lIns="27000" tIns="27000" rIns="27000" bIns="27000" anchor="ct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charset="0"/>
                <a:ea typeface="+mn-ea"/>
                <a:cs typeface="Arial" panose="020B0604020202020204" pitchFamily="34" charset="0"/>
              </a:rPr>
              <a:t>Unit title</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68313" y="1383507"/>
            <a:ext cx="4027487" cy="3178969"/>
          </a:xfrm>
        </p:spPr>
        <p:txBody>
          <a:bodyPr/>
          <a:lstStyle>
            <a:lvl1pPr>
              <a:defRPr sz="1800"/>
            </a:lvl1pPr>
            <a:lvl2pPr>
              <a:defRPr sz="1800"/>
            </a:lvl2pPr>
            <a:lvl3pPr>
              <a:defRPr sz="1800"/>
            </a:lvl3pPr>
            <a:lvl4pPr>
              <a:defRPr sz="1800"/>
            </a:lvl4pPr>
            <a:lvl5pPr>
              <a:buNone/>
              <a:defRPr sz="180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383507"/>
            <a:ext cx="4027488" cy="3178969"/>
          </a:xfrm>
        </p:spPr>
        <p:txBody>
          <a:bodyPr/>
          <a:lstStyle>
            <a:lvl1pPr>
              <a:defRPr sz="1800"/>
            </a:lvl1pPr>
            <a:lvl2pPr>
              <a:defRPr sz="1800"/>
            </a:lvl2pPr>
            <a:lvl3pPr>
              <a:defRPr sz="1800"/>
            </a:lvl3pPr>
            <a:lvl4pPr>
              <a:defRPr sz="1800"/>
            </a:lvl4pPr>
            <a:lvl5pPr>
              <a:buNone/>
              <a:defRPr sz="180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9" name="Rectangle 5"/>
          <p:cNvSpPr>
            <a:spLocks noGrp="1" noChangeArrowheads="1"/>
          </p:cNvSpPr>
          <p:nvPr>
            <p:ph type="ftr" sz="quarter" idx="10"/>
          </p:nvPr>
        </p:nvSpPr>
        <p:spPr/>
        <p:txBody>
          <a:bodyPr/>
          <a:lstStyle>
            <a:lvl1pPr>
              <a:defRPr/>
            </a:lvl1pPr>
          </a:lstStyle>
          <a:p>
            <a:pPr defTabSz="685800" fontAlgn="base">
              <a:spcBef>
                <a:spcPct val="0"/>
              </a:spcBef>
              <a:spcAft>
                <a:spcPct val="0"/>
              </a:spcAft>
              <a:defRPr/>
            </a:pPr>
            <a:r>
              <a:rPr lang="en-GB" smtClean="0">
                <a:solidFill>
                  <a:srgbClr val="FFFFFF"/>
                </a:solidFill>
              </a:rPr>
              <a:t>© Pearson Education Ltd 2014. Copying permitted for purchasing institution only.  This material is not copyright free.</a:t>
            </a:r>
            <a:endParaRPr lang="en-GB">
              <a:solidFill>
                <a:srgbClr val="FFFFFF"/>
              </a:solidFill>
            </a:endParaRPr>
          </a:p>
        </p:txBody>
      </p:sp>
    </p:spTree>
    <p:extLst>
      <p:ext uri="{BB962C8B-B14F-4D97-AF65-F5344CB8AC3E}">
        <p14:creationId xmlns:p14="http://schemas.microsoft.com/office/powerpoint/2010/main" val="3615489400"/>
      </p:ext>
    </p:extLst>
  </p:cSld>
  <p:clrMapOvr>
    <a:masterClrMapping/>
  </p:clrMapOvr>
  <p:transition>
    <p:sndAc>
      <p:stSnd>
        <p:snd r:embed="rId1"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4">
                                            <p:txEl>
                                              <p:pRg st="1" end="1"/>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4">
                                            <p:txEl>
                                              <p:pRg st="2" end="2"/>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4">
                                            <p:txEl>
                                              <p:pRg st="3" end="3"/>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showMasterPhAnim="0" type="twoTxTwoObj" preserve="1">
  <p:cSld name="Comparison">
    <p:spTree>
      <p:nvGrpSpPr>
        <p:cNvPr id="1" name=""/>
        <p:cNvGrpSpPr/>
        <p:nvPr/>
      </p:nvGrpSpPr>
      <p:grpSpPr>
        <a:xfrm>
          <a:off x="0" y="0"/>
          <a:ext cx="0" cy="0"/>
          <a:chOff x="0" y="0"/>
          <a:chExt cx="0" cy="0"/>
        </a:xfrm>
      </p:grpSpPr>
      <p:pic>
        <p:nvPicPr>
          <p:cNvPr id="7" name="Picture 10" descr="BiologyPPTBottom.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799410"/>
            <a:ext cx="9144000"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descr="BiologyPPTTop.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60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3"/>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sz="1650" b="0" i="0" u="none" strike="noStrike" kern="1200" cap="none" spc="0" normalizeH="0" baseline="0" noProof="0" dirty="0" err="1">
                <a:ln>
                  <a:noFill/>
                </a:ln>
                <a:solidFill>
                  <a:srgbClr val="FFFFFF"/>
                </a:solidFill>
                <a:effectLst/>
                <a:uLnTx/>
                <a:uFillTx/>
                <a:latin typeface="Arial Black" pitchFamily="34" charset="0"/>
                <a:ea typeface="+mn-ea"/>
                <a:cs typeface="Arial" panose="020B0604020202020204" pitchFamily="34" charset="0"/>
              </a:rPr>
              <a:t>xXx</a:t>
            </a:r>
            <a:endParaRPr kumimoji="0" lang="en-GB" sz="1350" b="0" i="0" u="none" strike="noStrike" kern="1200" cap="none" spc="0" normalizeH="0" baseline="0" noProof="0" dirty="0">
              <a:ln>
                <a:noFill/>
              </a:ln>
              <a:solidFill>
                <a:srgbClr val="000000"/>
              </a:solidFill>
              <a:effectLst/>
              <a:uLnTx/>
              <a:uFillTx/>
              <a:latin typeface="Arial Black" pitchFamily="34" charset="0"/>
              <a:ea typeface="+mn-ea"/>
              <a:cs typeface="Arial" panose="020B0604020202020204" pitchFamily="34" charset="0"/>
            </a:endParaRPr>
          </a:p>
        </p:txBody>
      </p:sp>
      <p:sp>
        <p:nvSpPr>
          <p:cNvPr id="10" name="Text Box 14"/>
          <p:cNvSpPr txBox="1">
            <a:spLocks noChangeArrowheads="1"/>
          </p:cNvSpPr>
          <p:nvPr userDrawn="1"/>
        </p:nvSpPr>
        <p:spPr bwMode="auto">
          <a:xfrm>
            <a:off x="1104901" y="165497"/>
            <a:ext cx="6335713" cy="270272"/>
          </a:xfrm>
          <a:prstGeom prst="rect">
            <a:avLst/>
          </a:prstGeom>
          <a:noFill/>
          <a:ln w="9525">
            <a:noFill/>
            <a:miter lim="800000"/>
            <a:headEnd/>
            <a:tailEnd/>
          </a:ln>
          <a:effectLst/>
        </p:spPr>
        <p:txBody>
          <a:bodyPr lIns="27000" tIns="27000" rIns="27000" bIns="27000" anchor="ct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charset="0"/>
                <a:ea typeface="+mn-ea"/>
                <a:cs typeface="Arial" panose="020B0604020202020204" pitchFamily="34" charset="0"/>
              </a:rPr>
              <a:t>Unit title</a:t>
            </a:r>
          </a:p>
        </p:txBody>
      </p:sp>
      <p:sp>
        <p:nvSpPr>
          <p:cNvPr id="2" name="Title 1"/>
          <p:cNvSpPr>
            <a:spLocks noGrp="1"/>
          </p:cNvSpPr>
          <p:nvPr>
            <p:ph type="title"/>
          </p:nvPr>
        </p:nvSpPr>
        <p:spPr>
          <a:xfrm>
            <a:off x="457200" y="696502"/>
            <a:ext cx="8229600" cy="803678"/>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56143"/>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4" name="Content Placeholder 3"/>
          <p:cNvSpPr>
            <a:spLocks noGrp="1"/>
          </p:cNvSpPr>
          <p:nvPr>
            <p:ph sz="half" idx="2"/>
          </p:nvPr>
        </p:nvSpPr>
        <p:spPr>
          <a:xfrm>
            <a:off x="457200" y="2035965"/>
            <a:ext cx="4040188" cy="2665814"/>
          </a:xfrm>
        </p:spPr>
        <p:txBody>
          <a:bodyPr/>
          <a:lstStyle>
            <a:lvl1pPr>
              <a:defRPr sz="1800"/>
            </a:lvl1pPr>
            <a:lvl2pPr>
              <a:defRPr sz="1800"/>
            </a:lvl2pPr>
            <a:lvl3pPr>
              <a:defRPr sz="1800"/>
            </a:lvl3pPr>
            <a:lvl4pPr>
              <a:defRPr sz="1800"/>
            </a:lvl4pPr>
            <a:lvl5pPr>
              <a:buNone/>
              <a:defRPr sz="1800"/>
            </a:lvl5pPr>
            <a:lvl6pPr>
              <a:defRPr sz="1200"/>
            </a:lvl6pPr>
            <a:lvl7pPr>
              <a:defRPr sz="1200"/>
            </a:lvl7pPr>
            <a:lvl8pPr>
              <a:defRPr sz="1200"/>
            </a:lvl8pPr>
            <a:lvl9pPr>
              <a:defRPr sz="12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4645026" y="1556143"/>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2035965"/>
            <a:ext cx="4041775" cy="2665814"/>
          </a:xfrm>
        </p:spPr>
        <p:txBody>
          <a:bodyPr/>
          <a:lstStyle>
            <a:lvl1pPr>
              <a:defRPr sz="1800"/>
            </a:lvl1pPr>
            <a:lvl2pPr>
              <a:defRPr sz="1800"/>
            </a:lvl2pPr>
            <a:lvl3pPr>
              <a:defRPr sz="1800"/>
            </a:lvl3pPr>
            <a:lvl4pPr>
              <a:defRPr sz="1800"/>
            </a:lvl4pPr>
            <a:lvl5pPr>
              <a:buNone/>
              <a:defRPr sz="1800"/>
            </a:lvl5pPr>
            <a:lvl6pPr>
              <a:defRPr sz="1200"/>
            </a:lvl6pPr>
            <a:lvl7pPr>
              <a:defRPr sz="1200"/>
            </a:lvl7pPr>
            <a:lvl8pPr>
              <a:defRPr sz="1200"/>
            </a:lvl8pPr>
            <a:lvl9pPr>
              <a:defRPr sz="12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Rectangle 5"/>
          <p:cNvSpPr>
            <a:spLocks noGrp="1" noChangeArrowheads="1"/>
          </p:cNvSpPr>
          <p:nvPr>
            <p:ph type="ftr" sz="quarter" idx="10"/>
          </p:nvPr>
        </p:nvSpPr>
        <p:spPr/>
        <p:txBody>
          <a:bodyPr/>
          <a:lstStyle>
            <a:lvl1pPr>
              <a:defRPr/>
            </a:lvl1pPr>
          </a:lstStyle>
          <a:p>
            <a:pPr defTabSz="685800" fontAlgn="base">
              <a:spcBef>
                <a:spcPct val="0"/>
              </a:spcBef>
              <a:spcAft>
                <a:spcPct val="0"/>
              </a:spcAft>
              <a:defRPr/>
            </a:pPr>
            <a:r>
              <a:rPr lang="en-GB" smtClean="0">
                <a:solidFill>
                  <a:srgbClr val="FFFFFF"/>
                </a:solidFill>
              </a:rPr>
              <a:t>© Pearson Education Ltd 2014. Copying permitted for purchasing institution only.  This material is not copyright free.</a:t>
            </a:r>
            <a:endParaRPr lang="en-GB">
              <a:solidFill>
                <a:srgbClr val="FFFFFF"/>
              </a:solidFill>
            </a:endParaRPr>
          </a:p>
        </p:txBody>
      </p:sp>
    </p:spTree>
    <p:extLst>
      <p:ext uri="{BB962C8B-B14F-4D97-AF65-F5344CB8AC3E}">
        <p14:creationId xmlns:p14="http://schemas.microsoft.com/office/powerpoint/2010/main" val="793810953"/>
      </p:ext>
    </p:extLst>
  </p:cSld>
  <p:clrMapOvr>
    <a:masterClrMapping/>
  </p:clrMapOvr>
  <p:transition>
    <p:sndAc>
      <p:stSnd>
        <p:snd r:embed="rId1"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4">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4">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4">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5">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6">
                                            <p:txEl>
                                              <p:pRg st="0" end="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6">
                                            <p:txEl>
                                              <p:pRg st="1" end="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499"/>
                                          </p:stCondLst>
                                        </p:cTn>
                                        <p:tgtEl>
                                          <p:spTgt spid="6">
                                            <p:txEl>
                                              <p:pRg st="2" end="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499"/>
                                          </p:stCondLst>
                                        </p:cTn>
                                        <p:tgtEl>
                                          <p:spTgt spid="6">
                                            <p:txEl>
                                              <p:pRg st="3" end="3"/>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499"/>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showMasterPhAnim="0" type="titleOnly" preserve="1">
  <p:cSld name="Title Only">
    <p:spTree>
      <p:nvGrpSpPr>
        <p:cNvPr id="1" name=""/>
        <p:cNvGrpSpPr/>
        <p:nvPr/>
      </p:nvGrpSpPr>
      <p:grpSpPr>
        <a:xfrm>
          <a:off x="0" y="0"/>
          <a:ext cx="0" cy="0"/>
          <a:chOff x="0" y="0"/>
          <a:chExt cx="0" cy="0"/>
        </a:xfrm>
      </p:grpSpPr>
      <p:pic>
        <p:nvPicPr>
          <p:cNvPr id="3" name="Picture 10" descr="BiologyPPTBottom.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799410"/>
            <a:ext cx="9144000"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1" descr="BiologyPPTTop.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60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3"/>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sz="1650" b="0" i="0" u="none" strike="noStrike" kern="1200" cap="none" spc="0" normalizeH="0" baseline="0" noProof="0" dirty="0" err="1">
                <a:ln>
                  <a:noFill/>
                </a:ln>
                <a:solidFill>
                  <a:srgbClr val="FFFFFF"/>
                </a:solidFill>
                <a:effectLst/>
                <a:uLnTx/>
                <a:uFillTx/>
                <a:latin typeface="Arial Black" pitchFamily="34" charset="0"/>
                <a:ea typeface="+mn-ea"/>
                <a:cs typeface="Arial" panose="020B0604020202020204" pitchFamily="34" charset="0"/>
              </a:rPr>
              <a:t>xXx</a:t>
            </a:r>
            <a:endParaRPr kumimoji="0" lang="en-GB" sz="1350" b="0" i="0" u="none" strike="noStrike" kern="1200" cap="none" spc="0" normalizeH="0" baseline="0" noProof="0" dirty="0">
              <a:ln>
                <a:noFill/>
              </a:ln>
              <a:solidFill>
                <a:srgbClr val="000000"/>
              </a:solidFill>
              <a:effectLst/>
              <a:uLnTx/>
              <a:uFillTx/>
              <a:latin typeface="Arial Black" pitchFamily="34" charset="0"/>
              <a:ea typeface="+mn-ea"/>
              <a:cs typeface="Arial" panose="020B0604020202020204" pitchFamily="34" charset="0"/>
            </a:endParaRPr>
          </a:p>
        </p:txBody>
      </p:sp>
      <p:sp>
        <p:nvSpPr>
          <p:cNvPr id="6" name="Text Box 14"/>
          <p:cNvSpPr txBox="1">
            <a:spLocks noChangeArrowheads="1"/>
          </p:cNvSpPr>
          <p:nvPr userDrawn="1"/>
        </p:nvSpPr>
        <p:spPr bwMode="auto">
          <a:xfrm>
            <a:off x="1104901" y="165497"/>
            <a:ext cx="6335713" cy="270272"/>
          </a:xfrm>
          <a:prstGeom prst="rect">
            <a:avLst/>
          </a:prstGeom>
          <a:noFill/>
          <a:ln w="9525">
            <a:noFill/>
            <a:miter lim="800000"/>
            <a:headEnd/>
            <a:tailEnd/>
          </a:ln>
          <a:effectLst/>
        </p:spPr>
        <p:txBody>
          <a:bodyPr lIns="27000" tIns="27000" rIns="27000" bIns="27000" anchor="ct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charset="0"/>
                <a:ea typeface="+mn-ea"/>
                <a:cs typeface="Arial" panose="020B0604020202020204" pitchFamily="34" charset="0"/>
              </a:rPr>
              <a:t>Unit title</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7" name="Rectangle 5"/>
          <p:cNvSpPr>
            <a:spLocks noGrp="1" noChangeArrowheads="1"/>
          </p:cNvSpPr>
          <p:nvPr>
            <p:ph type="ftr" sz="quarter" idx="10"/>
          </p:nvPr>
        </p:nvSpPr>
        <p:spPr/>
        <p:txBody>
          <a:bodyPr/>
          <a:lstStyle>
            <a:lvl1pPr>
              <a:defRPr/>
            </a:lvl1pPr>
          </a:lstStyle>
          <a:p>
            <a:pPr defTabSz="685800" fontAlgn="base">
              <a:spcBef>
                <a:spcPct val="0"/>
              </a:spcBef>
              <a:spcAft>
                <a:spcPct val="0"/>
              </a:spcAft>
              <a:defRPr/>
            </a:pPr>
            <a:r>
              <a:rPr lang="en-GB" smtClean="0">
                <a:solidFill>
                  <a:srgbClr val="FFFFFF"/>
                </a:solidFill>
              </a:rPr>
              <a:t>© Pearson Education Ltd 2014. Copying permitted for purchasing institution only.  This material is not copyright free.</a:t>
            </a:r>
            <a:endParaRPr lang="en-GB">
              <a:solidFill>
                <a:srgbClr val="FFFFFF"/>
              </a:solidFill>
            </a:endParaRPr>
          </a:p>
        </p:txBody>
      </p:sp>
    </p:spTree>
    <p:extLst>
      <p:ext uri="{BB962C8B-B14F-4D97-AF65-F5344CB8AC3E}">
        <p14:creationId xmlns:p14="http://schemas.microsoft.com/office/powerpoint/2010/main" val="919138810"/>
      </p:ext>
    </p:extLst>
  </p:cSld>
  <p:clrMapOvr>
    <a:masterClrMapping/>
  </p:clrMapOvr>
  <p:transition>
    <p:sndAc>
      <p:stSnd>
        <p:snd r:embed="rId1" name="click.wav"/>
      </p:stSnd>
    </p:sndAc>
  </p:transition>
  <p:timing>
    <p:tnLst>
      <p:par>
        <p:cT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showMasterPhAnim="0" type="blank" preserve="1">
  <p:cSld name="Blank">
    <p:spTree>
      <p:nvGrpSpPr>
        <p:cNvPr id="1" name=""/>
        <p:cNvGrpSpPr/>
        <p:nvPr/>
      </p:nvGrpSpPr>
      <p:grpSpPr>
        <a:xfrm>
          <a:off x="0" y="0"/>
          <a:ext cx="0" cy="0"/>
          <a:chOff x="0" y="0"/>
          <a:chExt cx="0" cy="0"/>
        </a:xfrm>
      </p:grpSpPr>
      <p:pic>
        <p:nvPicPr>
          <p:cNvPr id="2" name="Picture 10" descr="BiologyPPTBottom.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799410"/>
            <a:ext cx="9144000"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1" descr="BiologyPPTTop.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60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13"/>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sz="1650" b="0" i="0" u="none" strike="noStrike" kern="1200" cap="none" spc="0" normalizeH="0" baseline="0" noProof="0" dirty="0" err="1">
                <a:ln>
                  <a:noFill/>
                </a:ln>
                <a:solidFill>
                  <a:srgbClr val="FFFFFF"/>
                </a:solidFill>
                <a:effectLst/>
                <a:uLnTx/>
                <a:uFillTx/>
                <a:latin typeface="Arial Black" pitchFamily="34" charset="0"/>
                <a:ea typeface="+mn-ea"/>
                <a:cs typeface="Arial" panose="020B0604020202020204" pitchFamily="34" charset="0"/>
              </a:rPr>
              <a:t>xXx</a:t>
            </a:r>
            <a:endParaRPr kumimoji="0" lang="en-GB" sz="1350" b="0" i="0" u="none" strike="noStrike" kern="1200" cap="none" spc="0" normalizeH="0" baseline="0" noProof="0" dirty="0">
              <a:ln>
                <a:noFill/>
              </a:ln>
              <a:solidFill>
                <a:srgbClr val="000000"/>
              </a:solidFill>
              <a:effectLst/>
              <a:uLnTx/>
              <a:uFillTx/>
              <a:latin typeface="Arial Black" pitchFamily="34" charset="0"/>
              <a:ea typeface="+mn-ea"/>
              <a:cs typeface="Arial" panose="020B0604020202020204" pitchFamily="34" charset="0"/>
            </a:endParaRPr>
          </a:p>
        </p:txBody>
      </p:sp>
      <p:sp>
        <p:nvSpPr>
          <p:cNvPr id="5" name="Text Box 14"/>
          <p:cNvSpPr txBox="1">
            <a:spLocks noChangeArrowheads="1"/>
          </p:cNvSpPr>
          <p:nvPr userDrawn="1"/>
        </p:nvSpPr>
        <p:spPr bwMode="auto">
          <a:xfrm>
            <a:off x="1104901" y="165497"/>
            <a:ext cx="6335713" cy="270272"/>
          </a:xfrm>
          <a:prstGeom prst="rect">
            <a:avLst/>
          </a:prstGeom>
          <a:noFill/>
          <a:ln w="9525">
            <a:noFill/>
            <a:miter lim="800000"/>
            <a:headEnd/>
            <a:tailEnd/>
          </a:ln>
          <a:effectLst/>
        </p:spPr>
        <p:txBody>
          <a:bodyPr lIns="27000" tIns="27000" rIns="27000" bIns="27000" anchor="ct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charset="0"/>
                <a:ea typeface="+mn-ea"/>
                <a:cs typeface="Arial" panose="020B0604020202020204" pitchFamily="34" charset="0"/>
              </a:rPr>
              <a:t>Unit title</a:t>
            </a:r>
          </a:p>
        </p:txBody>
      </p:sp>
      <p:sp>
        <p:nvSpPr>
          <p:cNvPr id="6" name="Footer Placeholder 5"/>
          <p:cNvSpPr>
            <a:spLocks noGrp="1" noChangeArrowheads="1"/>
          </p:cNvSpPr>
          <p:nvPr>
            <p:ph type="ftr" sz="quarter" idx="10"/>
          </p:nvPr>
        </p:nvSpPr>
        <p:spPr/>
        <p:txBody>
          <a:bodyPr/>
          <a:lstStyle>
            <a:lvl1pPr>
              <a:defRPr/>
            </a:lvl1pPr>
          </a:lstStyle>
          <a:p>
            <a:pPr defTabSz="685800" fontAlgn="base">
              <a:spcBef>
                <a:spcPct val="0"/>
              </a:spcBef>
              <a:spcAft>
                <a:spcPct val="0"/>
              </a:spcAft>
              <a:defRPr/>
            </a:pPr>
            <a:r>
              <a:rPr lang="en-GB" smtClean="0">
                <a:solidFill>
                  <a:srgbClr val="FFFFFF"/>
                </a:solidFill>
              </a:rPr>
              <a:t>© Pearson Education Ltd 2014. Copying permitted for purchasing institution only.  This material is not copyright free.</a:t>
            </a:r>
            <a:endParaRPr lang="en-GB">
              <a:solidFill>
                <a:srgbClr val="FFFFFF"/>
              </a:solidFill>
            </a:endParaRPr>
          </a:p>
        </p:txBody>
      </p:sp>
    </p:spTree>
    <p:extLst>
      <p:ext uri="{BB962C8B-B14F-4D97-AF65-F5344CB8AC3E}">
        <p14:creationId xmlns:p14="http://schemas.microsoft.com/office/powerpoint/2010/main" val="2295786990"/>
      </p:ext>
    </p:extLst>
  </p:cSld>
  <p:clrMapOvr>
    <a:masterClrMapping/>
  </p:clrMapOvr>
  <p:transition>
    <p:sndAc>
      <p:stSnd>
        <p:snd r:embed="rId1" name="click.wav"/>
      </p:stSnd>
    </p:sndAc>
  </p:transition>
  <p:timing>
    <p:tnLst>
      <p:par>
        <p:cTn id="1" dur="indefinite" restart="never" nodeType="tmRoot"/>
      </p:par>
    </p:tn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showMasterPhAnim="0" type="objTx" preserve="1">
  <p:cSld name="Content with Caption">
    <p:spTree>
      <p:nvGrpSpPr>
        <p:cNvPr id="1" name=""/>
        <p:cNvGrpSpPr/>
        <p:nvPr/>
      </p:nvGrpSpPr>
      <p:grpSpPr>
        <a:xfrm>
          <a:off x="0" y="0"/>
          <a:ext cx="0" cy="0"/>
          <a:chOff x="0" y="0"/>
          <a:chExt cx="0" cy="0"/>
        </a:xfrm>
      </p:grpSpPr>
      <p:pic>
        <p:nvPicPr>
          <p:cNvPr id="5" name="Picture 10" descr="BiologyPPTBottom.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799410"/>
            <a:ext cx="9144000"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descr="BiologyPPTTop.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60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3"/>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sz="1650" b="0" i="0" u="none" strike="noStrike" kern="1200" cap="none" spc="0" normalizeH="0" baseline="0" noProof="0" dirty="0" err="1">
                <a:ln>
                  <a:noFill/>
                </a:ln>
                <a:solidFill>
                  <a:srgbClr val="FFFFFF"/>
                </a:solidFill>
                <a:effectLst/>
                <a:uLnTx/>
                <a:uFillTx/>
                <a:latin typeface="Arial Black" pitchFamily="34" charset="0"/>
                <a:ea typeface="+mn-ea"/>
                <a:cs typeface="Arial" panose="020B0604020202020204" pitchFamily="34" charset="0"/>
              </a:rPr>
              <a:t>xXx</a:t>
            </a:r>
            <a:endParaRPr kumimoji="0" lang="en-GB" sz="1350" b="0" i="0" u="none" strike="noStrike" kern="1200" cap="none" spc="0" normalizeH="0" baseline="0" noProof="0" dirty="0">
              <a:ln>
                <a:noFill/>
              </a:ln>
              <a:solidFill>
                <a:srgbClr val="000000"/>
              </a:solidFill>
              <a:effectLst/>
              <a:uLnTx/>
              <a:uFillTx/>
              <a:latin typeface="Arial Black" pitchFamily="34" charset="0"/>
              <a:ea typeface="+mn-ea"/>
              <a:cs typeface="Arial" panose="020B0604020202020204" pitchFamily="34" charset="0"/>
            </a:endParaRPr>
          </a:p>
        </p:txBody>
      </p:sp>
      <p:sp>
        <p:nvSpPr>
          <p:cNvPr id="8" name="Text Box 14"/>
          <p:cNvSpPr txBox="1">
            <a:spLocks noChangeArrowheads="1"/>
          </p:cNvSpPr>
          <p:nvPr userDrawn="1"/>
        </p:nvSpPr>
        <p:spPr bwMode="auto">
          <a:xfrm>
            <a:off x="1104901" y="165497"/>
            <a:ext cx="6335713" cy="270272"/>
          </a:xfrm>
          <a:prstGeom prst="rect">
            <a:avLst/>
          </a:prstGeom>
          <a:noFill/>
          <a:ln w="9525">
            <a:noFill/>
            <a:miter lim="800000"/>
            <a:headEnd/>
            <a:tailEnd/>
          </a:ln>
          <a:effectLst/>
        </p:spPr>
        <p:txBody>
          <a:bodyPr lIns="27000" tIns="27000" rIns="27000" bIns="27000" anchor="ct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charset="0"/>
                <a:ea typeface="+mn-ea"/>
                <a:cs typeface="Arial" panose="020B0604020202020204" pitchFamily="34" charset="0"/>
              </a:rPr>
              <a:t>Unit title</a:t>
            </a:r>
          </a:p>
        </p:txBody>
      </p:sp>
      <p:sp>
        <p:nvSpPr>
          <p:cNvPr id="2" name="Title 1"/>
          <p:cNvSpPr>
            <a:spLocks noGrp="1"/>
          </p:cNvSpPr>
          <p:nvPr>
            <p:ph type="title"/>
          </p:nvPr>
        </p:nvSpPr>
        <p:spPr>
          <a:xfrm>
            <a:off x="457201" y="642924"/>
            <a:ext cx="3008313" cy="871538"/>
          </a:xfrm>
        </p:spPr>
        <p:txBody>
          <a:bodyPr anchor="b"/>
          <a:lstStyle>
            <a:lvl1pPr algn="l">
              <a:defRPr sz="1800" b="1"/>
            </a:lvl1pPr>
          </a:lstStyle>
          <a:p>
            <a:r>
              <a:rPr lang="en-US" dirty="0" smtClean="0"/>
              <a:t>Click to edit Master title style</a:t>
            </a:r>
            <a:endParaRPr lang="en-GB" dirty="0"/>
          </a:p>
        </p:txBody>
      </p:sp>
      <p:sp>
        <p:nvSpPr>
          <p:cNvPr id="3" name="Content Placeholder 2"/>
          <p:cNvSpPr>
            <a:spLocks noGrp="1"/>
          </p:cNvSpPr>
          <p:nvPr>
            <p:ph idx="1"/>
          </p:nvPr>
        </p:nvSpPr>
        <p:spPr>
          <a:xfrm>
            <a:off x="3575050" y="642925"/>
            <a:ext cx="5111750" cy="3951698"/>
          </a:xfrm>
        </p:spPr>
        <p:txBody>
          <a:bodyPr/>
          <a:lstStyle>
            <a:lvl1pPr>
              <a:defRPr sz="1800"/>
            </a:lvl1pPr>
            <a:lvl2pPr>
              <a:defRPr sz="1800"/>
            </a:lvl2pPr>
            <a:lvl3pPr>
              <a:defRPr sz="1800"/>
            </a:lvl3pPr>
            <a:lvl4pPr>
              <a:defRPr sz="1800"/>
            </a:lvl4pPr>
            <a:lvl5pPr>
              <a:buNone/>
              <a:defRPr sz="180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3"/>
          <p:cNvSpPr>
            <a:spLocks noGrp="1"/>
          </p:cNvSpPr>
          <p:nvPr>
            <p:ph type="body" sz="half" idx="2"/>
          </p:nvPr>
        </p:nvSpPr>
        <p:spPr>
          <a:xfrm>
            <a:off x="457201" y="1553759"/>
            <a:ext cx="3008313" cy="3040864"/>
          </a:xfrm>
        </p:spPr>
        <p:txBody>
          <a:bodyPr/>
          <a:lstStyle>
            <a:lvl1pPr marL="0" indent="0">
              <a:buNone/>
              <a:defRPr sz="18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smtClean="0"/>
              <a:t>Click to edit Master text styles</a:t>
            </a:r>
          </a:p>
        </p:txBody>
      </p:sp>
      <p:sp>
        <p:nvSpPr>
          <p:cNvPr id="9" name="Rectangle 5"/>
          <p:cNvSpPr>
            <a:spLocks noGrp="1" noChangeArrowheads="1"/>
          </p:cNvSpPr>
          <p:nvPr>
            <p:ph type="ftr" sz="quarter" idx="10"/>
          </p:nvPr>
        </p:nvSpPr>
        <p:spPr/>
        <p:txBody>
          <a:bodyPr/>
          <a:lstStyle>
            <a:lvl1pPr>
              <a:defRPr/>
            </a:lvl1pPr>
          </a:lstStyle>
          <a:p>
            <a:pPr defTabSz="685800" fontAlgn="base">
              <a:spcBef>
                <a:spcPct val="0"/>
              </a:spcBef>
              <a:spcAft>
                <a:spcPct val="0"/>
              </a:spcAft>
              <a:defRPr/>
            </a:pPr>
            <a:r>
              <a:rPr lang="en-GB" smtClean="0">
                <a:solidFill>
                  <a:srgbClr val="FFFFFF"/>
                </a:solidFill>
              </a:rPr>
              <a:t>© Pearson Education Ltd 2014. Copying permitted for purchasing institution only.  This material is not copyright free.</a:t>
            </a:r>
            <a:endParaRPr lang="en-GB">
              <a:solidFill>
                <a:srgbClr val="FFFFFF"/>
              </a:solidFill>
            </a:endParaRPr>
          </a:p>
        </p:txBody>
      </p:sp>
    </p:spTree>
    <p:extLst>
      <p:ext uri="{BB962C8B-B14F-4D97-AF65-F5344CB8AC3E}">
        <p14:creationId xmlns:p14="http://schemas.microsoft.com/office/powerpoint/2010/main" val="2750152132"/>
      </p:ext>
    </p:extLst>
  </p:cSld>
  <p:clrMapOvr>
    <a:masterClrMapping/>
  </p:clrMapOvr>
  <p:transition>
    <p:sndAc>
      <p:stSnd>
        <p:snd r:embed="rId1"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showMasterPhAnim="0" type="picTx" preserve="1">
  <p:cSld name="Picture with Caption">
    <p:spTree>
      <p:nvGrpSpPr>
        <p:cNvPr id="1" name=""/>
        <p:cNvGrpSpPr/>
        <p:nvPr/>
      </p:nvGrpSpPr>
      <p:grpSpPr>
        <a:xfrm>
          <a:off x="0" y="0"/>
          <a:ext cx="0" cy="0"/>
          <a:chOff x="0" y="0"/>
          <a:chExt cx="0" cy="0"/>
        </a:xfrm>
      </p:grpSpPr>
      <p:pic>
        <p:nvPicPr>
          <p:cNvPr id="5" name="Picture 10" descr="BiologyPPTBottom.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799410"/>
            <a:ext cx="9144000"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descr="BiologyPPTTop.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60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3"/>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sz="1650" b="0" i="0" u="none" strike="noStrike" kern="1200" cap="none" spc="0" normalizeH="0" baseline="0" noProof="0" dirty="0" err="1">
                <a:ln>
                  <a:noFill/>
                </a:ln>
                <a:solidFill>
                  <a:srgbClr val="FFFFFF"/>
                </a:solidFill>
                <a:effectLst/>
                <a:uLnTx/>
                <a:uFillTx/>
                <a:latin typeface="Arial Black" pitchFamily="34" charset="0"/>
                <a:ea typeface="+mn-ea"/>
                <a:cs typeface="Arial" panose="020B0604020202020204" pitchFamily="34" charset="0"/>
              </a:rPr>
              <a:t>xXx</a:t>
            </a:r>
            <a:endParaRPr kumimoji="0" lang="en-GB" sz="1350" b="0" i="0" u="none" strike="noStrike" kern="1200" cap="none" spc="0" normalizeH="0" baseline="0" noProof="0" dirty="0">
              <a:ln>
                <a:noFill/>
              </a:ln>
              <a:solidFill>
                <a:srgbClr val="000000"/>
              </a:solidFill>
              <a:effectLst/>
              <a:uLnTx/>
              <a:uFillTx/>
              <a:latin typeface="Arial Black" pitchFamily="34" charset="0"/>
              <a:ea typeface="+mn-ea"/>
              <a:cs typeface="Arial" panose="020B0604020202020204" pitchFamily="34" charset="0"/>
            </a:endParaRPr>
          </a:p>
        </p:txBody>
      </p:sp>
      <p:sp>
        <p:nvSpPr>
          <p:cNvPr id="8" name="Text Box 14"/>
          <p:cNvSpPr txBox="1">
            <a:spLocks noChangeArrowheads="1"/>
          </p:cNvSpPr>
          <p:nvPr userDrawn="1"/>
        </p:nvSpPr>
        <p:spPr bwMode="auto">
          <a:xfrm>
            <a:off x="1104901" y="165497"/>
            <a:ext cx="6335713" cy="270272"/>
          </a:xfrm>
          <a:prstGeom prst="rect">
            <a:avLst/>
          </a:prstGeom>
          <a:noFill/>
          <a:ln w="9525">
            <a:noFill/>
            <a:miter lim="800000"/>
            <a:headEnd/>
            <a:tailEnd/>
          </a:ln>
          <a:effectLst/>
        </p:spPr>
        <p:txBody>
          <a:bodyPr lIns="27000" tIns="27000" rIns="27000" bIns="27000" anchor="ct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charset="0"/>
                <a:ea typeface="+mn-ea"/>
                <a:cs typeface="Arial" panose="020B0604020202020204" pitchFamily="34" charset="0"/>
              </a:rPr>
              <a:t>Unit title</a:t>
            </a:r>
          </a:p>
        </p:txBody>
      </p:sp>
      <p:sp>
        <p:nvSpPr>
          <p:cNvPr id="2" name="Title 1"/>
          <p:cNvSpPr>
            <a:spLocks noGrp="1"/>
          </p:cNvSpPr>
          <p:nvPr>
            <p:ph type="title"/>
          </p:nvPr>
        </p:nvSpPr>
        <p:spPr>
          <a:xfrm>
            <a:off x="1792288" y="3600450"/>
            <a:ext cx="5486400" cy="425054"/>
          </a:xfrm>
        </p:spPr>
        <p:txBody>
          <a:bodyPr anchor="b"/>
          <a:lstStyle>
            <a:lvl1pPr algn="l">
              <a:defRPr sz="1800" b="1"/>
            </a:lvl1pPr>
          </a:lstStyle>
          <a:p>
            <a:r>
              <a:rPr lang="en-US" dirty="0" smtClean="0"/>
              <a:t>Click to edit Master title style</a:t>
            </a:r>
            <a:endParaRPr lang="en-GB" dirty="0"/>
          </a:p>
        </p:txBody>
      </p:sp>
      <p:sp>
        <p:nvSpPr>
          <p:cNvPr id="3" name="Picture Placeholder 2"/>
          <p:cNvSpPr>
            <a:spLocks noGrp="1"/>
          </p:cNvSpPr>
          <p:nvPr>
            <p:ph type="pic" idx="1"/>
          </p:nvPr>
        </p:nvSpPr>
        <p:spPr>
          <a:xfrm>
            <a:off x="1792288" y="589345"/>
            <a:ext cx="5486400" cy="2956336"/>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GB" noProof="0" smtClean="0"/>
          </a:p>
        </p:txBody>
      </p:sp>
      <p:sp>
        <p:nvSpPr>
          <p:cNvPr id="4" name="Text Placeholder 3"/>
          <p:cNvSpPr>
            <a:spLocks noGrp="1"/>
          </p:cNvSpPr>
          <p:nvPr>
            <p:ph type="body" sz="half" idx="2"/>
          </p:nvPr>
        </p:nvSpPr>
        <p:spPr>
          <a:xfrm>
            <a:off x="1792288" y="4071948"/>
            <a:ext cx="5486400" cy="557202"/>
          </a:xfrm>
        </p:spPr>
        <p:txBody>
          <a:bodyPr anchor="b"/>
          <a:lstStyle>
            <a:lvl1pPr marL="0" indent="0">
              <a:buNone/>
              <a:defRPr sz="18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smtClean="0"/>
              <a:t>Click to edit Master text styles</a:t>
            </a:r>
          </a:p>
        </p:txBody>
      </p:sp>
      <p:sp>
        <p:nvSpPr>
          <p:cNvPr id="9" name="Rectangle 5"/>
          <p:cNvSpPr>
            <a:spLocks noGrp="1" noChangeArrowheads="1"/>
          </p:cNvSpPr>
          <p:nvPr>
            <p:ph type="ftr" sz="quarter" idx="10"/>
          </p:nvPr>
        </p:nvSpPr>
        <p:spPr/>
        <p:txBody>
          <a:bodyPr/>
          <a:lstStyle>
            <a:lvl1pPr>
              <a:defRPr/>
            </a:lvl1pPr>
          </a:lstStyle>
          <a:p>
            <a:pPr defTabSz="685800" fontAlgn="base">
              <a:spcBef>
                <a:spcPct val="0"/>
              </a:spcBef>
              <a:spcAft>
                <a:spcPct val="0"/>
              </a:spcAft>
              <a:defRPr/>
            </a:pPr>
            <a:r>
              <a:rPr lang="en-GB" smtClean="0">
                <a:solidFill>
                  <a:srgbClr val="FFFFFF"/>
                </a:solidFill>
              </a:rPr>
              <a:t>© Pearson Education Ltd 2014. Copying permitted for purchasing institution only.  This material is not copyright free.</a:t>
            </a:r>
            <a:endParaRPr lang="en-GB">
              <a:solidFill>
                <a:srgbClr val="FFFFFF"/>
              </a:solidFill>
            </a:endParaRPr>
          </a:p>
        </p:txBody>
      </p:sp>
    </p:spTree>
    <p:extLst>
      <p:ext uri="{BB962C8B-B14F-4D97-AF65-F5344CB8AC3E}">
        <p14:creationId xmlns:p14="http://schemas.microsoft.com/office/powerpoint/2010/main" val="4163665021"/>
      </p:ext>
    </p:extLst>
  </p:cSld>
  <p:clrMapOvr>
    <a:masterClrMapping/>
  </p:clrMapOvr>
  <p:transition>
    <p:sndAc>
      <p:stSnd>
        <p:snd r:embed="rId1"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showMasterPhAnim="0" type="vertTx" preserve="1">
  <p:cSld name="Title and Vertical Text">
    <p:spTree>
      <p:nvGrpSpPr>
        <p:cNvPr id="1" name=""/>
        <p:cNvGrpSpPr/>
        <p:nvPr/>
      </p:nvGrpSpPr>
      <p:grpSpPr>
        <a:xfrm>
          <a:off x="0" y="0"/>
          <a:ext cx="0" cy="0"/>
          <a:chOff x="0" y="0"/>
          <a:chExt cx="0" cy="0"/>
        </a:xfrm>
      </p:grpSpPr>
      <p:pic>
        <p:nvPicPr>
          <p:cNvPr id="4" name="Picture 10" descr="BiologyPPTBottom.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799410"/>
            <a:ext cx="9144000"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BiologyPPTTop.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60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3"/>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sz="1650" b="0" i="0" u="none" strike="noStrike" kern="1200" cap="none" spc="0" normalizeH="0" baseline="0" noProof="0" dirty="0" err="1">
                <a:ln>
                  <a:noFill/>
                </a:ln>
                <a:solidFill>
                  <a:srgbClr val="FFFFFF"/>
                </a:solidFill>
                <a:effectLst/>
                <a:uLnTx/>
                <a:uFillTx/>
                <a:latin typeface="Arial Black" pitchFamily="34" charset="0"/>
                <a:ea typeface="+mn-ea"/>
                <a:cs typeface="Arial" panose="020B0604020202020204" pitchFamily="34" charset="0"/>
              </a:rPr>
              <a:t>xXx</a:t>
            </a:r>
            <a:endParaRPr kumimoji="0" lang="en-GB" sz="1350" b="0" i="0" u="none" strike="noStrike" kern="1200" cap="none" spc="0" normalizeH="0" baseline="0" noProof="0" dirty="0">
              <a:ln>
                <a:noFill/>
              </a:ln>
              <a:solidFill>
                <a:srgbClr val="000000"/>
              </a:solidFill>
              <a:effectLst/>
              <a:uLnTx/>
              <a:uFillTx/>
              <a:latin typeface="Arial Black" pitchFamily="34" charset="0"/>
              <a:ea typeface="+mn-ea"/>
              <a:cs typeface="Arial" panose="020B0604020202020204" pitchFamily="34" charset="0"/>
            </a:endParaRPr>
          </a:p>
        </p:txBody>
      </p:sp>
      <p:sp>
        <p:nvSpPr>
          <p:cNvPr id="7" name="Text Box 14"/>
          <p:cNvSpPr txBox="1">
            <a:spLocks noChangeArrowheads="1"/>
          </p:cNvSpPr>
          <p:nvPr userDrawn="1"/>
        </p:nvSpPr>
        <p:spPr bwMode="auto">
          <a:xfrm>
            <a:off x="1104901" y="165497"/>
            <a:ext cx="6335713" cy="270272"/>
          </a:xfrm>
          <a:prstGeom prst="rect">
            <a:avLst/>
          </a:prstGeom>
          <a:noFill/>
          <a:ln w="9525">
            <a:noFill/>
            <a:miter lim="800000"/>
            <a:headEnd/>
            <a:tailEnd/>
          </a:ln>
          <a:effectLst/>
        </p:spPr>
        <p:txBody>
          <a:bodyPr lIns="27000" tIns="27000" rIns="27000" bIns="27000" anchor="ct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charset="0"/>
                <a:ea typeface="+mn-ea"/>
                <a:cs typeface="Arial" panose="020B0604020202020204" pitchFamily="34" charset="0"/>
              </a:rPr>
              <a:t>Unit title</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lvl5pPr>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Rectangle 5"/>
          <p:cNvSpPr>
            <a:spLocks noGrp="1" noChangeArrowheads="1"/>
          </p:cNvSpPr>
          <p:nvPr>
            <p:ph type="ftr" sz="quarter" idx="10"/>
          </p:nvPr>
        </p:nvSpPr>
        <p:spPr/>
        <p:txBody>
          <a:bodyPr/>
          <a:lstStyle>
            <a:lvl1pPr>
              <a:defRPr/>
            </a:lvl1pPr>
          </a:lstStyle>
          <a:p>
            <a:pPr defTabSz="685800" fontAlgn="base">
              <a:spcBef>
                <a:spcPct val="0"/>
              </a:spcBef>
              <a:spcAft>
                <a:spcPct val="0"/>
              </a:spcAft>
              <a:defRPr/>
            </a:pPr>
            <a:r>
              <a:rPr lang="en-GB" smtClean="0">
                <a:solidFill>
                  <a:srgbClr val="FFFFFF"/>
                </a:solidFill>
              </a:rPr>
              <a:t>© Pearson Education Ltd 2014. Copying permitted for purchasing institution only.  This material is not copyright free.</a:t>
            </a:r>
            <a:endParaRPr lang="en-GB">
              <a:solidFill>
                <a:srgbClr val="FFFFFF"/>
              </a:solidFill>
            </a:endParaRPr>
          </a:p>
        </p:txBody>
      </p:sp>
    </p:spTree>
    <p:extLst>
      <p:ext uri="{BB962C8B-B14F-4D97-AF65-F5344CB8AC3E}">
        <p14:creationId xmlns:p14="http://schemas.microsoft.com/office/powerpoint/2010/main" val="2197349811"/>
      </p:ext>
    </p:extLst>
  </p:cSld>
  <p:clrMapOvr>
    <a:masterClrMapping/>
  </p:clrMapOvr>
  <p:transition>
    <p:sndAc>
      <p:stSnd>
        <p:snd r:embed="rId1"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showMasterPhAnim="0" type="vertTitleAndTx" preserve="1">
  <p:cSld name="Vertical Title and Text">
    <p:spTree>
      <p:nvGrpSpPr>
        <p:cNvPr id="1" name=""/>
        <p:cNvGrpSpPr/>
        <p:nvPr/>
      </p:nvGrpSpPr>
      <p:grpSpPr>
        <a:xfrm>
          <a:off x="0" y="0"/>
          <a:ext cx="0" cy="0"/>
          <a:chOff x="0" y="0"/>
          <a:chExt cx="0" cy="0"/>
        </a:xfrm>
      </p:grpSpPr>
      <p:pic>
        <p:nvPicPr>
          <p:cNvPr id="4" name="Picture 10" descr="BiologyPPTBottom.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799410"/>
            <a:ext cx="9144000"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BiologyPPTTop.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60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3"/>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sz="1650" b="0" i="0" u="none" strike="noStrike" kern="1200" cap="none" spc="0" normalizeH="0" baseline="0" noProof="0" dirty="0" err="1">
                <a:ln>
                  <a:noFill/>
                </a:ln>
                <a:solidFill>
                  <a:srgbClr val="FFFFFF"/>
                </a:solidFill>
                <a:effectLst/>
                <a:uLnTx/>
                <a:uFillTx/>
                <a:latin typeface="Arial Black" pitchFamily="34" charset="0"/>
                <a:ea typeface="+mn-ea"/>
                <a:cs typeface="Arial" panose="020B0604020202020204" pitchFamily="34" charset="0"/>
              </a:rPr>
              <a:t>xXx</a:t>
            </a:r>
            <a:endParaRPr kumimoji="0" lang="en-GB" sz="1350" b="0" i="0" u="none" strike="noStrike" kern="1200" cap="none" spc="0" normalizeH="0" baseline="0" noProof="0" dirty="0">
              <a:ln>
                <a:noFill/>
              </a:ln>
              <a:solidFill>
                <a:srgbClr val="000000"/>
              </a:solidFill>
              <a:effectLst/>
              <a:uLnTx/>
              <a:uFillTx/>
              <a:latin typeface="Arial Black" pitchFamily="34" charset="0"/>
              <a:ea typeface="+mn-ea"/>
              <a:cs typeface="Arial" panose="020B0604020202020204" pitchFamily="34" charset="0"/>
            </a:endParaRPr>
          </a:p>
        </p:txBody>
      </p:sp>
      <p:sp>
        <p:nvSpPr>
          <p:cNvPr id="7" name="Text Box 14"/>
          <p:cNvSpPr txBox="1">
            <a:spLocks noChangeArrowheads="1"/>
          </p:cNvSpPr>
          <p:nvPr userDrawn="1"/>
        </p:nvSpPr>
        <p:spPr bwMode="auto">
          <a:xfrm>
            <a:off x="1104901" y="165497"/>
            <a:ext cx="6335713" cy="270272"/>
          </a:xfrm>
          <a:prstGeom prst="rect">
            <a:avLst/>
          </a:prstGeom>
          <a:noFill/>
          <a:ln w="9525">
            <a:noFill/>
            <a:miter lim="800000"/>
            <a:headEnd/>
            <a:tailEnd/>
          </a:ln>
          <a:effectLst/>
        </p:spPr>
        <p:txBody>
          <a:bodyPr lIns="27000" tIns="27000" rIns="27000" bIns="27000" anchor="ct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charset="0"/>
                <a:ea typeface="+mn-ea"/>
                <a:cs typeface="Arial" panose="020B0604020202020204" pitchFamily="34" charset="0"/>
              </a:rPr>
              <a:t>Unit title</a:t>
            </a:r>
          </a:p>
        </p:txBody>
      </p:sp>
      <p:sp>
        <p:nvSpPr>
          <p:cNvPr id="2" name="Vertical Title 1"/>
          <p:cNvSpPr>
            <a:spLocks noGrp="1"/>
          </p:cNvSpPr>
          <p:nvPr>
            <p:ph type="title" orient="vert"/>
          </p:nvPr>
        </p:nvSpPr>
        <p:spPr>
          <a:xfrm>
            <a:off x="6605588" y="627460"/>
            <a:ext cx="2070100" cy="393501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627460"/>
            <a:ext cx="6057900" cy="3935015"/>
          </a:xfrm>
        </p:spPr>
        <p:txBody>
          <a:bodyPr vert="eaVert"/>
          <a:lstStyle>
            <a:lvl5pPr>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Rectangle 5"/>
          <p:cNvSpPr>
            <a:spLocks noGrp="1" noChangeArrowheads="1"/>
          </p:cNvSpPr>
          <p:nvPr>
            <p:ph type="ftr" sz="quarter" idx="10"/>
          </p:nvPr>
        </p:nvSpPr>
        <p:spPr/>
        <p:txBody>
          <a:bodyPr/>
          <a:lstStyle>
            <a:lvl1pPr>
              <a:defRPr/>
            </a:lvl1pPr>
          </a:lstStyle>
          <a:p>
            <a:pPr defTabSz="685800" fontAlgn="base">
              <a:spcBef>
                <a:spcPct val="0"/>
              </a:spcBef>
              <a:spcAft>
                <a:spcPct val="0"/>
              </a:spcAft>
              <a:defRPr/>
            </a:pPr>
            <a:r>
              <a:rPr lang="en-GB" smtClean="0">
                <a:solidFill>
                  <a:srgbClr val="FFFFFF"/>
                </a:solidFill>
              </a:rPr>
              <a:t>© Pearson Education Ltd 2014. Copying permitted for purchasing institution only.  This material is not copyright free.</a:t>
            </a:r>
            <a:endParaRPr lang="en-GB">
              <a:solidFill>
                <a:srgbClr val="FFFFFF"/>
              </a:solidFill>
            </a:endParaRPr>
          </a:p>
        </p:txBody>
      </p:sp>
    </p:spTree>
    <p:extLst>
      <p:ext uri="{BB962C8B-B14F-4D97-AF65-F5344CB8AC3E}">
        <p14:creationId xmlns:p14="http://schemas.microsoft.com/office/powerpoint/2010/main" val="850545742"/>
      </p:ext>
    </p:extLst>
  </p:cSld>
  <p:clrMapOvr>
    <a:masterClrMapping/>
  </p:clrMapOvr>
  <p:transition>
    <p:sndAc>
      <p:stSnd>
        <p:snd r:embed="rId1"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showMasterPhAnim="0" type="tbl" preserve="1">
  <p:cSld name="Title and Table">
    <p:spTree>
      <p:nvGrpSpPr>
        <p:cNvPr id="1" name=""/>
        <p:cNvGrpSpPr/>
        <p:nvPr/>
      </p:nvGrpSpPr>
      <p:grpSpPr>
        <a:xfrm>
          <a:off x="0" y="0"/>
          <a:ext cx="0" cy="0"/>
          <a:chOff x="0" y="0"/>
          <a:chExt cx="0" cy="0"/>
        </a:xfrm>
      </p:grpSpPr>
      <p:pic>
        <p:nvPicPr>
          <p:cNvPr id="4" name="Picture 10" descr="BiologyPPTBottom.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799410"/>
            <a:ext cx="9144000"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BiologyPPTTop.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60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3"/>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sz="1650" b="0" i="0" u="none" strike="noStrike" kern="1200" cap="none" spc="0" normalizeH="0" baseline="0" noProof="0" dirty="0" err="1">
                <a:ln>
                  <a:noFill/>
                </a:ln>
                <a:solidFill>
                  <a:srgbClr val="FFFFFF"/>
                </a:solidFill>
                <a:effectLst/>
                <a:uLnTx/>
                <a:uFillTx/>
                <a:latin typeface="Arial Black" pitchFamily="34" charset="0"/>
                <a:ea typeface="+mn-ea"/>
                <a:cs typeface="Arial" panose="020B0604020202020204" pitchFamily="34" charset="0"/>
              </a:rPr>
              <a:t>xXx</a:t>
            </a:r>
            <a:endParaRPr kumimoji="0" lang="en-GB" sz="1350" b="0" i="0" u="none" strike="noStrike" kern="1200" cap="none" spc="0" normalizeH="0" baseline="0" noProof="0" dirty="0">
              <a:ln>
                <a:noFill/>
              </a:ln>
              <a:solidFill>
                <a:srgbClr val="000000"/>
              </a:solidFill>
              <a:effectLst/>
              <a:uLnTx/>
              <a:uFillTx/>
              <a:latin typeface="Arial Black" pitchFamily="34" charset="0"/>
              <a:ea typeface="+mn-ea"/>
              <a:cs typeface="Arial" panose="020B0604020202020204" pitchFamily="34" charset="0"/>
            </a:endParaRPr>
          </a:p>
        </p:txBody>
      </p:sp>
      <p:sp>
        <p:nvSpPr>
          <p:cNvPr id="7" name="Text Box 14"/>
          <p:cNvSpPr txBox="1">
            <a:spLocks noChangeArrowheads="1"/>
          </p:cNvSpPr>
          <p:nvPr userDrawn="1"/>
        </p:nvSpPr>
        <p:spPr bwMode="auto">
          <a:xfrm>
            <a:off x="1104901" y="165497"/>
            <a:ext cx="6335713" cy="270272"/>
          </a:xfrm>
          <a:prstGeom prst="rect">
            <a:avLst/>
          </a:prstGeom>
          <a:noFill/>
          <a:ln w="9525">
            <a:noFill/>
            <a:miter lim="800000"/>
            <a:headEnd/>
            <a:tailEnd/>
          </a:ln>
          <a:effectLst/>
        </p:spPr>
        <p:txBody>
          <a:bodyPr lIns="27000" tIns="27000" rIns="27000" bIns="27000" anchor="ct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charset="0"/>
                <a:ea typeface="+mn-ea"/>
                <a:cs typeface="Arial" panose="020B0604020202020204" pitchFamily="34" charset="0"/>
              </a:rPr>
              <a:t>Unit title</a:t>
            </a:r>
          </a:p>
        </p:txBody>
      </p:sp>
      <p:sp>
        <p:nvSpPr>
          <p:cNvPr id="2" name="Title 1"/>
          <p:cNvSpPr>
            <a:spLocks noGrp="1"/>
          </p:cNvSpPr>
          <p:nvPr>
            <p:ph type="title"/>
          </p:nvPr>
        </p:nvSpPr>
        <p:spPr>
          <a:xfrm>
            <a:off x="395288" y="627460"/>
            <a:ext cx="8229600" cy="540544"/>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68314" y="1383507"/>
            <a:ext cx="8207375" cy="3178969"/>
          </a:xfrm>
        </p:spPr>
        <p:txBody>
          <a:bodyPr/>
          <a:lstStyle/>
          <a:p>
            <a:pPr lvl="0"/>
            <a:endParaRPr lang="en-GB" noProof="0" smtClean="0"/>
          </a:p>
        </p:txBody>
      </p:sp>
      <p:sp>
        <p:nvSpPr>
          <p:cNvPr id="8" name="Rectangle 5"/>
          <p:cNvSpPr>
            <a:spLocks noGrp="1" noChangeArrowheads="1"/>
          </p:cNvSpPr>
          <p:nvPr>
            <p:ph type="ftr" sz="quarter" idx="10"/>
          </p:nvPr>
        </p:nvSpPr>
        <p:spPr/>
        <p:txBody>
          <a:bodyPr/>
          <a:lstStyle>
            <a:lvl1pPr>
              <a:defRPr/>
            </a:lvl1pPr>
          </a:lstStyle>
          <a:p>
            <a:pPr defTabSz="685800" fontAlgn="base">
              <a:spcBef>
                <a:spcPct val="0"/>
              </a:spcBef>
              <a:spcAft>
                <a:spcPct val="0"/>
              </a:spcAft>
              <a:defRPr/>
            </a:pPr>
            <a:r>
              <a:rPr lang="en-GB" smtClean="0">
                <a:solidFill>
                  <a:srgbClr val="FFFFFF"/>
                </a:solidFill>
              </a:rPr>
              <a:t>© Pearson Education Ltd 2014. Copying permitted for purchasing institution only.  This material is not copyright free.</a:t>
            </a:r>
            <a:endParaRPr lang="en-GB">
              <a:solidFill>
                <a:srgbClr val="FFFFFF"/>
              </a:solidFill>
            </a:endParaRPr>
          </a:p>
        </p:txBody>
      </p:sp>
    </p:spTree>
    <p:extLst>
      <p:ext uri="{BB962C8B-B14F-4D97-AF65-F5344CB8AC3E}">
        <p14:creationId xmlns:p14="http://schemas.microsoft.com/office/powerpoint/2010/main" val="3023160309"/>
      </p:ext>
    </p:extLst>
  </p:cSld>
  <p:clrMapOvr>
    <a:masterClrMapping/>
  </p:clrMapOvr>
  <p:transition>
    <p:sndAc>
      <p:stSnd>
        <p:snd r:embed="rId1"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pic>
        <p:nvPicPr>
          <p:cNvPr id="4" name="Picture 10" descr="BiologyPPTBottom.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799410"/>
            <a:ext cx="9144000"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BiologyPPTTop.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60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3"/>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p>
            <a:pPr algn="ctr">
              <a:defRPr/>
            </a:pPr>
            <a:r>
              <a:rPr lang="en-GB" sz="1650" dirty="0" err="1">
                <a:solidFill>
                  <a:srgbClr val="FFFFFF"/>
                </a:solidFill>
                <a:latin typeface="Arial Black" pitchFamily="34" charset="0"/>
                <a:cs typeface="+mn-cs"/>
              </a:rPr>
              <a:t>xXx</a:t>
            </a:r>
            <a:endParaRPr lang="en-GB" sz="1050" dirty="0">
              <a:latin typeface="Arial Black" pitchFamily="34" charset="0"/>
              <a:cs typeface="+mn-cs"/>
            </a:endParaRPr>
          </a:p>
        </p:txBody>
      </p:sp>
      <p:sp>
        <p:nvSpPr>
          <p:cNvPr id="7" name="Text Box 14"/>
          <p:cNvSpPr txBox="1">
            <a:spLocks noChangeArrowheads="1"/>
          </p:cNvSpPr>
          <p:nvPr userDrawn="1"/>
        </p:nvSpPr>
        <p:spPr bwMode="auto">
          <a:xfrm>
            <a:off x="1104901" y="165497"/>
            <a:ext cx="6335713" cy="270272"/>
          </a:xfrm>
          <a:prstGeom prst="rect">
            <a:avLst/>
          </a:prstGeom>
          <a:noFill/>
          <a:ln w="9525">
            <a:noFill/>
            <a:miter lim="800000"/>
            <a:headEnd/>
            <a:tailEnd/>
          </a:ln>
          <a:effectLst/>
        </p:spPr>
        <p:txBody>
          <a:bodyPr lIns="27000" tIns="27000" rIns="27000" bIns="27000" anchor="ctr"/>
          <a:lstStyle/>
          <a:p>
            <a:pPr>
              <a:spcBef>
                <a:spcPct val="50000"/>
              </a:spcBef>
              <a:defRPr/>
            </a:pPr>
            <a:r>
              <a:rPr lang="en-GB" sz="1800" b="1" dirty="0">
                <a:solidFill>
                  <a:schemeClr val="bg1"/>
                </a:solidFill>
                <a:latin typeface="Arial" charset="0"/>
                <a:cs typeface="+mn-cs"/>
              </a:rPr>
              <a:t>Unit title</a:t>
            </a:r>
          </a:p>
        </p:txBody>
      </p:sp>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dirty="0" smtClean="0"/>
              <a:t>Click to edit Master subtitle style</a:t>
            </a:r>
            <a:endParaRPr lang="en-GB" dirty="0"/>
          </a:p>
        </p:txBody>
      </p:sp>
      <p:sp>
        <p:nvSpPr>
          <p:cNvPr id="8" name="Rectangle 5"/>
          <p:cNvSpPr>
            <a:spLocks noGrp="1" noChangeArrowheads="1"/>
          </p:cNvSpPr>
          <p:nvPr>
            <p:ph type="ftr" sz="quarter" idx="10"/>
          </p:nvPr>
        </p:nvSpPr>
        <p:spPr/>
        <p:txBody>
          <a:bodyPr/>
          <a:lstStyle>
            <a:lvl1pPr>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4202350501"/>
      </p:ext>
    </p:extLst>
  </p:cSld>
  <p:clrMapOvr>
    <a:masterClrMapping/>
  </p:clrMapOvr>
  <p:transition>
    <p:sndAc>
      <p:stSnd>
        <p:snd r:embed="rId1"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866" indent="0">
              <a:buNone/>
              <a:defRPr sz="1500" b="1"/>
            </a:lvl2pPr>
            <a:lvl3pPr marL="685732" indent="0">
              <a:buNone/>
              <a:defRPr sz="1400" b="1"/>
            </a:lvl3pPr>
            <a:lvl4pPr marL="1028598"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37" y="1151335"/>
            <a:ext cx="4041775" cy="479822"/>
          </a:xfrm>
        </p:spPr>
        <p:txBody>
          <a:bodyPr anchor="b"/>
          <a:lstStyle>
            <a:lvl1pPr marL="0" indent="0">
              <a:buNone/>
              <a:defRPr sz="1800" b="1"/>
            </a:lvl1pPr>
            <a:lvl2pPr marL="342866" indent="0">
              <a:buNone/>
              <a:defRPr sz="1500" b="1"/>
            </a:lvl2pPr>
            <a:lvl3pPr marL="685732" indent="0">
              <a:buNone/>
              <a:defRPr sz="1400" b="1"/>
            </a:lvl3pPr>
            <a:lvl4pPr marL="1028598"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37" y="1631156"/>
            <a:ext cx="4041775"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E4F5AA8B-D5F4-4D55-8CF0-48BE451B026B}"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showMasterPhAnim="0" preserve="1" userDrawn="1">
  <p:cSld name="Title and Content">
    <p:spTree>
      <p:nvGrpSpPr>
        <p:cNvPr id="1" name=""/>
        <p:cNvGrpSpPr/>
        <p:nvPr/>
      </p:nvGrpSpPr>
      <p:grpSpPr>
        <a:xfrm>
          <a:off x="0" y="0"/>
          <a:ext cx="0" cy="0"/>
          <a:chOff x="0" y="0"/>
          <a:chExt cx="0" cy="0"/>
        </a:xfrm>
      </p:grpSpPr>
      <p:pic>
        <p:nvPicPr>
          <p:cNvPr id="4" name="Picture 10" descr="BiologyPPTBottom.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799410"/>
            <a:ext cx="9144000"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BiologyPPTTop.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60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3"/>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p>
            <a:pPr algn="ctr">
              <a:defRPr/>
            </a:pPr>
            <a:r>
              <a:rPr lang="en-GB" sz="1650" dirty="0">
                <a:solidFill>
                  <a:srgbClr val="FFFFFF"/>
                </a:solidFill>
                <a:latin typeface="Arial Black" pitchFamily="34" charset="0"/>
                <a:cs typeface="+mn-cs"/>
              </a:rPr>
              <a:t>8De</a:t>
            </a:r>
            <a:endParaRPr lang="en-GB" sz="1050" dirty="0">
              <a:latin typeface="Arial Black" pitchFamily="34" charset="0"/>
              <a:cs typeface="+mn-cs"/>
            </a:endParaRPr>
          </a:p>
        </p:txBody>
      </p:sp>
      <p:sp>
        <p:nvSpPr>
          <p:cNvPr id="7" name="Text Box 14"/>
          <p:cNvSpPr txBox="1">
            <a:spLocks noChangeArrowheads="1"/>
          </p:cNvSpPr>
          <p:nvPr userDrawn="1"/>
        </p:nvSpPr>
        <p:spPr bwMode="auto">
          <a:xfrm>
            <a:off x="1104901" y="165497"/>
            <a:ext cx="6335713" cy="270272"/>
          </a:xfrm>
          <a:prstGeom prst="rect">
            <a:avLst/>
          </a:prstGeom>
          <a:noFill/>
          <a:ln w="9525">
            <a:noFill/>
            <a:miter lim="800000"/>
            <a:headEnd/>
            <a:tailEnd/>
          </a:ln>
          <a:effectLst/>
        </p:spPr>
        <p:txBody>
          <a:bodyPr lIns="27000" tIns="27000" rIns="27000" bIns="270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GB" altLang="en-US" sz="1800" b="1">
                <a:solidFill>
                  <a:schemeClr val="bg1"/>
                </a:solidFill>
              </a:rPr>
              <a:t>Decomposers and carbon</a:t>
            </a:r>
          </a:p>
        </p:txBody>
      </p:sp>
      <p:sp>
        <p:nvSpPr>
          <p:cNvPr id="3" name="Content Placeholder 2"/>
          <p:cNvSpPr>
            <a:spLocks noGrp="1"/>
          </p:cNvSpPr>
          <p:nvPr>
            <p:ph idx="1"/>
          </p:nvPr>
        </p:nvSpPr>
        <p:spPr>
          <a:xfrm>
            <a:off x="468314" y="789553"/>
            <a:ext cx="8207375" cy="3772923"/>
          </a:xfrm>
        </p:spPr>
        <p:txBody>
          <a:bodyPr/>
          <a:lstStyle>
            <a:lvl5pPr>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Rectangle 5"/>
          <p:cNvSpPr>
            <a:spLocks noGrp="1" noChangeArrowheads="1"/>
          </p:cNvSpPr>
          <p:nvPr>
            <p:ph type="ftr" sz="quarter" idx="10"/>
          </p:nvPr>
        </p:nvSpPr>
        <p:spPr/>
        <p:txBody>
          <a:bodyPr/>
          <a:lstStyle>
            <a:lvl1pPr>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2709717575"/>
      </p:ext>
    </p:extLst>
  </p:cSld>
  <p:clrMapOvr>
    <a:masterClrMapping/>
  </p:clrMapOvr>
  <p:transition>
    <p:sndAc>
      <p:stSnd>
        <p:snd r:embed="rId1"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showMasterPhAnim="0" type="secHead" preserve="1">
  <p:cSld name="Section Header">
    <p:spTree>
      <p:nvGrpSpPr>
        <p:cNvPr id="1" name=""/>
        <p:cNvGrpSpPr/>
        <p:nvPr/>
      </p:nvGrpSpPr>
      <p:grpSpPr>
        <a:xfrm>
          <a:off x="0" y="0"/>
          <a:ext cx="0" cy="0"/>
          <a:chOff x="0" y="0"/>
          <a:chExt cx="0" cy="0"/>
        </a:xfrm>
      </p:grpSpPr>
      <p:pic>
        <p:nvPicPr>
          <p:cNvPr id="4" name="Picture 10" descr="BiologyPPTBottom.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799410"/>
            <a:ext cx="9144000"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BiologyPPTTop.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60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3"/>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p>
            <a:pPr algn="ctr">
              <a:defRPr/>
            </a:pPr>
            <a:r>
              <a:rPr lang="en-GB" sz="1650" dirty="0" err="1">
                <a:solidFill>
                  <a:srgbClr val="FFFFFF"/>
                </a:solidFill>
                <a:latin typeface="Arial Black" pitchFamily="34" charset="0"/>
                <a:cs typeface="+mn-cs"/>
              </a:rPr>
              <a:t>xXx</a:t>
            </a:r>
            <a:endParaRPr lang="en-GB" sz="1050" dirty="0">
              <a:latin typeface="Arial Black" pitchFamily="34" charset="0"/>
              <a:cs typeface="+mn-cs"/>
            </a:endParaRPr>
          </a:p>
        </p:txBody>
      </p:sp>
      <p:sp>
        <p:nvSpPr>
          <p:cNvPr id="7" name="Text Box 14"/>
          <p:cNvSpPr txBox="1">
            <a:spLocks noChangeArrowheads="1"/>
          </p:cNvSpPr>
          <p:nvPr userDrawn="1"/>
        </p:nvSpPr>
        <p:spPr bwMode="auto">
          <a:xfrm>
            <a:off x="1104901" y="165497"/>
            <a:ext cx="6335713" cy="270272"/>
          </a:xfrm>
          <a:prstGeom prst="rect">
            <a:avLst/>
          </a:prstGeom>
          <a:noFill/>
          <a:ln w="9525">
            <a:noFill/>
            <a:miter lim="800000"/>
            <a:headEnd/>
            <a:tailEnd/>
          </a:ln>
          <a:effectLst/>
        </p:spPr>
        <p:txBody>
          <a:bodyPr lIns="27000" tIns="27000" rIns="27000" bIns="27000" anchor="ctr"/>
          <a:lstStyle/>
          <a:p>
            <a:pPr>
              <a:spcBef>
                <a:spcPct val="50000"/>
              </a:spcBef>
              <a:defRPr/>
            </a:pPr>
            <a:r>
              <a:rPr lang="en-GB" sz="1800" b="1" dirty="0">
                <a:solidFill>
                  <a:schemeClr val="bg1"/>
                </a:solidFill>
                <a:latin typeface="Arial" charset="0"/>
                <a:cs typeface="+mn-cs"/>
              </a:rPr>
              <a:t>Unit title</a:t>
            </a:r>
          </a:p>
        </p:txBody>
      </p:sp>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8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dirty="0" smtClean="0"/>
              <a:t>Click to edit Master text styles</a:t>
            </a:r>
          </a:p>
        </p:txBody>
      </p:sp>
      <p:sp>
        <p:nvSpPr>
          <p:cNvPr id="8" name="Rectangle 5"/>
          <p:cNvSpPr>
            <a:spLocks noGrp="1" noChangeArrowheads="1"/>
          </p:cNvSpPr>
          <p:nvPr>
            <p:ph type="ftr" sz="quarter" idx="10"/>
          </p:nvPr>
        </p:nvSpPr>
        <p:spPr/>
        <p:txBody>
          <a:bodyPr/>
          <a:lstStyle>
            <a:lvl1pPr>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2146590945"/>
      </p:ext>
    </p:extLst>
  </p:cSld>
  <p:clrMapOvr>
    <a:masterClrMapping/>
  </p:clrMapOvr>
  <p:transition>
    <p:sndAc>
      <p:stSnd>
        <p:snd r:embed="rId1"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showMasterPhAnim="0" type="twoObj" preserve="1">
  <p:cSld name="Two Content">
    <p:spTree>
      <p:nvGrpSpPr>
        <p:cNvPr id="1" name=""/>
        <p:cNvGrpSpPr/>
        <p:nvPr/>
      </p:nvGrpSpPr>
      <p:grpSpPr>
        <a:xfrm>
          <a:off x="0" y="0"/>
          <a:ext cx="0" cy="0"/>
          <a:chOff x="0" y="0"/>
          <a:chExt cx="0" cy="0"/>
        </a:xfrm>
      </p:grpSpPr>
      <p:pic>
        <p:nvPicPr>
          <p:cNvPr id="5" name="Picture 10" descr="BiologyPPTBottom.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799410"/>
            <a:ext cx="9144000"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descr="BiologyPPTTop.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60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3"/>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p>
            <a:pPr algn="ctr">
              <a:defRPr/>
            </a:pPr>
            <a:r>
              <a:rPr lang="en-GB" sz="1650" dirty="0" err="1">
                <a:solidFill>
                  <a:srgbClr val="FFFFFF"/>
                </a:solidFill>
                <a:latin typeface="Arial Black" pitchFamily="34" charset="0"/>
                <a:cs typeface="+mn-cs"/>
              </a:rPr>
              <a:t>xXx</a:t>
            </a:r>
            <a:endParaRPr lang="en-GB" sz="1050" dirty="0">
              <a:latin typeface="Arial Black" pitchFamily="34" charset="0"/>
              <a:cs typeface="+mn-cs"/>
            </a:endParaRPr>
          </a:p>
        </p:txBody>
      </p:sp>
      <p:sp>
        <p:nvSpPr>
          <p:cNvPr id="8" name="Text Box 14"/>
          <p:cNvSpPr txBox="1">
            <a:spLocks noChangeArrowheads="1"/>
          </p:cNvSpPr>
          <p:nvPr userDrawn="1"/>
        </p:nvSpPr>
        <p:spPr bwMode="auto">
          <a:xfrm>
            <a:off x="1104901" y="165497"/>
            <a:ext cx="6335713" cy="270272"/>
          </a:xfrm>
          <a:prstGeom prst="rect">
            <a:avLst/>
          </a:prstGeom>
          <a:noFill/>
          <a:ln w="9525">
            <a:noFill/>
            <a:miter lim="800000"/>
            <a:headEnd/>
            <a:tailEnd/>
          </a:ln>
          <a:effectLst/>
        </p:spPr>
        <p:txBody>
          <a:bodyPr lIns="27000" tIns="27000" rIns="27000" bIns="27000" anchor="ctr"/>
          <a:lstStyle/>
          <a:p>
            <a:pPr>
              <a:spcBef>
                <a:spcPct val="50000"/>
              </a:spcBef>
              <a:defRPr/>
            </a:pPr>
            <a:r>
              <a:rPr lang="en-GB" sz="1800" b="1" dirty="0">
                <a:solidFill>
                  <a:schemeClr val="bg1"/>
                </a:solidFill>
                <a:latin typeface="Arial" charset="0"/>
                <a:cs typeface="+mn-cs"/>
              </a:rPr>
              <a:t>Unit title</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68313" y="1383507"/>
            <a:ext cx="4027487" cy="3178969"/>
          </a:xfrm>
        </p:spPr>
        <p:txBody>
          <a:bodyPr/>
          <a:lstStyle>
            <a:lvl1pPr>
              <a:defRPr sz="1800"/>
            </a:lvl1pPr>
            <a:lvl2pPr>
              <a:defRPr sz="1800"/>
            </a:lvl2pPr>
            <a:lvl3pPr>
              <a:defRPr sz="1800"/>
            </a:lvl3pPr>
            <a:lvl4pPr>
              <a:defRPr sz="1800"/>
            </a:lvl4pPr>
            <a:lvl5pPr>
              <a:buNone/>
              <a:defRPr sz="180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383507"/>
            <a:ext cx="4027488" cy="3178969"/>
          </a:xfrm>
        </p:spPr>
        <p:txBody>
          <a:bodyPr/>
          <a:lstStyle>
            <a:lvl1pPr>
              <a:defRPr sz="1800"/>
            </a:lvl1pPr>
            <a:lvl2pPr>
              <a:defRPr sz="1800"/>
            </a:lvl2pPr>
            <a:lvl3pPr>
              <a:defRPr sz="1800"/>
            </a:lvl3pPr>
            <a:lvl4pPr>
              <a:defRPr sz="1800"/>
            </a:lvl4pPr>
            <a:lvl5pPr>
              <a:buNone/>
              <a:defRPr sz="180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9" name="Rectangle 5"/>
          <p:cNvSpPr>
            <a:spLocks noGrp="1" noChangeArrowheads="1"/>
          </p:cNvSpPr>
          <p:nvPr>
            <p:ph type="ftr" sz="quarter" idx="10"/>
          </p:nvPr>
        </p:nvSpPr>
        <p:spPr/>
        <p:txBody>
          <a:bodyPr/>
          <a:lstStyle>
            <a:lvl1pPr>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1096739159"/>
      </p:ext>
    </p:extLst>
  </p:cSld>
  <p:clrMapOvr>
    <a:masterClrMapping/>
  </p:clrMapOvr>
  <p:transition>
    <p:sndAc>
      <p:stSnd>
        <p:snd r:embed="rId1"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4">
                                            <p:txEl>
                                              <p:pRg st="1" end="1"/>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4">
                                            <p:txEl>
                                              <p:pRg st="2" end="2"/>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4">
                                            <p:txEl>
                                              <p:pRg st="3" end="3"/>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Lst>
  </p:timing>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showMasterPhAnim="0" type="twoTxTwoObj" preserve="1">
  <p:cSld name="Comparison">
    <p:spTree>
      <p:nvGrpSpPr>
        <p:cNvPr id="1" name=""/>
        <p:cNvGrpSpPr/>
        <p:nvPr/>
      </p:nvGrpSpPr>
      <p:grpSpPr>
        <a:xfrm>
          <a:off x="0" y="0"/>
          <a:ext cx="0" cy="0"/>
          <a:chOff x="0" y="0"/>
          <a:chExt cx="0" cy="0"/>
        </a:xfrm>
      </p:grpSpPr>
      <p:pic>
        <p:nvPicPr>
          <p:cNvPr id="7" name="Picture 10" descr="BiologyPPTBottom.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799410"/>
            <a:ext cx="9144000"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descr="BiologyPPTTop.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60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3"/>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p>
            <a:pPr algn="ctr">
              <a:defRPr/>
            </a:pPr>
            <a:r>
              <a:rPr lang="en-GB" sz="1650" dirty="0" err="1">
                <a:solidFill>
                  <a:srgbClr val="FFFFFF"/>
                </a:solidFill>
                <a:latin typeface="Arial Black" pitchFamily="34" charset="0"/>
                <a:cs typeface="+mn-cs"/>
              </a:rPr>
              <a:t>xXx</a:t>
            </a:r>
            <a:endParaRPr lang="en-GB" sz="1050" dirty="0">
              <a:latin typeface="Arial Black" pitchFamily="34" charset="0"/>
              <a:cs typeface="+mn-cs"/>
            </a:endParaRPr>
          </a:p>
        </p:txBody>
      </p:sp>
      <p:sp>
        <p:nvSpPr>
          <p:cNvPr id="10" name="Text Box 14"/>
          <p:cNvSpPr txBox="1">
            <a:spLocks noChangeArrowheads="1"/>
          </p:cNvSpPr>
          <p:nvPr userDrawn="1"/>
        </p:nvSpPr>
        <p:spPr bwMode="auto">
          <a:xfrm>
            <a:off x="1104901" y="165497"/>
            <a:ext cx="6335713" cy="270272"/>
          </a:xfrm>
          <a:prstGeom prst="rect">
            <a:avLst/>
          </a:prstGeom>
          <a:noFill/>
          <a:ln w="9525">
            <a:noFill/>
            <a:miter lim="800000"/>
            <a:headEnd/>
            <a:tailEnd/>
          </a:ln>
          <a:effectLst/>
        </p:spPr>
        <p:txBody>
          <a:bodyPr lIns="27000" tIns="27000" rIns="27000" bIns="27000" anchor="ctr"/>
          <a:lstStyle/>
          <a:p>
            <a:pPr>
              <a:spcBef>
                <a:spcPct val="50000"/>
              </a:spcBef>
              <a:defRPr/>
            </a:pPr>
            <a:r>
              <a:rPr lang="en-GB" sz="1800" b="1" dirty="0">
                <a:solidFill>
                  <a:schemeClr val="bg1"/>
                </a:solidFill>
                <a:latin typeface="Arial" charset="0"/>
                <a:cs typeface="+mn-cs"/>
              </a:rPr>
              <a:t>Unit title</a:t>
            </a:r>
          </a:p>
        </p:txBody>
      </p:sp>
      <p:sp>
        <p:nvSpPr>
          <p:cNvPr id="2" name="Title 1"/>
          <p:cNvSpPr>
            <a:spLocks noGrp="1"/>
          </p:cNvSpPr>
          <p:nvPr>
            <p:ph type="title"/>
          </p:nvPr>
        </p:nvSpPr>
        <p:spPr>
          <a:xfrm>
            <a:off x="457200" y="696502"/>
            <a:ext cx="8229600" cy="803678"/>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56143"/>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4" name="Content Placeholder 3"/>
          <p:cNvSpPr>
            <a:spLocks noGrp="1"/>
          </p:cNvSpPr>
          <p:nvPr>
            <p:ph sz="half" idx="2"/>
          </p:nvPr>
        </p:nvSpPr>
        <p:spPr>
          <a:xfrm>
            <a:off x="457200" y="2035965"/>
            <a:ext cx="4040188" cy="2665814"/>
          </a:xfrm>
        </p:spPr>
        <p:txBody>
          <a:bodyPr/>
          <a:lstStyle>
            <a:lvl1pPr>
              <a:defRPr sz="1800"/>
            </a:lvl1pPr>
            <a:lvl2pPr>
              <a:defRPr sz="1800"/>
            </a:lvl2pPr>
            <a:lvl3pPr>
              <a:defRPr sz="1800"/>
            </a:lvl3pPr>
            <a:lvl4pPr>
              <a:defRPr sz="1800"/>
            </a:lvl4pPr>
            <a:lvl5pPr>
              <a:buNone/>
              <a:defRPr sz="1800"/>
            </a:lvl5pPr>
            <a:lvl6pPr>
              <a:defRPr sz="1200"/>
            </a:lvl6pPr>
            <a:lvl7pPr>
              <a:defRPr sz="1200"/>
            </a:lvl7pPr>
            <a:lvl8pPr>
              <a:defRPr sz="1200"/>
            </a:lvl8pPr>
            <a:lvl9pPr>
              <a:defRPr sz="12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4645026" y="1556143"/>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2035965"/>
            <a:ext cx="4041775" cy="2665814"/>
          </a:xfrm>
        </p:spPr>
        <p:txBody>
          <a:bodyPr/>
          <a:lstStyle>
            <a:lvl1pPr>
              <a:defRPr sz="1800"/>
            </a:lvl1pPr>
            <a:lvl2pPr>
              <a:defRPr sz="1800"/>
            </a:lvl2pPr>
            <a:lvl3pPr>
              <a:defRPr sz="1800"/>
            </a:lvl3pPr>
            <a:lvl4pPr>
              <a:defRPr sz="1800"/>
            </a:lvl4pPr>
            <a:lvl5pPr>
              <a:buNone/>
              <a:defRPr sz="1800"/>
            </a:lvl5pPr>
            <a:lvl6pPr>
              <a:defRPr sz="1200"/>
            </a:lvl6pPr>
            <a:lvl7pPr>
              <a:defRPr sz="1200"/>
            </a:lvl7pPr>
            <a:lvl8pPr>
              <a:defRPr sz="1200"/>
            </a:lvl8pPr>
            <a:lvl9pPr>
              <a:defRPr sz="12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Rectangle 5"/>
          <p:cNvSpPr>
            <a:spLocks noGrp="1" noChangeArrowheads="1"/>
          </p:cNvSpPr>
          <p:nvPr>
            <p:ph type="ftr" sz="quarter" idx="10"/>
          </p:nvPr>
        </p:nvSpPr>
        <p:spPr/>
        <p:txBody>
          <a:bodyPr/>
          <a:lstStyle>
            <a:lvl1pPr>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3780446973"/>
      </p:ext>
    </p:extLst>
  </p:cSld>
  <p:clrMapOvr>
    <a:masterClrMapping/>
  </p:clrMapOvr>
  <p:transition>
    <p:sndAc>
      <p:stSnd>
        <p:snd r:embed="rId1"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4">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4">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4">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5">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6">
                                            <p:txEl>
                                              <p:pRg st="0" end="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6">
                                            <p:txEl>
                                              <p:pRg st="1" end="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499"/>
                                          </p:stCondLst>
                                        </p:cTn>
                                        <p:tgtEl>
                                          <p:spTgt spid="6">
                                            <p:txEl>
                                              <p:pRg st="2" end="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499"/>
                                          </p:stCondLst>
                                        </p:cTn>
                                        <p:tgtEl>
                                          <p:spTgt spid="6">
                                            <p:txEl>
                                              <p:pRg st="3" end="3"/>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499"/>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Lst>
  </p:timing>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showMasterPhAnim="0" type="titleOnly" preserve="1">
  <p:cSld name="Title Only">
    <p:spTree>
      <p:nvGrpSpPr>
        <p:cNvPr id="1" name=""/>
        <p:cNvGrpSpPr/>
        <p:nvPr/>
      </p:nvGrpSpPr>
      <p:grpSpPr>
        <a:xfrm>
          <a:off x="0" y="0"/>
          <a:ext cx="0" cy="0"/>
          <a:chOff x="0" y="0"/>
          <a:chExt cx="0" cy="0"/>
        </a:xfrm>
      </p:grpSpPr>
      <p:pic>
        <p:nvPicPr>
          <p:cNvPr id="3" name="Picture 10" descr="BiologyPPTBottom.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799410"/>
            <a:ext cx="9144000"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1" descr="BiologyPPTTop.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60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3"/>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p>
            <a:pPr algn="ctr">
              <a:defRPr/>
            </a:pPr>
            <a:r>
              <a:rPr lang="en-GB" sz="1650" dirty="0" err="1">
                <a:solidFill>
                  <a:srgbClr val="FFFFFF"/>
                </a:solidFill>
                <a:latin typeface="Arial Black" pitchFamily="34" charset="0"/>
                <a:cs typeface="+mn-cs"/>
              </a:rPr>
              <a:t>xXx</a:t>
            </a:r>
            <a:endParaRPr lang="en-GB" sz="1050" dirty="0">
              <a:latin typeface="Arial Black" pitchFamily="34" charset="0"/>
              <a:cs typeface="+mn-cs"/>
            </a:endParaRPr>
          </a:p>
        </p:txBody>
      </p:sp>
      <p:sp>
        <p:nvSpPr>
          <p:cNvPr id="6" name="Text Box 14"/>
          <p:cNvSpPr txBox="1">
            <a:spLocks noChangeArrowheads="1"/>
          </p:cNvSpPr>
          <p:nvPr userDrawn="1"/>
        </p:nvSpPr>
        <p:spPr bwMode="auto">
          <a:xfrm>
            <a:off x="1104901" y="165497"/>
            <a:ext cx="6335713" cy="270272"/>
          </a:xfrm>
          <a:prstGeom prst="rect">
            <a:avLst/>
          </a:prstGeom>
          <a:noFill/>
          <a:ln w="9525">
            <a:noFill/>
            <a:miter lim="800000"/>
            <a:headEnd/>
            <a:tailEnd/>
          </a:ln>
          <a:effectLst/>
        </p:spPr>
        <p:txBody>
          <a:bodyPr lIns="27000" tIns="27000" rIns="27000" bIns="27000" anchor="ctr"/>
          <a:lstStyle/>
          <a:p>
            <a:pPr>
              <a:spcBef>
                <a:spcPct val="50000"/>
              </a:spcBef>
              <a:defRPr/>
            </a:pPr>
            <a:r>
              <a:rPr lang="en-GB" sz="1800" b="1" dirty="0">
                <a:solidFill>
                  <a:schemeClr val="bg1"/>
                </a:solidFill>
                <a:latin typeface="Arial" charset="0"/>
                <a:cs typeface="+mn-cs"/>
              </a:rPr>
              <a:t>Unit title</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7" name="Rectangle 5"/>
          <p:cNvSpPr>
            <a:spLocks noGrp="1" noChangeArrowheads="1"/>
          </p:cNvSpPr>
          <p:nvPr>
            <p:ph type="ftr" sz="quarter" idx="10"/>
          </p:nvPr>
        </p:nvSpPr>
        <p:spPr/>
        <p:txBody>
          <a:bodyPr/>
          <a:lstStyle>
            <a:lvl1pPr>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349929052"/>
      </p:ext>
    </p:extLst>
  </p:cSld>
  <p:clrMapOvr>
    <a:masterClrMapping/>
  </p:clrMapOvr>
  <p:transition>
    <p:sndAc>
      <p:stSnd>
        <p:snd r:embed="rId1" name="click.wav"/>
      </p:stSnd>
    </p:sndAc>
  </p:transition>
  <p:timing>
    <p:tnLst>
      <p:par>
        <p:cTn id="1" dur="indefinite" restart="never" nodeType="tmRoot"/>
      </p:par>
    </p:tnLst>
  </p:timing>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showMasterPhAnim="0" type="blank" preserve="1">
  <p:cSld name="Blank">
    <p:spTree>
      <p:nvGrpSpPr>
        <p:cNvPr id="1" name=""/>
        <p:cNvGrpSpPr/>
        <p:nvPr/>
      </p:nvGrpSpPr>
      <p:grpSpPr>
        <a:xfrm>
          <a:off x="0" y="0"/>
          <a:ext cx="0" cy="0"/>
          <a:chOff x="0" y="0"/>
          <a:chExt cx="0" cy="0"/>
        </a:xfrm>
      </p:grpSpPr>
      <p:pic>
        <p:nvPicPr>
          <p:cNvPr id="2" name="Picture 10" descr="BiologyPPTBottom.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799410"/>
            <a:ext cx="9144000"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1" descr="BiologyPPTTop.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60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13"/>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p>
            <a:pPr algn="ctr">
              <a:defRPr/>
            </a:pPr>
            <a:r>
              <a:rPr lang="en-GB" sz="1650" dirty="0" err="1">
                <a:solidFill>
                  <a:srgbClr val="FFFFFF"/>
                </a:solidFill>
                <a:latin typeface="Arial Black" pitchFamily="34" charset="0"/>
                <a:cs typeface="+mn-cs"/>
              </a:rPr>
              <a:t>xXx</a:t>
            </a:r>
            <a:endParaRPr lang="en-GB" sz="1050" dirty="0">
              <a:latin typeface="Arial Black" pitchFamily="34" charset="0"/>
              <a:cs typeface="+mn-cs"/>
            </a:endParaRPr>
          </a:p>
        </p:txBody>
      </p:sp>
      <p:sp>
        <p:nvSpPr>
          <p:cNvPr id="5" name="Text Box 14"/>
          <p:cNvSpPr txBox="1">
            <a:spLocks noChangeArrowheads="1"/>
          </p:cNvSpPr>
          <p:nvPr userDrawn="1"/>
        </p:nvSpPr>
        <p:spPr bwMode="auto">
          <a:xfrm>
            <a:off x="1104901" y="165497"/>
            <a:ext cx="6335713" cy="270272"/>
          </a:xfrm>
          <a:prstGeom prst="rect">
            <a:avLst/>
          </a:prstGeom>
          <a:noFill/>
          <a:ln w="9525">
            <a:noFill/>
            <a:miter lim="800000"/>
            <a:headEnd/>
            <a:tailEnd/>
          </a:ln>
          <a:effectLst/>
        </p:spPr>
        <p:txBody>
          <a:bodyPr lIns="27000" tIns="27000" rIns="27000" bIns="27000" anchor="ctr"/>
          <a:lstStyle/>
          <a:p>
            <a:pPr>
              <a:spcBef>
                <a:spcPct val="50000"/>
              </a:spcBef>
              <a:defRPr/>
            </a:pPr>
            <a:r>
              <a:rPr lang="en-GB" sz="1800" b="1" dirty="0">
                <a:solidFill>
                  <a:schemeClr val="bg1"/>
                </a:solidFill>
                <a:latin typeface="Arial" charset="0"/>
                <a:cs typeface="+mn-cs"/>
              </a:rPr>
              <a:t>Unit title</a:t>
            </a:r>
          </a:p>
        </p:txBody>
      </p:sp>
      <p:sp>
        <p:nvSpPr>
          <p:cNvPr id="6" name="Footer Placeholder 5"/>
          <p:cNvSpPr>
            <a:spLocks noGrp="1" noChangeArrowheads="1"/>
          </p:cNvSpPr>
          <p:nvPr>
            <p:ph type="ftr" sz="quarter" idx="10"/>
          </p:nvPr>
        </p:nvSpPr>
        <p:spPr/>
        <p:txBody>
          <a:bodyPr/>
          <a:lstStyle>
            <a:lvl1pPr>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511846549"/>
      </p:ext>
    </p:extLst>
  </p:cSld>
  <p:clrMapOvr>
    <a:masterClrMapping/>
  </p:clrMapOvr>
  <p:transition>
    <p:sndAc>
      <p:stSnd>
        <p:snd r:embed="rId1" name="click.wav"/>
      </p:stSnd>
    </p:sndAc>
  </p:transition>
  <p:timing>
    <p:tnLst>
      <p:par>
        <p:cTn id="1" dur="indefinite" restart="never" nodeType="tmRoot"/>
      </p:par>
    </p:tnLst>
  </p:timing>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showMasterPhAnim="0" type="objTx" preserve="1">
  <p:cSld name="Content with Caption">
    <p:spTree>
      <p:nvGrpSpPr>
        <p:cNvPr id="1" name=""/>
        <p:cNvGrpSpPr/>
        <p:nvPr/>
      </p:nvGrpSpPr>
      <p:grpSpPr>
        <a:xfrm>
          <a:off x="0" y="0"/>
          <a:ext cx="0" cy="0"/>
          <a:chOff x="0" y="0"/>
          <a:chExt cx="0" cy="0"/>
        </a:xfrm>
      </p:grpSpPr>
      <p:pic>
        <p:nvPicPr>
          <p:cNvPr id="5" name="Picture 10" descr="BiologyPPTBottom.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799410"/>
            <a:ext cx="9144000"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descr="BiologyPPTTop.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60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3"/>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p>
            <a:pPr algn="ctr">
              <a:defRPr/>
            </a:pPr>
            <a:r>
              <a:rPr lang="en-GB" sz="1650" dirty="0" err="1">
                <a:solidFill>
                  <a:srgbClr val="FFFFFF"/>
                </a:solidFill>
                <a:latin typeface="Arial Black" pitchFamily="34" charset="0"/>
                <a:cs typeface="+mn-cs"/>
              </a:rPr>
              <a:t>xXx</a:t>
            </a:r>
            <a:endParaRPr lang="en-GB" sz="1050" dirty="0">
              <a:latin typeface="Arial Black" pitchFamily="34" charset="0"/>
              <a:cs typeface="+mn-cs"/>
            </a:endParaRPr>
          </a:p>
        </p:txBody>
      </p:sp>
      <p:sp>
        <p:nvSpPr>
          <p:cNvPr id="8" name="Text Box 14"/>
          <p:cNvSpPr txBox="1">
            <a:spLocks noChangeArrowheads="1"/>
          </p:cNvSpPr>
          <p:nvPr userDrawn="1"/>
        </p:nvSpPr>
        <p:spPr bwMode="auto">
          <a:xfrm>
            <a:off x="1104901" y="165497"/>
            <a:ext cx="6335713" cy="270272"/>
          </a:xfrm>
          <a:prstGeom prst="rect">
            <a:avLst/>
          </a:prstGeom>
          <a:noFill/>
          <a:ln w="9525">
            <a:noFill/>
            <a:miter lim="800000"/>
            <a:headEnd/>
            <a:tailEnd/>
          </a:ln>
          <a:effectLst/>
        </p:spPr>
        <p:txBody>
          <a:bodyPr lIns="27000" tIns="27000" rIns="27000" bIns="27000" anchor="ctr"/>
          <a:lstStyle/>
          <a:p>
            <a:pPr>
              <a:spcBef>
                <a:spcPct val="50000"/>
              </a:spcBef>
              <a:defRPr/>
            </a:pPr>
            <a:r>
              <a:rPr lang="en-GB" sz="1800" b="1" dirty="0">
                <a:solidFill>
                  <a:schemeClr val="bg1"/>
                </a:solidFill>
                <a:latin typeface="Arial" charset="0"/>
                <a:cs typeface="+mn-cs"/>
              </a:rPr>
              <a:t>Unit title</a:t>
            </a:r>
          </a:p>
        </p:txBody>
      </p:sp>
      <p:sp>
        <p:nvSpPr>
          <p:cNvPr id="2" name="Title 1"/>
          <p:cNvSpPr>
            <a:spLocks noGrp="1"/>
          </p:cNvSpPr>
          <p:nvPr>
            <p:ph type="title"/>
          </p:nvPr>
        </p:nvSpPr>
        <p:spPr>
          <a:xfrm>
            <a:off x="457201" y="642924"/>
            <a:ext cx="3008313" cy="871538"/>
          </a:xfrm>
        </p:spPr>
        <p:txBody>
          <a:bodyPr anchor="b"/>
          <a:lstStyle>
            <a:lvl1pPr algn="l">
              <a:defRPr sz="1800" b="1"/>
            </a:lvl1pPr>
          </a:lstStyle>
          <a:p>
            <a:r>
              <a:rPr lang="en-US" dirty="0" smtClean="0"/>
              <a:t>Click to edit Master title style</a:t>
            </a:r>
            <a:endParaRPr lang="en-GB" dirty="0"/>
          </a:p>
        </p:txBody>
      </p:sp>
      <p:sp>
        <p:nvSpPr>
          <p:cNvPr id="3" name="Content Placeholder 2"/>
          <p:cNvSpPr>
            <a:spLocks noGrp="1"/>
          </p:cNvSpPr>
          <p:nvPr>
            <p:ph idx="1"/>
          </p:nvPr>
        </p:nvSpPr>
        <p:spPr>
          <a:xfrm>
            <a:off x="3575050" y="642925"/>
            <a:ext cx="5111750" cy="3951698"/>
          </a:xfrm>
        </p:spPr>
        <p:txBody>
          <a:bodyPr/>
          <a:lstStyle>
            <a:lvl1pPr>
              <a:defRPr sz="1800"/>
            </a:lvl1pPr>
            <a:lvl2pPr>
              <a:defRPr sz="1800"/>
            </a:lvl2pPr>
            <a:lvl3pPr>
              <a:defRPr sz="1800"/>
            </a:lvl3pPr>
            <a:lvl4pPr>
              <a:defRPr sz="1800"/>
            </a:lvl4pPr>
            <a:lvl5pPr>
              <a:buNone/>
              <a:defRPr sz="180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3"/>
          <p:cNvSpPr>
            <a:spLocks noGrp="1"/>
          </p:cNvSpPr>
          <p:nvPr>
            <p:ph type="body" sz="half" idx="2"/>
          </p:nvPr>
        </p:nvSpPr>
        <p:spPr>
          <a:xfrm>
            <a:off x="457201" y="1553759"/>
            <a:ext cx="3008313" cy="3040864"/>
          </a:xfrm>
        </p:spPr>
        <p:txBody>
          <a:bodyPr/>
          <a:lstStyle>
            <a:lvl1pPr marL="0" indent="0">
              <a:buNone/>
              <a:defRPr sz="18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smtClean="0"/>
              <a:t>Click to edit Master text styles</a:t>
            </a:r>
          </a:p>
        </p:txBody>
      </p:sp>
      <p:sp>
        <p:nvSpPr>
          <p:cNvPr id="9" name="Rectangle 5"/>
          <p:cNvSpPr>
            <a:spLocks noGrp="1" noChangeArrowheads="1"/>
          </p:cNvSpPr>
          <p:nvPr>
            <p:ph type="ftr" sz="quarter" idx="10"/>
          </p:nvPr>
        </p:nvSpPr>
        <p:spPr/>
        <p:txBody>
          <a:bodyPr/>
          <a:lstStyle>
            <a:lvl1pPr>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4286176488"/>
      </p:ext>
    </p:extLst>
  </p:cSld>
  <p:clrMapOvr>
    <a:masterClrMapping/>
  </p:clrMapOvr>
  <p:transition>
    <p:sndAc>
      <p:stSnd>
        <p:snd r:embed="rId1"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showMasterPhAnim="0" type="picTx" preserve="1">
  <p:cSld name="Picture with Caption">
    <p:spTree>
      <p:nvGrpSpPr>
        <p:cNvPr id="1" name=""/>
        <p:cNvGrpSpPr/>
        <p:nvPr/>
      </p:nvGrpSpPr>
      <p:grpSpPr>
        <a:xfrm>
          <a:off x="0" y="0"/>
          <a:ext cx="0" cy="0"/>
          <a:chOff x="0" y="0"/>
          <a:chExt cx="0" cy="0"/>
        </a:xfrm>
      </p:grpSpPr>
      <p:pic>
        <p:nvPicPr>
          <p:cNvPr id="5" name="Picture 10" descr="BiologyPPTBottom.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799410"/>
            <a:ext cx="9144000"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descr="BiologyPPTTop.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60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3"/>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p>
            <a:pPr algn="ctr">
              <a:defRPr/>
            </a:pPr>
            <a:r>
              <a:rPr lang="en-GB" sz="1650" dirty="0" err="1">
                <a:solidFill>
                  <a:srgbClr val="FFFFFF"/>
                </a:solidFill>
                <a:latin typeface="Arial Black" pitchFamily="34" charset="0"/>
                <a:cs typeface="+mn-cs"/>
              </a:rPr>
              <a:t>xXx</a:t>
            </a:r>
            <a:endParaRPr lang="en-GB" sz="1050" dirty="0">
              <a:latin typeface="Arial Black" pitchFamily="34" charset="0"/>
              <a:cs typeface="+mn-cs"/>
            </a:endParaRPr>
          </a:p>
        </p:txBody>
      </p:sp>
      <p:sp>
        <p:nvSpPr>
          <p:cNvPr id="8" name="Text Box 14"/>
          <p:cNvSpPr txBox="1">
            <a:spLocks noChangeArrowheads="1"/>
          </p:cNvSpPr>
          <p:nvPr userDrawn="1"/>
        </p:nvSpPr>
        <p:spPr bwMode="auto">
          <a:xfrm>
            <a:off x="1104901" y="165497"/>
            <a:ext cx="6335713" cy="270272"/>
          </a:xfrm>
          <a:prstGeom prst="rect">
            <a:avLst/>
          </a:prstGeom>
          <a:noFill/>
          <a:ln w="9525">
            <a:noFill/>
            <a:miter lim="800000"/>
            <a:headEnd/>
            <a:tailEnd/>
          </a:ln>
          <a:effectLst/>
        </p:spPr>
        <p:txBody>
          <a:bodyPr lIns="27000" tIns="27000" rIns="27000" bIns="27000" anchor="ctr"/>
          <a:lstStyle/>
          <a:p>
            <a:pPr>
              <a:spcBef>
                <a:spcPct val="50000"/>
              </a:spcBef>
              <a:defRPr/>
            </a:pPr>
            <a:r>
              <a:rPr lang="en-GB" sz="1800" b="1" dirty="0">
                <a:solidFill>
                  <a:schemeClr val="bg1"/>
                </a:solidFill>
                <a:latin typeface="Arial" charset="0"/>
                <a:cs typeface="+mn-cs"/>
              </a:rPr>
              <a:t>Unit title</a:t>
            </a:r>
          </a:p>
        </p:txBody>
      </p:sp>
      <p:sp>
        <p:nvSpPr>
          <p:cNvPr id="2" name="Title 1"/>
          <p:cNvSpPr>
            <a:spLocks noGrp="1"/>
          </p:cNvSpPr>
          <p:nvPr>
            <p:ph type="title"/>
          </p:nvPr>
        </p:nvSpPr>
        <p:spPr>
          <a:xfrm>
            <a:off x="1792288" y="3600450"/>
            <a:ext cx="5486400" cy="425054"/>
          </a:xfrm>
        </p:spPr>
        <p:txBody>
          <a:bodyPr anchor="b"/>
          <a:lstStyle>
            <a:lvl1pPr algn="l">
              <a:defRPr sz="1800" b="1"/>
            </a:lvl1pPr>
          </a:lstStyle>
          <a:p>
            <a:r>
              <a:rPr lang="en-US" dirty="0" smtClean="0"/>
              <a:t>Click to edit Master title style</a:t>
            </a:r>
            <a:endParaRPr lang="en-GB" dirty="0"/>
          </a:p>
        </p:txBody>
      </p:sp>
      <p:sp>
        <p:nvSpPr>
          <p:cNvPr id="3" name="Picture Placeholder 2"/>
          <p:cNvSpPr>
            <a:spLocks noGrp="1"/>
          </p:cNvSpPr>
          <p:nvPr>
            <p:ph type="pic" idx="1"/>
          </p:nvPr>
        </p:nvSpPr>
        <p:spPr>
          <a:xfrm>
            <a:off x="1792288" y="589345"/>
            <a:ext cx="5486400" cy="2956336"/>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GB" noProof="0" smtClean="0"/>
          </a:p>
        </p:txBody>
      </p:sp>
      <p:sp>
        <p:nvSpPr>
          <p:cNvPr id="4" name="Text Placeholder 3"/>
          <p:cNvSpPr>
            <a:spLocks noGrp="1"/>
          </p:cNvSpPr>
          <p:nvPr>
            <p:ph type="body" sz="half" idx="2"/>
          </p:nvPr>
        </p:nvSpPr>
        <p:spPr>
          <a:xfrm>
            <a:off x="1792288" y="4071948"/>
            <a:ext cx="5486400" cy="557202"/>
          </a:xfrm>
        </p:spPr>
        <p:txBody>
          <a:bodyPr anchor="b"/>
          <a:lstStyle>
            <a:lvl1pPr marL="0" indent="0">
              <a:buNone/>
              <a:defRPr sz="18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smtClean="0"/>
              <a:t>Click to edit Master text styles</a:t>
            </a:r>
          </a:p>
        </p:txBody>
      </p:sp>
      <p:sp>
        <p:nvSpPr>
          <p:cNvPr id="9" name="Rectangle 5"/>
          <p:cNvSpPr>
            <a:spLocks noGrp="1" noChangeArrowheads="1"/>
          </p:cNvSpPr>
          <p:nvPr>
            <p:ph type="ftr" sz="quarter" idx="10"/>
          </p:nvPr>
        </p:nvSpPr>
        <p:spPr/>
        <p:txBody>
          <a:bodyPr/>
          <a:lstStyle>
            <a:lvl1pPr>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2708736959"/>
      </p:ext>
    </p:extLst>
  </p:cSld>
  <p:clrMapOvr>
    <a:masterClrMapping/>
  </p:clrMapOvr>
  <p:transition>
    <p:sndAc>
      <p:stSnd>
        <p:snd r:embed="rId1"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showMasterPhAnim="0" type="vertTx" preserve="1">
  <p:cSld name="Title and Vertical Text">
    <p:spTree>
      <p:nvGrpSpPr>
        <p:cNvPr id="1" name=""/>
        <p:cNvGrpSpPr/>
        <p:nvPr/>
      </p:nvGrpSpPr>
      <p:grpSpPr>
        <a:xfrm>
          <a:off x="0" y="0"/>
          <a:ext cx="0" cy="0"/>
          <a:chOff x="0" y="0"/>
          <a:chExt cx="0" cy="0"/>
        </a:xfrm>
      </p:grpSpPr>
      <p:pic>
        <p:nvPicPr>
          <p:cNvPr id="4" name="Picture 10" descr="BiologyPPTBottom.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799410"/>
            <a:ext cx="9144000"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BiologyPPTTop.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60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3"/>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p>
            <a:pPr algn="ctr">
              <a:defRPr/>
            </a:pPr>
            <a:r>
              <a:rPr lang="en-GB" sz="1650" dirty="0" err="1">
                <a:solidFill>
                  <a:srgbClr val="FFFFFF"/>
                </a:solidFill>
                <a:latin typeface="Arial Black" pitchFamily="34" charset="0"/>
                <a:cs typeface="+mn-cs"/>
              </a:rPr>
              <a:t>xXx</a:t>
            </a:r>
            <a:endParaRPr lang="en-GB" sz="1050" dirty="0">
              <a:latin typeface="Arial Black" pitchFamily="34" charset="0"/>
              <a:cs typeface="+mn-cs"/>
            </a:endParaRPr>
          </a:p>
        </p:txBody>
      </p:sp>
      <p:sp>
        <p:nvSpPr>
          <p:cNvPr id="7" name="Text Box 14"/>
          <p:cNvSpPr txBox="1">
            <a:spLocks noChangeArrowheads="1"/>
          </p:cNvSpPr>
          <p:nvPr userDrawn="1"/>
        </p:nvSpPr>
        <p:spPr bwMode="auto">
          <a:xfrm>
            <a:off x="1104901" y="165497"/>
            <a:ext cx="6335713" cy="270272"/>
          </a:xfrm>
          <a:prstGeom prst="rect">
            <a:avLst/>
          </a:prstGeom>
          <a:noFill/>
          <a:ln w="9525">
            <a:noFill/>
            <a:miter lim="800000"/>
            <a:headEnd/>
            <a:tailEnd/>
          </a:ln>
          <a:effectLst/>
        </p:spPr>
        <p:txBody>
          <a:bodyPr lIns="27000" tIns="27000" rIns="27000" bIns="27000" anchor="ctr"/>
          <a:lstStyle/>
          <a:p>
            <a:pPr>
              <a:spcBef>
                <a:spcPct val="50000"/>
              </a:spcBef>
              <a:defRPr/>
            </a:pPr>
            <a:r>
              <a:rPr lang="en-GB" sz="1800" b="1" dirty="0">
                <a:solidFill>
                  <a:schemeClr val="bg1"/>
                </a:solidFill>
                <a:latin typeface="Arial" charset="0"/>
                <a:cs typeface="+mn-cs"/>
              </a:rPr>
              <a:t>Unit title</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lvl5pPr>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Rectangle 5"/>
          <p:cNvSpPr>
            <a:spLocks noGrp="1" noChangeArrowheads="1"/>
          </p:cNvSpPr>
          <p:nvPr>
            <p:ph type="ftr" sz="quarter" idx="10"/>
          </p:nvPr>
        </p:nvSpPr>
        <p:spPr/>
        <p:txBody>
          <a:bodyPr/>
          <a:lstStyle>
            <a:lvl1pPr>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2500970866"/>
      </p:ext>
    </p:extLst>
  </p:cSld>
  <p:clrMapOvr>
    <a:masterClrMapping/>
  </p:clrMapOvr>
  <p:transition>
    <p:sndAc>
      <p:stSnd>
        <p:snd r:embed="rId1"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showMasterPhAnim="0" type="vertTitleAndTx" preserve="1">
  <p:cSld name="Vertical Title and Text">
    <p:spTree>
      <p:nvGrpSpPr>
        <p:cNvPr id="1" name=""/>
        <p:cNvGrpSpPr/>
        <p:nvPr/>
      </p:nvGrpSpPr>
      <p:grpSpPr>
        <a:xfrm>
          <a:off x="0" y="0"/>
          <a:ext cx="0" cy="0"/>
          <a:chOff x="0" y="0"/>
          <a:chExt cx="0" cy="0"/>
        </a:xfrm>
      </p:grpSpPr>
      <p:pic>
        <p:nvPicPr>
          <p:cNvPr id="4" name="Picture 10" descr="BiologyPPTBottom.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799410"/>
            <a:ext cx="9144000"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BiologyPPTTop.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60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3"/>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p>
            <a:pPr algn="ctr">
              <a:defRPr/>
            </a:pPr>
            <a:r>
              <a:rPr lang="en-GB" sz="1650" dirty="0" err="1">
                <a:solidFill>
                  <a:srgbClr val="FFFFFF"/>
                </a:solidFill>
                <a:latin typeface="Arial Black" pitchFamily="34" charset="0"/>
                <a:cs typeface="+mn-cs"/>
              </a:rPr>
              <a:t>xXx</a:t>
            </a:r>
            <a:endParaRPr lang="en-GB" sz="1050" dirty="0">
              <a:latin typeface="Arial Black" pitchFamily="34" charset="0"/>
              <a:cs typeface="+mn-cs"/>
            </a:endParaRPr>
          </a:p>
        </p:txBody>
      </p:sp>
      <p:sp>
        <p:nvSpPr>
          <p:cNvPr id="7" name="Text Box 14"/>
          <p:cNvSpPr txBox="1">
            <a:spLocks noChangeArrowheads="1"/>
          </p:cNvSpPr>
          <p:nvPr userDrawn="1"/>
        </p:nvSpPr>
        <p:spPr bwMode="auto">
          <a:xfrm>
            <a:off x="1104901" y="165497"/>
            <a:ext cx="6335713" cy="270272"/>
          </a:xfrm>
          <a:prstGeom prst="rect">
            <a:avLst/>
          </a:prstGeom>
          <a:noFill/>
          <a:ln w="9525">
            <a:noFill/>
            <a:miter lim="800000"/>
            <a:headEnd/>
            <a:tailEnd/>
          </a:ln>
          <a:effectLst/>
        </p:spPr>
        <p:txBody>
          <a:bodyPr lIns="27000" tIns="27000" rIns="27000" bIns="27000" anchor="ctr"/>
          <a:lstStyle/>
          <a:p>
            <a:pPr>
              <a:spcBef>
                <a:spcPct val="50000"/>
              </a:spcBef>
              <a:defRPr/>
            </a:pPr>
            <a:r>
              <a:rPr lang="en-GB" sz="1800" b="1" dirty="0">
                <a:solidFill>
                  <a:schemeClr val="bg1"/>
                </a:solidFill>
                <a:latin typeface="Arial" charset="0"/>
                <a:cs typeface="+mn-cs"/>
              </a:rPr>
              <a:t>Unit title</a:t>
            </a:r>
          </a:p>
        </p:txBody>
      </p:sp>
      <p:sp>
        <p:nvSpPr>
          <p:cNvPr id="2" name="Vertical Title 1"/>
          <p:cNvSpPr>
            <a:spLocks noGrp="1"/>
          </p:cNvSpPr>
          <p:nvPr>
            <p:ph type="title" orient="vert"/>
          </p:nvPr>
        </p:nvSpPr>
        <p:spPr>
          <a:xfrm>
            <a:off x="6605588" y="627460"/>
            <a:ext cx="2070100" cy="393501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627460"/>
            <a:ext cx="6057900" cy="3935015"/>
          </a:xfrm>
        </p:spPr>
        <p:txBody>
          <a:bodyPr vert="eaVert"/>
          <a:lstStyle>
            <a:lvl5pPr>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Rectangle 5"/>
          <p:cNvSpPr>
            <a:spLocks noGrp="1" noChangeArrowheads="1"/>
          </p:cNvSpPr>
          <p:nvPr>
            <p:ph type="ftr" sz="quarter" idx="10"/>
          </p:nvPr>
        </p:nvSpPr>
        <p:spPr/>
        <p:txBody>
          <a:bodyPr/>
          <a:lstStyle>
            <a:lvl1pPr>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1134362353"/>
      </p:ext>
    </p:extLst>
  </p:cSld>
  <p:clrMapOvr>
    <a:masterClrMapping/>
  </p:clrMapOvr>
  <p:transition>
    <p:sndAc>
      <p:stSnd>
        <p:snd r:embed="rId1"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C834F09A-4EEA-409D-9EB5-49A8E5225F69}"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showMasterPhAnim="0" type="tbl" preserve="1">
  <p:cSld name="Title and Table">
    <p:spTree>
      <p:nvGrpSpPr>
        <p:cNvPr id="1" name=""/>
        <p:cNvGrpSpPr/>
        <p:nvPr/>
      </p:nvGrpSpPr>
      <p:grpSpPr>
        <a:xfrm>
          <a:off x="0" y="0"/>
          <a:ext cx="0" cy="0"/>
          <a:chOff x="0" y="0"/>
          <a:chExt cx="0" cy="0"/>
        </a:xfrm>
      </p:grpSpPr>
      <p:pic>
        <p:nvPicPr>
          <p:cNvPr id="4" name="Picture 10" descr="BiologyPPTBottom.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799410"/>
            <a:ext cx="9144000"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BiologyPPTTop.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60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3"/>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p>
            <a:pPr algn="ctr">
              <a:defRPr/>
            </a:pPr>
            <a:r>
              <a:rPr lang="en-GB" sz="1650" dirty="0" err="1">
                <a:solidFill>
                  <a:srgbClr val="FFFFFF"/>
                </a:solidFill>
                <a:latin typeface="Arial Black" pitchFamily="34" charset="0"/>
                <a:cs typeface="+mn-cs"/>
              </a:rPr>
              <a:t>xXx</a:t>
            </a:r>
            <a:endParaRPr lang="en-GB" sz="1050" dirty="0">
              <a:latin typeface="Arial Black" pitchFamily="34" charset="0"/>
              <a:cs typeface="+mn-cs"/>
            </a:endParaRPr>
          </a:p>
        </p:txBody>
      </p:sp>
      <p:sp>
        <p:nvSpPr>
          <p:cNvPr id="7" name="Text Box 14"/>
          <p:cNvSpPr txBox="1">
            <a:spLocks noChangeArrowheads="1"/>
          </p:cNvSpPr>
          <p:nvPr userDrawn="1"/>
        </p:nvSpPr>
        <p:spPr bwMode="auto">
          <a:xfrm>
            <a:off x="1104901" y="165497"/>
            <a:ext cx="6335713" cy="270272"/>
          </a:xfrm>
          <a:prstGeom prst="rect">
            <a:avLst/>
          </a:prstGeom>
          <a:noFill/>
          <a:ln w="9525">
            <a:noFill/>
            <a:miter lim="800000"/>
            <a:headEnd/>
            <a:tailEnd/>
          </a:ln>
          <a:effectLst/>
        </p:spPr>
        <p:txBody>
          <a:bodyPr lIns="27000" tIns="27000" rIns="27000" bIns="27000" anchor="ctr"/>
          <a:lstStyle/>
          <a:p>
            <a:pPr>
              <a:spcBef>
                <a:spcPct val="50000"/>
              </a:spcBef>
              <a:defRPr/>
            </a:pPr>
            <a:r>
              <a:rPr lang="en-GB" sz="1800" b="1" dirty="0">
                <a:solidFill>
                  <a:schemeClr val="bg1"/>
                </a:solidFill>
                <a:latin typeface="Arial" charset="0"/>
                <a:cs typeface="+mn-cs"/>
              </a:rPr>
              <a:t>Unit title</a:t>
            </a:r>
          </a:p>
        </p:txBody>
      </p:sp>
      <p:sp>
        <p:nvSpPr>
          <p:cNvPr id="2" name="Title 1"/>
          <p:cNvSpPr>
            <a:spLocks noGrp="1"/>
          </p:cNvSpPr>
          <p:nvPr>
            <p:ph type="title"/>
          </p:nvPr>
        </p:nvSpPr>
        <p:spPr>
          <a:xfrm>
            <a:off x="395288" y="627460"/>
            <a:ext cx="8229600" cy="540544"/>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68314" y="1383507"/>
            <a:ext cx="8207375" cy="3178969"/>
          </a:xfrm>
        </p:spPr>
        <p:txBody>
          <a:bodyPr/>
          <a:lstStyle/>
          <a:p>
            <a:pPr lvl="0"/>
            <a:endParaRPr lang="en-GB" noProof="0" smtClean="0"/>
          </a:p>
        </p:txBody>
      </p:sp>
      <p:sp>
        <p:nvSpPr>
          <p:cNvPr id="8" name="Rectangle 5"/>
          <p:cNvSpPr>
            <a:spLocks noGrp="1" noChangeArrowheads="1"/>
          </p:cNvSpPr>
          <p:nvPr>
            <p:ph type="ftr" sz="quarter" idx="10"/>
          </p:nvPr>
        </p:nvSpPr>
        <p:spPr/>
        <p:txBody>
          <a:bodyPr/>
          <a:lstStyle>
            <a:lvl1pPr>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3314998036"/>
      </p:ext>
    </p:extLst>
  </p:cSld>
  <p:clrMapOvr>
    <a:masterClrMapping/>
  </p:clrMapOvr>
  <p:transition>
    <p:sndAc>
      <p:stSnd>
        <p:snd r:embed="rId1"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mn-cs"/>
              </a:defRPr>
            </a:lvl1pPr>
          </a:lstStyle>
          <a:p>
            <a:pPr>
              <a:defRPr/>
            </a:pPr>
            <a:fld id="{1667E45B-E679-46AA-B37E-742CC090182F}" type="datetimeFigureOut">
              <a:rPr lang="en-GB"/>
              <a:pPr>
                <a:defRPr/>
              </a:pPr>
              <a:t>24/06/2019</a:t>
            </a:fld>
            <a:endParaRPr lang="en-GB"/>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mn-cs"/>
              </a:defRPr>
            </a:lvl1pPr>
          </a:lstStyle>
          <a:p>
            <a:pPr>
              <a:defRPr/>
            </a:pPr>
            <a:endParaRPr lang="en-GB"/>
          </a:p>
        </p:txBody>
      </p:sp>
      <p:sp>
        <p:nvSpPr>
          <p:cNvPr id="6" name="Slide Number Placeholder 5"/>
          <p:cNvSpPr>
            <a:spLocks noGrp="1"/>
          </p:cNvSpPr>
          <p:nvPr>
            <p:ph type="sldNum" sz="quarter" idx="12"/>
          </p:nvPr>
        </p:nvSpPr>
        <p:spPr/>
        <p:txBody>
          <a:bodyPr/>
          <a:lstStyle>
            <a:lvl1pPr>
              <a:defRPr>
                <a:latin typeface="Arial" panose="020B0604020202020204" pitchFamily="34" charset="0"/>
              </a:defRPr>
            </a:lvl1pPr>
          </a:lstStyle>
          <a:p>
            <a:fld id="{8CE8C535-5683-42BE-A2DF-953A5DB195A5}" type="slidenum">
              <a:rPr lang="en-GB" altLang="en-US"/>
              <a:pPr/>
              <a:t>‹#›</a:t>
            </a:fld>
            <a:endParaRPr lang="en-GB" altLang="en-US"/>
          </a:p>
        </p:txBody>
      </p:sp>
    </p:spTree>
    <p:extLst>
      <p:ext uri="{BB962C8B-B14F-4D97-AF65-F5344CB8AC3E}">
        <p14:creationId xmlns:p14="http://schemas.microsoft.com/office/powerpoint/2010/main" val="3995163067"/>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mn-cs"/>
              </a:defRPr>
            </a:lvl1pPr>
          </a:lstStyle>
          <a:p>
            <a:pPr>
              <a:defRPr/>
            </a:pPr>
            <a:fld id="{89812809-F0E8-41DF-907D-85FA3CB9A51B}" type="datetimeFigureOut">
              <a:rPr lang="en-GB"/>
              <a:pPr>
                <a:defRPr/>
              </a:pPr>
              <a:t>24/06/2019</a:t>
            </a:fld>
            <a:endParaRPr lang="en-GB"/>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mn-cs"/>
              </a:defRPr>
            </a:lvl1pPr>
          </a:lstStyle>
          <a:p>
            <a:pPr>
              <a:defRPr/>
            </a:pPr>
            <a:endParaRPr lang="en-GB"/>
          </a:p>
        </p:txBody>
      </p:sp>
      <p:sp>
        <p:nvSpPr>
          <p:cNvPr id="6" name="Slide Number Placeholder 5"/>
          <p:cNvSpPr>
            <a:spLocks noGrp="1"/>
          </p:cNvSpPr>
          <p:nvPr>
            <p:ph type="sldNum" sz="quarter" idx="12"/>
          </p:nvPr>
        </p:nvSpPr>
        <p:spPr/>
        <p:txBody>
          <a:bodyPr/>
          <a:lstStyle>
            <a:lvl1pPr>
              <a:defRPr>
                <a:latin typeface="Arial" panose="020B0604020202020204" pitchFamily="34" charset="0"/>
              </a:defRPr>
            </a:lvl1pPr>
          </a:lstStyle>
          <a:p>
            <a:fld id="{50B4A00F-37B9-4BBE-81B1-5724B2BCEA1C}" type="slidenum">
              <a:rPr lang="en-GB" altLang="en-US"/>
              <a:pPr/>
              <a:t>‹#›</a:t>
            </a:fld>
            <a:endParaRPr lang="en-GB" altLang="en-US"/>
          </a:p>
        </p:txBody>
      </p:sp>
    </p:spTree>
    <p:extLst>
      <p:ext uri="{BB962C8B-B14F-4D97-AF65-F5344CB8AC3E}">
        <p14:creationId xmlns:p14="http://schemas.microsoft.com/office/powerpoint/2010/main" val="3802381687"/>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mn-cs"/>
              </a:defRPr>
            </a:lvl1pPr>
          </a:lstStyle>
          <a:p>
            <a:pPr>
              <a:defRPr/>
            </a:pPr>
            <a:fld id="{92D7F620-EBD9-4203-84EC-0FB2A635DFC4}" type="datetimeFigureOut">
              <a:rPr lang="en-GB"/>
              <a:pPr>
                <a:defRPr/>
              </a:pPr>
              <a:t>24/06/2019</a:t>
            </a:fld>
            <a:endParaRPr lang="en-GB"/>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mn-cs"/>
              </a:defRPr>
            </a:lvl1pPr>
          </a:lstStyle>
          <a:p>
            <a:pPr>
              <a:defRPr/>
            </a:pPr>
            <a:endParaRPr lang="en-GB"/>
          </a:p>
        </p:txBody>
      </p:sp>
      <p:sp>
        <p:nvSpPr>
          <p:cNvPr id="6" name="Slide Number Placeholder 5"/>
          <p:cNvSpPr>
            <a:spLocks noGrp="1"/>
          </p:cNvSpPr>
          <p:nvPr>
            <p:ph type="sldNum" sz="quarter" idx="12"/>
          </p:nvPr>
        </p:nvSpPr>
        <p:spPr/>
        <p:txBody>
          <a:bodyPr/>
          <a:lstStyle>
            <a:lvl1pPr>
              <a:defRPr>
                <a:latin typeface="Arial" panose="020B0604020202020204" pitchFamily="34" charset="0"/>
              </a:defRPr>
            </a:lvl1pPr>
          </a:lstStyle>
          <a:p>
            <a:fld id="{B56EAF44-8665-4CC6-85CB-4CE5EAE60E34}" type="slidenum">
              <a:rPr lang="en-GB" altLang="en-US"/>
              <a:pPr/>
              <a:t>‹#›</a:t>
            </a:fld>
            <a:endParaRPr lang="en-GB" altLang="en-US"/>
          </a:p>
        </p:txBody>
      </p:sp>
    </p:spTree>
    <p:extLst>
      <p:ext uri="{BB962C8B-B14F-4D97-AF65-F5344CB8AC3E}">
        <p14:creationId xmlns:p14="http://schemas.microsoft.com/office/powerpoint/2010/main" val="3805823122"/>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mn-cs"/>
              </a:defRPr>
            </a:lvl1pPr>
          </a:lstStyle>
          <a:p>
            <a:pPr>
              <a:defRPr/>
            </a:pPr>
            <a:fld id="{515FFD56-2D03-4E9D-9A8C-CFD5F251D758}" type="datetimeFigureOut">
              <a:rPr lang="en-GB"/>
              <a:pPr>
                <a:defRPr/>
              </a:pPr>
              <a:t>24/06/2019</a:t>
            </a:fld>
            <a:endParaRPr lang="en-GB"/>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mn-cs"/>
              </a:defRPr>
            </a:lvl1pPr>
          </a:lstStyle>
          <a:p>
            <a:pPr>
              <a:defRPr/>
            </a:pPr>
            <a:endParaRPr lang="en-GB"/>
          </a:p>
        </p:txBody>
      </p:sp>
      <p:sp>
        <p:nvSpPr>
          <p:cNvPr id="7" name="Slide Number Placeholder 6"/>
          <p:cNvSpPr>
            <a:spLocks noGrp="1"/>
          </p:cNvSpPr>
          <p:nvPr>
            <p:ph type="sldNum" sz="quarter" idx="12"/>
          </p:nvPr>
        </p:nvSpPr>
        <p:spPr/>
        <p:txBody>
          <a:bodyPr/>
          <a:lstStyle>
            <a:lvl1pPr>
              <a:defRPr>
                <a:latin typeface="Arial" panose="020B0604020202020204" pitchFamily="34" charset="0"/>
              </a:defRPr>
            </a:lvl1pPr>
          </a:lstStyle>
          <a:p>
            <a:fld id="{F54FACCD-B060-45D1-B268-FF1B7DAA3F2B}" type="slidenum">
              <a:rPr lang="en-GB" altLang="en-US"/>
              <a:pPr/>
              <a:t>‹#›</a:t>
            </a:fld>
            <a:endParaRPr lang="en-GB" altLang="en-US"/>
          </a:p>
        </p:txBody>
      </p:sp>
    </p:spTree>
    <p:extLst>
      <p:ext uri="{BB962C8B-B14F-4D97-AF65-F5344CB8AC3E}">
        <p14:creationId xmlns:p14="http://schemas.microsoft.com/office/powerpoint/2010/main" val="2635815976"/>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cs typeface="+mn-cs"/>
              </a:defRPr>
            </a:lvl1pPr>
          </a:lstStyle>
          <a:p>
            <a:pPr>
              <a:defRPr/>
            </a:pPr>
            <a:fld id="{6F935687-13F6-4EB6-A3B2-B11A3CA8E76C}" type="datetimeFigureOut">
              <a:rPr lang="en-GB"/>
              <a:pPr>
                <a:defRPr/>
              </a:pPr>
              <a:t>24/06/2019</a:t>
            </a:fld>
            <a:endParaRPr lang="en-GB"/>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cs typeface="+mn-cs"/>
              </a:defRPr>
            </a:lvl1pPr>
          </a:lstStyle>
          <a:p>
            <a:pPr>
              <a:defRPr/>
            </a:pPr>
            <a:endParaRPr lang="en-GB"/>
          </a:p>
        </p:txBody>
      </p:sp>
      <p:sp>
        <p:nvSpPr>
          <p:cNvPr id="9" name="Slide Number Placeholder 8"/>
          <p:cNvSpPr>
            <a:spLocks noGrp="1"/>
          </p:cNvSpPr>
          <p:nvPr>
            <p:ph type="sldNum" sz="quarter" idx="12"/>
          </p:nvPr>
        </p:nvSpPr>
        <p:spPr/>
        <p:txBody>
          <a:bodyPr/>
          <a:lstStyle>
            <a:lvl1pPr>
              <a:defRPr>
                <a:latin typeface="Arial" panose="020B0604020202020204" pitchFamily="34" charset="0"/>
              </a:defRPr>
            </a:lvl1pPr>
          </a:lstStyle>
          <a:p>
            <a:fld id="{FBECB98E-C91B-4E06-A310-2FF2BAC5CFC0}" type="slidenum">
              <a:rPr lang="en-GB" altLang="en-US"/>
              <a:pPr/>
              <a:t>‹#›</a:t>
            </a:fld>
            <a:endParaRPr lang="en-GB" altLang="en-US"/>
          </a:p>
        </p:txBody>
      </p:sp>
    </p:spTree>
    <p:extLst>
      <p:ext uri="{BB962C8B-B14F-4D97-AF65-F5344CB8AC3E}">
        <p14:creationId xmlns:p14="http://schemas.microsoft.com/office/powerpoint/2010/main" val="207863091"/>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cs typeface="+mn-cs"/>
              </a:defRPr>
            </a:lvl1pPr>
          </a:lstStyle>
          <a:p>
            <a:pPr>
              <a:defRPr/>
            </a:pPr>
            <a:fld id="{4C885747-223C-4203-8E9B-E3BCF0BB5503}" type="datetimeFigureOut">
              <a:rPr lang="en-GB"/>
              <a:pPr>
                <a:defRPr/>
              </a:pPr>
              <a:t>24/06/2019</a:t>
            </a:fld>
            <a:endParaRPr lang="en-GB"/>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cs typeface="+mn-cs"/>
              </a:defRPr>
            </a:lvl1pPr>
          </a:lstStyle>
          <a:p>
            <a:pPr>
              <a:defRPr/>
            </a:pPr>
            <a:endParaRPr lang="en-GB"/>
          </a:p>
        </p:txBody>
      </p:sp>
      <p:sp>
        <p:nvSpPr>
          <p:cNvPr id="5" name="Slide Number Placeholder 4"/>
          <p:cNvSpPr>
            <a:spLocks noGrp="1"/>
          </p:cNvSpPr>
          <p:nvPr>
            <p:ph type="sldNum" sz="quarter" idx="12"/>
          </p:nvPr>
        </p:nvSpPr>
        <p:spPr/>
        <p:txBody>
          <a:bodyPr/>
          <a:lstStyle>
            <a:lvl1pPr>
              <a:defRPr>
                <a:latin typeface="Arial" panose="020B0604020202020204" pitchFamily="34" charset="0"/>
              </a:defRPr>
            </a:lvl1pPr>
          </a:lstStyle>
          <a:p>
            <a:fld id="{6DBDBF15-5492-45A1-9532-1DDCF04BEAD8}" type="slidenum">
              <a:rPr lang="en-GB" altLang="en-US"/>
              <a:pPr/>
              <a:t>‹#›</a:t>
            </a:fld>
            <a:endParaRPr lang="en-GB" altLang="en-US"/>
          </a:p>
        </p:txBody>
      </p:sp>
    </p:spTree>
    <p:extLst>
      <p:ext uri="{BB962C8B-B14F-4D97-AF65-F5344CB8AC3E}">
        <p14:creationId xmlns:p14="http://schemas.microsoft.com/office/powerpoint/2010/main" val="3219935270"/>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cs typeface="+mn-cs"/>
              </a:defRPr>
            </a:lvl1pPr>
          </a:lstStyle>
          <a:p>
            <a:pPr>
              <a:defRPr/>
            </a:pPr>
            <a:fld id="{958D76B3-70D5-4942-84B1-BFCECE1FE0A8}" type="datetimeFigureOut">
              <a:rPr lang="en-GB"/>
              <a:pPr>
                <a:defRPr/>
              </a:pPr>
              <a:t>24/06/2019</a:t>
            </a:fld>
            <a:endParaRPr lang="en-GB"/>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cs typeface="+mn-cs"/>
              </a:defRPr>
            </a:lvl1pPr>
          </a:lstStyle>
          <a:p>
            <a:pPr>
              <a:defRPr/>
            </a:pPr>
            <a:endParaRPr lang="en-GB"/>
          </a:p>
        </p:txBody>
      </p:sp>
      <p:sp>
        <p:nvSpPr>
          <p:cNvPr id="4" name="Slide Number Placeholder 3"/>
          <p:cNvSpPr>
            <a:spLocks noGrp="1"/>
          </p:cNvSpPr>
          <p:nvPr>
            <p:ph type="sldNum" sz="quarter" idx="12"/>
          </p:nvPr>
        </p:nvSpPr>
        <p:spPr/>
        <p:txBody>
          <a:bodyPr/>
          <a:lstStyle>
            <a:lvl1pPr>
              <a:defRPr>
                <a:latin typeface="Arial" panose="020B0604020202020204" pitchFamily="34" charset="0"/>
              </a:defRPr>
            </a:lvl1pPr>
          </a:lstStyle>
          <a:p>
            <a:fld id="{3B07DD0B-49AA-4386-A33B-7097EF403F66}" type="slidenum">
              <a:rPr lang="en-GB" altLang="en-US"/>
              <a:pPr/>
              <a:t>‹#›</a:t>
            </a:fld>
            <a:endParaRPr lang="en-GB" altLang="en-US"/>
          </a:p>
        </p:txBody>
      </p:sp>
    </p:spTree>
    <p:extLst>
      <p:ext uri="{BB962C8B-B14F-4D97-AF65-F5344CB8AC3E}">
        <p14:creationId xmlns:p14="http://schemas.microsoft.com/office/powerpoint/2010/main" val="3070048578"/>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smtClean="0"/>
              <a:t>Click to edit Master title style</a:t>
            </a:r>
            <a:endParaRPr lang="en-GB"/>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mn-cs"/>
              </a:defRPr>
            </a:lvl1pPr>
          </a:lstStyle>
          <a:p>
            <a:pPr>
              <a:defRPr/>
            </a:pPr>
            <a:fld id="{24823C9A-E1CB-4CA4-8CE4-A09710D9CFEE}" type="datetimeFigureOut">
              <a:rPr lang="en-GB"/>
              <a:pPr>
                <a:defRPr/>
              </a:pPr>
              <a:t>24/06/2019</a:t>
            </a:fld>
            <a:endParaRPr lang="en-GB"/>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mn-cs"/>
              </a:defRPr>
            </a:lvl1pPr>
          </a:lstStyle>
          <a:p>
            <a:pPr>
              <a:defRPr/>
            </a:pPr>
            <a:endParaRPr lang="en-GB"/>
          </a:p>
        </p:txBody>
      </p:sp>
      <p:sp>
        <p:nvSpPr>
          <p:cNvPr id="7" name="Slide Number Placeholder 6"/>
          <p:cNvSpPr>
            <a:spLocks noGrp="1"/>
          </p:cNvSpPr>
          <p:nvPr>
            <p:ph type="sldNum" sz="quarter" idx="12"/>
          </p:nvPr>
        </p:nvSpPr>
        <p:spPr/>
        <p:txBody>
          <a:bodyPr/>
          <a:lstStyle>
            <a:lvl1pPr>
              <a:defRPr>
                <a:latin typeface="Arial" panose="020B0604020202020204" pitchFamily="34" charset="0"/>
              </a:defRPr>
            </a:lvl1pPr>
          </a:lstStyle>
          <a:p>
            <a:fld id="{2DD1A5A3-490A-4A3B-BCE0-732137BCC89B}" type="slidenum">
              <a:rPr lang="en-GB" altLang="en-US"/>
              <a:pPr/>
              <a:t>‹#›</a:t>
            </a:fld>
            <a:endParaRPr lang="en-GB" altLang="en-US"/>
          </a:p>
        </p:txBody>
      </p:sp>
    </p:spTree>
    <p:extLst>
      <p:ext uri="{BB962C8B-B14F-4D97-AF65-F5344CB8AC3E}">
        <p14:creationId xmlns:p14="http://schemas.microsoft.com/office/powerpoint/2010/main" val="2301916966"/>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smtClean="0"/>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GB"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mn-cs"/>
              </a:defRPr>
            </a:lvl1pPr>
          </a:lstStyle>
          <a:p>
            <a:pPr>
              <a:defRPr/>
            </a:pPr>
            <a:fld id="{7A033D8E-8E6C-4BBB-BA4B-5E87B6E2DCB5}" type="datetimeFigureOut">
              <a:rPr lang="en-GB"/>
              <a:pPr>
                <a:defRPr/>
              </a:pPr>
              <a:t>24/06/2019</a:t>
            </a:fld>
            <a:endParaRPr lang="en-GB"/>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mn-cs"/>
              </a:defRPr>
            </a:lvl1pPr>
          </a:lstStyle>
          <a:p>
            <a:pPr>
              <a:defRPr/>
            </a:pPr>
            <a:endParaRPr lang="en-GB"/>
          </a:p>
        </p:txBody>
      </p:sp>
      <p:sp>
        <p:nvSpPr>
          <p:cNvPr id="7" name="Slide Number Placeholder 6"/>
          <p:cNvSpPr>
            <a:spLocks noGrp="1"/>
          </p:cNvSpPr>
          <p:nvPr>
            <p:ph type="sldNum" sz="quarter" idx="12"/>
          </p:nvPr>
        </p:nvSpPr>
        <p:spPr/>
        <p:txBody>
          <a:bodyPr/>
          <a:lstStyle>
            <a:lvl1pPr>
              <a:defRPr>
                <a:latin typeface="Arial" panose="020B0604020202020204" pitchFamily="34" charset="0"/>
              </a:defRPr>
            </a:lvl1pPr>
          </a:lstStyle>
          <a:p>
            <a:fld id="{6DCE0192-2A9B-4E3D-8FD7-E1A922E003C8}" type="slidenum">
              <a:rPr lang="en-GB" altLang="en-US"/>
              <a:pPr/>
              <a:t>‹#›</a:t>
            </a:fld>
            <a:endParaRPr lang="en-GB" altLang="en-US"/>
          </a:p>
        </p:txBody>
      </p:sp>
    </p:spTree>
    <p:extLst>
      <p:ext uri="{BB962C8B-B14F-4D97-AF65-F5344CB8AC3E}">
        <p14:creationId xmlns:p14="http://schemas.microsoft.com/office/powerpoint/2010/main" val="22556016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3B3DF392-EE9C-4177-BBB0-745E40BE7E84}"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mn-cs"/>
              </a:defRPr>
            </a:lvl1pPr>
          </a:lstStyle>
          <a:p>
            <a:pPr>
              <a:defRPr/>
            </a:pPr>
            <a:fld id="{C36F1AE9-2811-4B38-AC08-19CBB2F715F5}" type="datetimeFigureOut">
              <a:rPr lang="en-GB"/>
              <a:pPr>
                <a:defRPr/>
              </a:pPr>
              <a:t>24/06/2019</a:t>
            </a:fld>
            <a:endParaRPr lang="en-GB"/>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mn-cs"/>
              </a:defRPr>
            </a:lvl1pPr>
          </a:lstStyle>
          <a:p>
            <a:pPr>
              <a:defRPr/>
            </a:pPr>
            <a:endParaRPr lang="en-GB"/>
          </a:p>
        </p:txBody>
      </p:sp>
      <p:sp>
        <p:nvSpPr>
          <p:cNvPr id="6" name="Slide Number Placeholder 5"/>
          <p:cNvSpPr>
            <a:spLocks noGrp="1"/>
          </p:cNvSpPr>
          <p:nvPr>
            <p:ph type="sldNum" sz="quarter" idx="12"/>
          </p:nvPr>
        </p:nvSpPr>
        <p:spPr/>
        <p:txBody>
          <a:bodyPr/>
          <a:lstStyle>
            <a:lvl1pPr>
              <a:defRPr>
                <a:latin typeface="Arial" panose="020B0604020202020204" pitchFamily="34" charset="0"/>
              </a:defRPr>
            </a:lvl1pPr>
          </a:lstStyle>
          <a:p>
            <a:fld id="{3452F7F9-B577-4601-B186-84482001F568}" type="slidenum">
              <a:rPr lang="en-GB" altLang="en-US"/>
              <a:pPr/>
              <a:t>‹#›</a:t>
            </a:fld>
            <a:endParaRPr lang="en-GB" altLang="en-US"/>
          </a:p>
        </p:txBody>
      </p:sp>
    </p:spTree>
    <p:extLst>
      <p:ext uri="{BB962C8B-B14F-4D97-AF65-F5344CB8AC3E}">
        <p14:creationId xmlns:p14="http://schemas.microsoft.com/office/powerpoint/2010/main" val="661958471"/>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mn-cs"/>
              </a:defRPr>
            </a:lvl1pPr>
          </a:lstStyle>
          <a:p>
            <a:pPr>
              <a:defRPr/>
            </a:pPr>
            <a:fld id="{6DB7DD57-5B48-4BC3-89D7-9C2FAA8B4A03}" type="datetimeFigureOut">
              <a:rPr lang="en-GB"/>
              <a:pPr>
                <a:defRPr/>
              </a:pPr>
              <a:t>24/06/2019</a:t>
            </a:fld>
            <a:endParaRPr lang="en-GB"/>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mn-cs"/>
              </a:defRPr>
            </a:lvl1pPr>
          </a:lstStyle>
          <a:p>
            <a:pPr>
              <a:defRPr/>
            </a:pPr>
            <a:endParaRPr lang="en-GB"/>
          </a:p>
        </p:txBody>
      </p:sp>
      <p:sp>
        <p:nvSpPr>
          <p:cNvPr id="6" name="Slide Number Placeholder 5"/>
          <p:cNvSpPr>
            <a:spLocks noGrp="1"/>
          </p:cNvSpPr>
          <p:nvPr>
            <p:ph type="sldNum" sz="quarter" idx="12"/>
          </p:nvPr>
        </p:nvSpPr>
        <p:spPr/>
        <p:txBody>
          <a:bodyPr/>
          <a:lstStyle>
            <a:lvl1pPr>
              <a:defRPr>
                <a:latin typeface="Arial" panose="020B0604020202020204" pitchFamily="34" charset="0"/>
              </a:defRPr>
            </a:lvl1pPr>
          </a:lstStyle>
          <a:p>
            <a:fld id="{2661FB4A-1583-4248-B722-44D60F4E18E0}" type="slidenum">
              <a:rPr lang="en-GB" altLang="en-US"/>
              <a:pPr/>
              <a:t>‹#›</a:t>
            </a:fld>
            <a:endParaRPr lang="en-GB" altLang="en-US"/>
          </a:p>
        </p:txBody>
      </p:sp>
    </p:spTree>
    <p:extLst>
      <p:ext uri="{BB962C8B-B14F-4D97-AF65-F5344CB8AC3E}">
        <p14:creationId xmlns:p14="http://schemas.microsoft.com/office/powerpoint/2010/main" val="10282754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1500" b="1"/>
            </a:lvl1pPr>
          </a:lstStyle>
          <a:p>
            <a:r>
              <a:rPr lang="en-US"/>
              <a:t>Click to edit Master title style</a:t>
            </a:r>
            <a:endParaRPr lang="en-GB"/>
          </a:p>
        </p:txBody>
      </p:sp>
      <p:sp>
        <p:nvSpPr>
          <p:cNvPr id="3" name="Content Placeholder 2"/>
          <p:cNvSpPr>
            <a:spLocks noGrp="1"/>
          </p:cNvSpPr>
          <p:nvPr>
            <p:ph idx="1"/>
          </p:nvPr>
        </p:nvSpPr>
        <p:spPr>
          <a:xfrm>
            <a:off x="3575050" y="20479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100"/>
            </a:lvl1pPr>
            <a:lvl2pPr marL="342866" indent="0">
              <a:buNone/>
              <a:defRPr sz="900"/>
            </a:lvl2pPr>
            <a:lvl3pPr marL="685732" indent="0">
              <a:buNone/>
              <a:defRPr sz="800"/>
            </a:lvl3pPr>
            <a:lvl4pPr marL="1028598" indent="0">
              <a:buNone/>
              <a:defRPr sz="700"/>
            </a:lvl4pPr>
            <a:lvl5pPr marL="1371464" indent="0">
              <a:buNone/>
              <a:defRPr sz="700"/>
            </a:lvl5pPr>
            <a:lvl6pPr marL="1714331" indent="0">
              <a:buNone/>
              <a:defRPr sz="700"/>
            </a:lvl6pPr>
            <a:lvl7pPr marL="2057195" indent="0">
              <a:buNone/>
              <a:defRPr sz="700"/>
            </a:lvl7pPr>
            <a:lvl8pPr marL="2400060" indent="0">
              <a:buNone/>
              <a:defRPr sz="700"/>
            </a:lvl8pPr>
            <a:lvl9pPr marL="2742926" indent="0">
              <a:buNone/>
              <a:defRPr sz="7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99F884F-49DE-421A-9B0A-76AE349E3F21}"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565826C-B2C0-415D-B384-C8AB22EEAFB5}" type="datetimeFigureOut">
              <a:rPr lang="en-GB" smtClean="0"/>
              <a:pPr/>
              <a:t>24/06/2019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063D7F-6036-4556-818C-893227B75757}" type="slidenum">
              <a:rPr lang="en-GB" smtClean="0"/>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15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866" indent="0">
              <a:buNone/>
              <a:defRPr sz="2100"/>
            </a:lvl2pPr>
            <a:lvl3pPr marL="685732" indent="0">
              <a:buNone/>
              <a:defRPr sz="1800"/>
            </a:lvl3pPr>
            <a:lvl4pPr marL="1028598" indent="0">
              <a:buNone/>
              <a:defRPr sz="1500"/>
            </a:lvl4pPr>
            <a:lvl5pPr marL="1371464" indent="0">
              <a:buNone/>
              <a:defRPr sz="1500"/>
            </a:lvl5pPr>
            <a:lvl6pPr marL="1714331" indent="0">
              <a:buNone/>
              <a:defRPr sz="1500"/>
            </a:lvl6pPr>
            <a:lvl7pPr marL="2057195" indent="0">
              <a:buNone/>
              <a:defRPr sz="1500"/>
            </a:lvl7pPr>
            <a:lvl8pPr marL="2400060" indent="0">
              <a:buNone/>
              <a:defRPr sz="1500"/>
            </a:lvl8pPr>
            <a:lvl9pPr marL="2742926" indent="0">
              <a:buNone/>
              <a:defRPr sz="1500"/>
            </a:lvl9pPr>
          </a:lstStyle>
          <a:p>
            <a:endParaRPr lang="en-GB"/>
          </a:p>
        </p:txBody>
      </p:sp>
      <p:sp>
        <p:nvSpPr>
          <p:cNvPr id="4" name="Text Placeholder 3"/>
          <p:cNvSpPr>
            <a:spLocks noGrp="1"/>
          </p:cNvSpPr>
          <p:nvPr>
            <p:ph type="body" sz="half" idx="2"/>
          </p:nvPr>
        </p:nvSpPr>
        <p:spPr>
          <a:xfrm>
            <a:off x="1792288" y="4025512"/>
            <a:ext cx="5486400" cy="603647"/>
          </a:xfrm>
        </p:spPr>
        <p:txBody>
          <a:bodyPr/>
          <a:lstStyle>
            <a:lvl1pPr marL="0" indent="0">
              <a:buNone/>
              <a:defRPr sz="1100"/>
            </a:lvl1pPr>
            <a:lvl2pPr marL="342866" indent="0">
              <a:buNone/>
              <a:defRPr sz="900"/>
            </a:lvl2pPr>
            <a:lvl3pPr marL="685732" indent="0">
              <a:buNone/>
              <a:defRPr sz="800"/>
            </a:lvl3pPr>
            <a:lvl4pPr marL="1028598" indent="0">
              <a:buNone/>
              <a:defRPr sz="700"/>
            </a:lvl4pPr>
            <a:lvl5pPr marL="1371464" indent="0">
              <a:buNone/>
              <a:defRPr sz="700"/>
            </a:lvl5pPr>
            <a:lvl6pPr marL="1714331" indent="0">
              <a:buNone/>
              <a:defRPr sz="700"/>
            </a:lvl6pPr>
            <a:lvl7pPr marL="2057195" indent="0">
              <a:buNone/>
              <a:defRPr sz="700"/>
            </a:lvl7pPr>
            <a:lvl8pPr marL="2400060" indent="0">
              <a:buNone/>
              <a:defRPr sz="700"/>
            </a:lvl8pPr>
            <a:lvl9pPr marL="2742926" indent="0">
              <a:buNone/>
              <a:defRPr sz="7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91F915E-BB49-443D-8E65-6D48DBFF4B5D}"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46A7C12-098A-46E6-BB2A-BE14A48C3519}"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1C297FA-AB37-4676-AEC6-3318863037D2}"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9"/>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866" indent="0" algn="ctr">
              <a:buNone/>
              <a:defRPr>
                <a:solidFill>
                  <a:schemeClr val="tx1">
                    <a:tint val="75000"/>
                  </a:schemeClr>
                </a:solidFill>
              </a:defRPr>
            </a:lvl2pPr>
            <a:lvl3pPr marL="685732" indent="0" algn="ctr">
              <a:buNone/>
              <a:defRPr>
                <a:solidFill>
                  <a:schemeClr val="tx1">
                    <a:tint val="75000"/>
                  </a:schemeClr>
                </a:solidFill>
              </a:defRPr>
            </a:lvl3pPr>
            <a:lvl4pPr marL="1028598" indent="0" algn="ctr">
              <a:buNone/>
              <a:defRPr>
                <a:solidFill>
                  <a:schemeClr val="tx1">
                    <a:tint val="75000"/>
                  </a:schemeClr>
                </a:solidFill>
              </a:defRPr>
            </a:lvl4pPr>
            <a:lvl5pPr marL="1371464" indent="0" algn="ctr">
              <a:buNone/>
              <a:defRPr>
                <a:solidFill>
                  <a:schemeClr val="tx1">
                    <a:tint val="75000"/>
                  </a:schemeClr>
                </a:solidFill>
              </a:defRPr>
            </a:lvl5pPr>
            <a:lvl6pPr marL="1714331" indent="0" algn="ctr">
              <a:buNone/>
              <a:defRPr>
                <a:solidFill>
                  <a:schemeClr val="tx1">
                    <a:tint val="75000"/>
                  </a:schemeClr>
                </a:solidFill>
              </a:defRPr>
            </a:lvl6pPr>
            <a:lvl7pPr marL="2057195" indent="0" algn="ctr">
              <a:buNone/>
              <a:defRPr>
                <a:solidFill>
                  <a:schemeClr val="tx1">
                    <a:tint val="75000"/>
                  </a:schemeClr>
                </a:solidFill>
              </a:defRPr>
            </a:lvl7pPr>
            <a:lvl8pPr marL="2400060" indent="0" algn="ctr">
              <a:buNone/>
              <a:defRPr>
                <a:solidFill>
                  <a:schemeClr val="tx1">
                    <a:tint val="75000"/>
                  </a:schemeClr>
                </a:solidFill>
              </a:defRPr>
            </a:lvl8pPr>
            <a:lvl9pPr marL="2742926"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565826C-B2C0-415D-B384-C8AB22EEAFB5}" type="datetimeFigureOut">
              <a:rPr lang="en-GB">
                <a:solidFill>
                  <a:prstClr val="black">
                    <a:tint val="75000"/>
                  </a:prstClr>
                </a:solidFill>
              </a:rPr>
              <a:pPr/>
              <a:t>24/06/2019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7063D7F-6036-4556-818C-893227B75757}" type="slidenum">
              <a:rPr lang="en-GB">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565826C-B2C0-415D-B384-C8AB22EEAFB5}" type="datetimeFigureOut">
              <a:rPr lang="en-GB">
                <a:solidFill>
                  <a:prstClr val="black">
                    <a:tint val="75000"/>
                  </a:prstClr>
                </a:solidFill>
              </a:rPr>
              <a:pPr/>
              <a:t>24/06/2019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7063D7F-6036-4556-818C-893227B75757}" type="slidenum">
              <a:rPr lang="en-GB">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866" indent="0">
              <a:buNone/>
              <a:defRPr sz="1400">
                <a:solidFill>
                  <a:schemeClr val="tx1">
                    <a:tint val="75000"/>
                  </a:schemeClr>
                </a:solidFill>
              </a:defRPr>
            </a:lvl2pPr>
            <a:lvl3pPr marL="685732" indent="0">
              <a:buNone/>
              <a:defRPr sz="1200">
                <a:solidFill>
                  <a:schemeClr val="tx1">
                    <a:tint val="75000"/>
                  </a:schemeClr>
                </a:solidFill>
              </a:defRPr>
            </a:lvl3pPr>
            <a:lvl4pPr marL="1028598" indent="0">
              <a:buNone/>
              <a:defRPr sz="1100">
                <a:solidFill>
                  <a:schemeClr val="tx1">
                    <a:tint val="75000"/>
                  </a:schemeClr>
                </a:solidFill>
              </a:defRPr>
            </a:lvl4pPr>
            <a:lvl5pPr marL="1371464" indent="0">
              <a:buNone/>
              <a:defRPr sz="1100">
                <a:solidFill>
                  <a:schemeClr val="tx1">
                    <a:tint val="75000"/>
                  </a:schemeClr>
                </a:solidFill>
              </a:defRPr>
            </a:lvl5pPr>
            <a:lvl6pPr marL="1714331" indent="0">
              <a:buNone/>
              <a:defRPr sz="1100">
                <a:solidFill>
                  <a:schemeClr val="tx1">
                    <a:tint val="75000"/>
                  </a:schemeClr>
                </a:solidFill>
              </a:defRPr>
            </a:lvl6pPr>
            <a:lvl7pPr marL="2057195" indent="0">
              <a:buNone/>
              <a:defRPr sz="1100">
                <a:solidFill>
                  <a:schemeClr val="tx1">
                    <a:tint val="75000"/>
                  </a:schemeClr>
                </a:solidFill>
              </a:defRPr>
            </a:lvl7pPr>
            <a:lvl8pPr marL="2400060" indent="0">
              <a:buNone/>
              <a:defRPr sz="1100">
                <a:solidFill>
                  <a:schemeClr val="tx1">
                    <a:tint val="75000"/>
                  </a:schemeClr>
                </a:solidFill>
              </a:defRPr>
            </a:lvl8pPr>
            <a:lvl9pPr marL="2742926" indent="0">
              <a:buNone/>
              <a:defRPr sz="1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65826C-B2C0-415D-B384-C8AB22EEAFB5}" type="datetimeFigureOut">
              <a:rPr lang="en-GB">
                <a:solidFill>
                  <a:prstClr val="black">
                    <a:tint val="75000"/>
                  </a:prstClr>
                </a:solidFill>
              </a:rPr>
              <a:pPr/>
              <a:t>24/06/2019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7063D7F-6036-4556-818C-893227B75757}" type="slidenum">
              <a:rPr lang="en-GB">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565826C-B2C0-415D-B384-C8AB22EEAFB5}" type="datetimeFigureOut">
              <a:rPr lang="en-GB">
                <a:solidFill>
                  <a:prstClr val="black">
                    <a:tint val="75000"/>
                  </a:prstClr>
                </a:solidFill>
              </a:rPr>
              <a:pPr/>
              <a:t>24/06/2019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B7063D7F-6036-4556-818C-893227B75757}" type="slidenum">
              <a:rPr lang="en-GB">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866" indent="0">
              <a:buNone/>
              <a:defRPr sz="1500" b="1"/>
            </a:lvl2pPr>
            <a:lvl3pPr marL="685732" indent="0">
              <a:buNone/>
              <a:defRPr sz="1400" b="1"/>
            </a:lvl3pPr>
            <a:lvl4pPr marL="1028598"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37" y="1151335"/>
            <a:ext cx="4041775" cy="479822"/>
          </a:xfrm>
        </p:spPr>
        <p:txBody>
          <a:bodyPr anchor="b"/>
          <a:lstStyle>
            <a:lvl1pPr marL="0" indent="0">
              <a:buNone/>
              <a:defRPr sz="1800" b="1"/>
            </a:lvl1pPr>
            <a:lvl2pPr marL="342866" indent="0">
              <a:buNone/>
              <a:defRPr sz="1500" b="1"/>
            </a:lvl2pPr>
            <a:lvl3pPr marL="685732" indent="0">
              <a:buNone/>
              <a:defRPr sz="1400" b="1"/>
            </a:lvl3pPr>
            <a:lvl4pPr marL="1028598"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37" y="1631156"/>
            <a:ext cx="4041775"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565826C-B2C0-415D-B384-C8AB22EEAFB5}" type="datetimeFigureOut">
              <a:rPr lang="en-GB">
                <a:solidFill>
                  <a:prstClr val="black">
                    <a:tint val="75000"/>
                  </a:prstClr>
                </a:solidFill>
              </a:rPr>
              <a:pPr/>
              <a:t>24/06/2019</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B7063D7F-6036-4556-818C-893227B75757}" type="slidenum">
              <a:rPr lang="en-GB">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565826C-B2C0-415D-B384-C8AB22EEAFB5}" type="datetimeFigureOut">
              <a:rPr lang="en-GB">
                <a:solidFill>
                  <a:prstClr val="black">
                    <a:tint val="75000"/>
                  </a:prstClr>
                </a:solidFill>
              </a:rPr>
              <a:pPr/>
              <a:t>24/06/2019</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B7063D7F-6036-4556-818C-893227B75757}" type="slidenum">
              <a:rPr lang="en-GB">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65826C-B2C0-415D-B384-C8AB22EEAFB5}" type="datetimeFigureOut">
              <a:rPr lang="en-GB">
                <a:solidFill>
                  <a:prstClr val="black">
                    <a:tint val="75000"/>
                  </a:prstClr>
                </a:solidFill>
              </a:rPr>
              <a:pPr/>
              <a:t>24/06/2019</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B7063D7F-6036-4556-818C-893227B75757}" type="slidenum">
              <a:rPr lang="en-GB">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866" indent="0">
              <a:buNone/>
              <a:defRPr sz="1400">
                <a:solidFill>
                  <a:schemeClr val="tx1">
                    <a:tint val="75000"/>
                  </a:schemeClr>
                </a:solidFill>
              </a:defRPr>
            </a:lvl2pPr>
            <a:lvl3pPr marL="685732" indent="0">
              <a:buNone/>
              <a:defRPr sz="1200">
                <a:solidFill>
                  <a:schemeClr val="tx1">
                    <a:tint val="75000"/>
                  </a:schemeClr>
                </a:solidFill>
              </a:defRPr>
            </a:lvl3pPr>
            <a:lvl4pPr marL="1028598" indent="0">
              <a:buNone/>
              <a:defRPr sz="1100">
                <a:solidFill>
                  <a:schemeClr val="tx1">
                    <a:tint val="75000"/>
                  </a:schemeClr>
                </a:solidFill>
              </a:defRPr>
            </a:lvl4pPr>
            <a:lvl5pPr marL="1371464" indent="0">
              <a:buNone/>
              <a:defRPr sz="1100">
                <a:solidFill>
                  <a:schemeClr val="tx1">
                    <a:tint val="75000"/>
                  </a:schemeClr>
                </a:solidFill>
              </a:defRPr>
            </a:lvl5pPr>
            <a:lvl6pPr marL="1714331" indent="0">
              <a:buNone/>
              <a:defRPr sz="1100">
                <a:solidFill>
                  <a:schemeClr val="tx1">
                    <a:tint val="75000"/>
                  </a:schemeClr>
                </a:solidFill>
              </a:defRPr>
            </a:lvl6pPr>
            <a:lvl7pPr marL="2057195" indent="0">
              <a:buNone/>
              <a:defRPr sz="1100">
                <a:solidFill>
                  <a:schemeClr val="tx1">
                    <a:tint val="75000"/>
                  </a:schemeClr>
                </a:solidFill>
              </a:defRPr>
            </a:lvl7pPr>
            <a:lvl8pPr marL="2400060" indent="0">
              <a:buNone/>
              <a:defRPr sz="1100">
                <a:solidFill>
                  <a:schemeClr val="tx1">
                    <a:tint val="75000"/>
                  </a:schemeClr>
                </a:solidFill>
              </a:defRPr>
            </a:lvl8pPr>
            <a:lvl9pPr marL="2742926" indent="0">
              <a:buNone/>
              <a:defRPr sz="1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65826C-B2C0-415D-B384-C8AB22EEAFB5}" type="datetimeFigureOut">
              <a:rPr lang="en-GB" smtClean="0"/>
              <a:pPr/>
              <a:t>24/06/2019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063D7F-6036-4556-818C-893227B75757}" type="slidenum">
              <a:rPr lang="en-GB" smtClean="0"/>
              <a:pPr/>
              <a:t>‹#›</a:t>
            </a:fld>
            <a:endParaRPr lang="en-GB"/>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1500" b="1"/>
            </a:lvl1pPr>
          </a:lstStyle>
          <a:p>
            <a:r>
              <a:rPr lang="en-US"/>
              <a:t>Click to edit Master title style</a:t>
            </a:r>
            <a:endParaRPr lang="en-GB"/>
          </a:p>
        </p:txBody>
      </p:sp>
      <p:sp>
        <p:nvSpPr>
          <p:cNvPr id="3" name="Content Placeholder 2"/>
          <p:cNvSpPr>
            <a:spLocks noGrp="1"/>
          </p:cNvSpPr>
          <p:nvPr>
            <p:ph idx="1"/>
          </p:nvPr>
        </p:nvSpPr>
        <p:spPr>
          <a:xfrm>
            <a:off x="3575050" y="20479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100"/>
            </a:lvl1pPr>
            <a:lvl2pPr marL="342866" indent="0">
              <a:buNone/>
              <a:defRPr sz="900"/>
            </a:lvl2pPr>
            <a:lvl3pPr marL="685732" indent="0">
              <a:buNone/>
              <a:defRPr sz="800"/>
            </a:lvl3pPr>
            <a:lvl4pPr marL="1028598" indent="0">
              <a:buNone/>
              <a:defRPr sz="700"/>
            </a:lvl4pPr>
            <a:lvl5pPr marL="1371464" indent="0">
              <a:buNone/>
              <a:defRPr sz="700"/>
            </a:lvl5pPr>
            <a:lvl6pPr marL="1714331" indent="0">
              <a:buNone/>
              <a:defRPr sz="700"/>
            </a:lvl6pPr>
            <a:lvl7pPr marL="2057195" indent="0">
              <a:buNone/>
              <a:defRPr sz="700"/>
            </a:lvl7pPr>
            <a:lvl8pPr marL="2400060" indent="0">
              <a:buNone/>
              <a:defRPr sz="700"/>
            </a:lvl8pPr>
            <a:lvl9pPr marL="2742926" indent="0">
              <a:buNone/>
              <a:defRPr sz="700"/>
            </a:lvl9pPr>
          </a:lstStyle>
          <a:p>
            <a:pPr lvl="0"/>
            <a:r>
              <a:rPr lang="en-US"/>
              <a:t>Click to edit Master text styles</a:t>
            </a:r>
          </a:p>
        </p:txBody>
      </p:sp>
      <p:sp>
        <p:nvSpPr>
          <p:cNvPr id="5" name="Date Placeholder 4"/>
          <p:cNvSpPr>
            <a:spLocks noGrp="1"/>
          </p:cNvSpPr>
          <p:nvPr>
            <p:ph type="dt" sz="half" idx="10"/>
          </p:nvPr>
        </p:nvSpPr>
        <p:spPr/>
        <p:txBody>
          <a:bodyPr/>
          <a:lstStyle/>
          <a:p>
            <a:fld id="{E565826C-B2C0-415D-B384-C8AB22EEAFB5}" type="datetimeFigureOut">
              <a:rPr lang="en-GB">
                <a:solidFill>
                  <a:prstClr val="black">
                    <a:tint val="75000"/>
                  </a:prstClr>
                </a:solidFill>
              </a:rPr>
              <a:pPr/>
              <a:t>24/06/2019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B7063D7F-6036-4556-818C-893227B75757}" type="slidenum">
              <a:rPr lang="en-GB">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15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866" indent="0">
              <a:buNone/>
              <a:defRPr sz="2100"/>
            </a:lvl2pPr>
            <a:lvl3pPr marL="685732" indent="0">
              <a:buNone/>
              <a:defRPr sz="1800"/>
            </a:lvl3pPr>
            <a:lvl4pPr marL="1028598" indent="0">
              <a:buNone/>
              <a:defRPr sz="1500"/>
            </a:lvl4pPr>
            <a:lvl5pPr marL="1371464" indent="0">
              <a:buNone/>
              <a:defRPr sz="1500"/>
            </a:lvl5pPr>
            <a:lvl6pPr marL="1714331" indent="0">
              <a:buNone/>
              <a:defRPr sz="1500"/>
            </a:lvl6pPr>
            <a:lvl7pPr marL="2057195" indent="0">
              <a:buNone/>
              <a:defRPr sz="1500"/>
            </a:lvl7pPr>
            <a:lvl8pPr marL="2400060" indent="0">
              <a:buNone/>
              <a:defRPr sz="1500"/>
            </a:lvl8pPr>
            <a:lvl9pPr marL="2742926" indent="0">
              <a:buNone/>
              <a:defRPr sz="1500"/>
            </a:lvl9pPr>
          </a:lstStyle>
          <a:p>
            <a:endParaRPr lang="en-GB"/>
          </a:p>
        </p:txBody>
      </p:sp>
      <p:sp>
        <p:nvSpPr>
          <p:cNvPr id="4" name="Text Placeholder 3"/>
          <p:cNvSpPr>
            <a:spLocks noGrp="1"/>
          </p:cNvSpPr>
          <p:nvPr>
            <p:ph type="body" sz="half" idx="2"/>
          </p:nvPr>
        </p:nvSpPr>
        <p:spPr>
          <a:xfrm>
            <a:off x="1792288" y="4025512"/>
            <a:ext cx="5486400" cy="603647"/>
          </a:xfrm>
        </p:spPr>
        <p:txBody>
          <a:bodyPr/>
          <a:lstStyle>
            <a:lvl1pPr marL="0" indent="0">
              <a:buNone/>
              <a:defRPr sz="1100"/>
            </a:lvl1pPr>
            <a:lvl2pPr marL="342866" indent="0">
              <a:buNone/>
              <a:defRPr sz="900"/>
            </a:lvl2pPr>
            <a:lvl3pPr marL="685732" indent="0">
              <a:buNone/>
              <a:defRPr sz="800"/>
            </a:lvl3pPr>
            <a:lvl4pPr marL="1028598" indent="0">
              <a:buNone/>
              <a:defRPr sz="700"/>
            </a:lvl4pPr>
            <a:lvl5pPr marL="1371464" indent="0">
              <a:buNone/>
              <a:defRPr sz="700"/>
            </a:lvl5pPr>
            <a:lvl6pPr marL="1714331" indent="0">
              <a:buNone/>
              <a:defRPr sz="700"/>
            </a:lvl6pPr>
            <a:lvl7pPr marL="2057195" indent="0">
              <a:buNone/>
              <a:defRPr sz="700"/>
            </a:lvl7pPr>
            <a:lvl8pPr marL="2400060" indent="0">
              <a:buNone/>
              <a:defRPr sz="700"/>
            </a:lvl8pPr>
            <a:lvl9pPr marL="2742926" indent="0">
              <a:buNone/>
              <a:defRPr sz="700"/>
            </a:lvl9pPr>
          </a:lstStyle>
          <a:p>
            <a:pPr lvl="0"/>
            <a:r>
              <a:rPr lang="en-US"/>
              <a:t>Click to edit Master text styles</a:t>
            </a:r>
          </a:p>
        </p:txBody>
      </p:sp>
      <p:sp>
        <p:nvSpPr>
          <p:cNvPr id="5" name="Date Placeholder 4"/>
          <p:cNvSpPr>
            <a:spLocks noGrp="1"/>
          </p:cNvSpPr>
          <p:nvPr>
            <p:ph type="dt" sz="half" idx="10"/>
          </p:nvPr>
        </p:nvSpPr>
        <p:spPr/>
        <p:txBody>
          <a:bodyPr/>
          <a:lstStyle/>
          <a:p>
            <a:fld id="{E565826C-B2C0-415D-B384-C8AB22EEAFB5}" type="datetimeFigureOut">
              <a:rPr lang="en-GB">
                <a:solidFill>
                  <a:prstClr val="black">
                    <a:tint val="75000"/>
                  </a:prstClr>
                </a:solidFill>
              </a:rPr>
              <a:pPr/>
              <a:t>24/06/2019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B7063D7F-6036-4556-818C-893227B75757}" type="slidenum">
              <a:rPr lang="en-GB">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565826C-B2C0-415D-B384-C8AB22EEAFB5}" type="datetimeFigureOut">
              <a:rPr lang="en-GB">
                <a:solidFill>
                  <a:prstClr val="black">
                    <a:tint val="75000"/>
                  </a:prstClr>
                </a:solidFill>
              </a:rPr>
              <a:pPr/>
              <a:t>24/06/2019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7063D7F-6036-4556-818C-893227B75757}" type="slidenum">
              <a:rPr lang="en-GB">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565826C-B2C0-415D-B384-C8AB22EEAFB5}" type="datetimeFigureOut">
              <a:rPr lang="en-GB">
                <a:solidFill>
                  <a:prstClr val="black">
                    <a:tint val="75000"/>
                  </a:prstClr>
                </a:solidFill>
              </a:rPr>
              <a:pPr/>
              <a:t>24/06/2019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7063D7F-6036-4556-818C-893227B75757}" type="slidenum">
              <a:rPr lang="en-GB">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9"/>
            <a:ext cx="7772400" cy="973931"/>
          </a:xfrm>
          <a:prstGeom prst="rect">
            <a:avLst/>
          </a:prstGeom>
        </p:spPr>
        <p:txBody>
          <a:bodyPr/>
          <a:lstStyle/>
          <a:p>
            <a:r>
              <a:rPr lang="en-US" dirty="0"/>
              <a:t>Click to edit Master title style</a:t>
            </a:r>
            <a:endParaRPr lang="en-GB" dirty="0"/>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lvl1pPr>
            <a:lvl2pPr marL="342866" indent="0" algn="ctr">
              <a:buNone/>
              <a:defRPr/>
            </a:lvl2pPr>
            <a:lvl3pPr marL="685732" indent="0" algn="ctr">
              <a:buNone/>
              <a:defRPr/>
            </a:lvl3pPr>
            <a:lvl4pPr marL="1028598" indent="0" algn="ctr">
              <a:buNone/>
              <a:defRPr/>
            </a:lvl4pPr>
            <a:lvl5pPr marL="1371464" indent="0" algn="ctr">
              <a:buNone/>
              <a:defRPr/>
            </a:lvl5pPr>
            <a:lvl6pPr marL="1714331" indent="0" algn="ctr">
              <a:buNone/>
              <a:defRPr/>
            </a:lvl6pPr>
            <a:lvl7pPr marL="2057195" indent="0" algn="ctr">
              <a:buNone/>
              <a:defRPr/>
            </a:lvl7pPr>
            <a:lvl8pPr marL="2400060" indent="0" algn="ctr">
              <a:buNone/>
              <a:defRPr/>
            </a:lvl8pPr>
            <a:lvl9pPr marL="2742926" indent="0" algn="ctr">
              <a:buNone/>
              <a:defRPr/>
            </a:lvl9pPr>
          </a:lstStyle>
          <a:p>
            <a:r>
              <a:rPr lang="en-US" dirty="0"/>
              <a:t>Click to edit Master subtitle style</a:t>
            </a:r>
            <a:endParaRPr lang="en-GB" dirty="0"/>
          </a:p>
        </p:txBody>
      </p:sp>
    </p:spTree>
    <p:extLst>
      <p:ext uri="{BB962C8B-B14F-4D97-AF65-F5344CB8AC3E}">
        <p14:creationId xmlns:p14="http://schemas.microsoft.com/office/powerpoint/2010/main" val="764065474"/>
      </p:ext>
    </p:extLst>
  </p:cSld>
  <p:clrMapOvr>
    <a:masterClrMapping/>
  </p:clrMapOvr>
  <p:transition>
    <p:sndAc>
      <p:stSnd>
        <p:snd r:embed="rId1" name="click.wav"/>
      </p:stSnd>
    </p:sndAc>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00"/>
          </a:xfrm>
          <a:prstGeom prst="rect">
            <a:avLst/>
          </a:prstGeom>
        </p:spPr>
        <p:txBody>
          <a:bodyPr/>
          <a:lstStyle/>
          <a:p>
            <a:r>
              <a:rPr lang="en-US" dirty="0"/>
              <a:t>Click to edit Master title style</a:t>
            </a:r>
            <a:endParaRPr lang="en-GB" dirty="0"/>
          </a:p>
        </p:txBody>
      </p:sp>
      <p:sp>
        <p:nvSpPr>
          <p:cNvPr id="3" name="Content Placeholder 2"/>
          <p:cNvSpPr>
            <a:spLocks noGrp="1"/>
          </p:cNvSpPr>
          <p:nvPr>
            <p:ph idx="1"/>
          </p:nvPr>
        </p:nvSpPr>
        <p:spPr>
          <a:xfrm>
            <a:off x="468318" y="1383620"/>
            <a:ext cx="8207375" cy="3178857"/>
          </a:xfrm>
          <a:prstGeom prst="rect">
            <a:avLst/>
          </a:prstGeom>
        </p:spPr>
        <p:txBody>
          <a:bodyPr/>
          <a:lstStyle>
            <a:lvl1pPr>
              <a:buFont typeface="Wingdings" pitchFamily="2" charset="2"/>
              <a:buChar char="§"/>
              <a:defRPr/>
            </a:lvl1pPr>
            <a:lvl2pPr>
              <a:buFont typeface="Wingdings" pitchFamily="2" charset="2"/>
              <a:buChar char="§"/>
              <a:defRPr>
                <a:latin typeface="Arial" panose="020B0604020202020204" pitchFamily="34" charset="0"/>
                <a:cs typeface="Arial" panose="020B0604020202020204" pitchFamily="34" charset="0"/>
              </a:defRPr>
            </a:lvl2pPr>
            <a:lvl3pPr>
              <a:buFont typeface="Wingdings" pitchFamily="2" charset="2"/>
              <a:buChar char="§"/>
              <a:defRPr>
                <a:latin typeface="Arial" panose="020B0604020202020204" pitchFamily="34" charset="0"/>
                <a:cs typeface="Arial" panose="020B0604020202020204" pitchFamily="34" charset="0"/>
              </a:defRPr>
            </a:lvl3pPr>
            <a:lvl4pPr>
              <a:buFont typeface="Wingdings" pitchFamily="2" charset="2"/>
              <a:buChar char="§"/>
              <a:defRPr>
                <a:latin typeface="Arial" panose="020B0604020202020204" pitchFamily="34" charset="0"/>
                <a:cs typeface="Arial" panose="020B0604020202020204" pitchFamily="34" charset="0"/>
              </a:defRPr>
            </a:lvl4pPr>
            <a:lvl5pPr>
              <a:buFont typeface="Wingdings" pitchFamily="2" charset="2"/>
              <a:buChar cha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959998616"/>
      </p:ext>
    </p:extLst>
  </p:cSld>
  <p:clrMapOvr>
    <a:masterClrMapping/>
  </p:clrMapOvr>
  <p:transition>
    <p:sndAc>
      <p:stSnd>
        <p:snd r:embed="rId1" name="click.wav"/>
      </p:stSnd>
    </p:sndAc>
  </p:transition>
  <p:extLst mod="1">
    <p:ext uri="{DCECCB84-F9BA-43D5-87BE-67443E8EF086}">
      <p15:sldGuideLst xmlns:p15="http://schemas.microsoft.com/office/powerpoint/2012/main">
        <p15:guide id="1" orient="horz" pos="1620" userDrawn="1">
          <p15:clr>
            <a:srgbClr val="FBAE40"/>
          </p15:clr>
        </p15:guide>
        <p15:guide id="2" pos="2160"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3000" b="1" cap="all"/>
            </a:lvl1pPr>
          </a:lstStyle>
          <a:p>
            <a:r>
              <a:rPr lang="en-US" dirty="0"/>
              <a:t>Click to edit Master title style</a:t>
            </a:r>
            <a:endParaRPr lang="en-GB" dirty="0"/>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buNone/>
              <a:defRPr sz="1500"/>
            </a:lvl1pPr>
            <a:lvl2pPr marL="342866" indent="0">
              <a:buNone/>
              <a:defRPr sz="1400"/>
            </a:lvl2pPr>
            <a:lvl3pPr marL="685732" indent="0">
              <a:buNone/>
              <a:defRPr sz="1200"/>
            </a:lvl3pPr>
            <a:lvl4pPr marL="1028598" indent="0">
              <a:buNone/>
              <a:defRPr sz="1100"/>
            </a:lvl4pPr>
            <a:lvl5pPr marL="1371464" indent="0">
              <a:buNone/>
              <a:defRPr sz="1100"/>
            </a:lvl5pPr>
            <a:lvl6pPr marL="1714331" indent="0">
              <a:buNone/>
              <a:defRPr sz="1100"/>
            </a:lvl6pPr>
            <a:lvl7pPr marL="2057195" indent="0">
              <a:buNone/>
              <a:defRPr sz="1100"/>
            </a:lvl7pPr>
            <a:lvl8pPr marL="2400060" indent="0">
              <a:buNone/>
              <a:defRPr sz="1100"/>
            </a:lvl8pPr>
            <a:lvl9pPr marL="2742926" indent="0">
              <a:buNone/>
              <a:defRPr sz="1100"/>
            </a:lvl9pPr>
          </a:lstStyle>
          <a:p>
            <a:pPr lvl="0"/>
            <a:r>
              <a:rPr lang="en-US" dirty="0"/>
              <a:t>Click to edit Master text styles</a:t>
            </a:r>
          </a:p>
        </p:txBody>
      </p:sp>
    </p:spTree>
    <p:extLst>
      <p:ext uri="{BB962C8B-B14F-4D97-AF65-F5344CB8AC3E}">
        <p14:creationId xmlns:p14="http://schemas.microsoft.com/office/powerpoint/2010/main" val="3133298666"/>
      </p:ext>
    </p:extLst>
  </p:cSld>
  <p:clrMapOvr>
    <a:masterClrMapping/>
  </p:clrMapOvr>
  <p:transition>
    <p:sndAc>
      <p:stSnd>
        <p:snd r:embed="rId1" name="click.wav"/>
      </p:stSnd>
    </p:sndAc>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54"/>
          </a:xfrm>
          <a:prstGeom prst="rect">
            <a:avLst/>
          </a:prstGeom>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468321" y="1385102"/>
            <a:ext cx="4027487" cy="3232863"/>
          </a:xfrm>
          <a:prstGeom prst="rect">
            <a:avLst/>
          </a:prstGeom>
        </p:spPr>
        <p:txBody>
          <a:bodyPr/>
          <a:lstStyle>
            <a:lvl1pPr>
              <a:buFont typeface="Wingdings" pitchFamily="2" charset="2"/>
              <a:buChar char="§"/>
              <a:defRPr sz="1800">
                <a:latin typeface="Arial" panose="020B0604020202020204" pitchFamily="34" charset="0"/>
                <a:cs typeface="Arial" panose="020B0604020202020204" pitchFamily="34" charset="0"/>
              </a:defRPr>
            </a:lvl1pPr>
            <a:lvl2pPr>
              <a:buFont typeface="Wingdings" pitchFamily="2" charset="2"/>
              <a:buChar char="§"/>
              <a:defRPr sz="1800">
                <a:latin typeface="Arial" panose="020B0604020202020204" pitchFamily="34" charset="0"/>
                <a:cs typeface="Arial" panose="020B0604020202020204" pitchFamily="34" charset="0"/>
              </a:defRPr>
            </a:lvl2pPr>
            <a:lvl3pPr>
              <a:buFont typeface="Wingdings" pitchFamily="2" charset="2"/>
              <a:buChar char="§"/>
              <a:defRPr sz="1800">
                <a:latin typeface="Arial" panose="020B0604020202020204" pitchFamily="34" charset="0"/>
                <a:cs typeface="Arial" panose="020B0604020202020204" pitchFamily="34" charset="0"/>
              </a:defRPr>
            </a:lvl3pPr>
            <a:lvl4pPr>
              <a:buFont typeface="Wingdings" pitchFamily="2" charset="2"/>
              <a:buChar char="§"/>
              <a:defRPr sz="1800">
                <a:latin typeface="Arial" panose="020B0604020202020204" pitchFamily="34" charset="0"/>
                <a:cs typeface="Arial" panose="020B0604020202020204" pitchFamily="34" charset="0"/>
              </a:defRPr>
            </a:lvl4pPr>
            <a:lvl5pPr>
              <a:buFont typeface="Wingdings" pitchFamily="2" charset="2"/>
              <a:buChar char="§"/>
              <a:defRPr sz="1800">
                <a:latin typeface="Arial" panose="020B0604020202020204" pitchFamily="34" charset="0"/>
                <a:cs typeface="Arial" panose="020B0604020202020204" pitchFamily="34" charset="0"/>
              </a:defRPr>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385102"/>
            <a:ext cx="4027488" cy="3232863"/>
          </a:xfrm>
          <a:prstGeom prst="rect">
            <a:avLst/>
          </a:prstGeom>
        </p:spPr>
        <p:txBody>
          <a:bodyPr/>
          <a:lstStyle>
            <a:lvl1pPr>
              <a:buFont typeface="Wingdings" pitchFamily="2" charset="2"/>
              <a:buChar char="§"/>
              <a:defRPr sz="1800">
                <a:latin typeface="Arial" panose="020B0604020202020204" pitchFamily="34" charset="0"/>
                <a:cs typeface="Arial" panose="020B0604020202020204" pitchFamily="34" charset="0"/>
              </a:defRPr>
            </a:lvl1pPr>
            <a:lvl2pPr>
              <a:buFont typeface="Wingdings" pitchFamily="2" charset="2"/>
              <a:buChar char="§"/>
              <a:defRPr sz="1800">
                <a:latin typeface="Arial" panose="020B0604020202020204" pitchFamily="34" charset="0"/>
                <a:cs typeface="Arial" panose="020B0604020202020204" pitchFamily="34" charset="0"/>
              </a:defRPr>
            </a:lvl2pPr>
            <a:lvl3pPr>
              <a:buFont typeface="Wingdings" pitchFamily="2" charset="2"/>
              <a:buChar char="§"/>
              <a:defRPr sz="1800">
                <a:latin typeface="Arial" panose="020B0604020202020204" pitchFamily="34" charset="0"/>
                <a:cs typeface="Arial" panose="020B0604020202020204" pitchFamily="34" charset="0"/>
              </a:defRPr>
            </a:lvl3pPr>
            <a:lvl4pPr>
              <a:buFont typeface="Wingdings" pitchFamily="2" charset="2"/>
              <a:buChar char="§"/>
              <a:defRPr sz="1800">
                <a:latin typeface="Arial" panose="020B0604020202020204" pitchFamily="34" charset="0"/>
                <a:cs typeface="Arial" panose="020B0604020202020204" pitchFamily="34" charset="0"/>
              </a:defRPr>
            </a:lvl4pPr>
            <a:lvl5pPr>
              <a:buFont typeface="Wingdings" pitchFamily="2" charset="2"/>
              <a:buChar char="§"/>
              <a:defRPr sz="1800">
                <a:latin typeface="Arial" panose="020B0604020202020204" pitchFamily="34" charset="0"/>
                <a:cs typeface="Arial" panose="020B0604020202020204" pitchFamily="34" charset="0"/>
              </a:defRPr>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622616543"/>
      </p:ext>
    </p:extLst>
  </p:cSld>
  <p:clrMapOvr>
    <a:masterClrMapping/>
  </p:clrMapOvr>
  <p:transition>
    <p:sndAc>
      <p:stSnd>
        <p:snd r:embed="rId1" name="click.wav"/>
      </p:stSnd>
    </p:sndAc>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00"/>
          </a:xfrm>
          <a:prstGeom prst="rect">
            <a:avLst/>
          </a:prstGeom>
        </p:spPr>
        <p:txBody>
          <a:bodyPr/>
          <a:lstStyle>
            <a:lvl1pPr>
              <a:defRPr/>
            </a:lvl1pPr>
          </a:lstStyle>
          <a:p>
            <a:r>
              <a:rPr lang="en-US" dirty="0"/>
              <a:t>Click to edit Master title style</a:t>
            </a:r>
            <a:endParaRPr lang="en-GB" dirty="0"/>
          </a:p>
        </p:txBody>
      </p:sp>
      <p:sp>
        <p:nvSpPr>
          <p:cNvPr id="3" name="Text Placeholder 2"/>
          <p:cNvSpPr>
            <a:spLocks noGrp="1"/>
          </p:cNvSpPr>
          <p:nvPr>
            <p:ph type="body" idx="1"/>
          </p:nvPr>
        </p:nvSpPr>
        <p:spPr>
          <a:xfrm>
            <a:off x="457200" y="1389850"/>
            <a:ext cx="4040188" cy="479822"/>
          </a:xfrm>
          <a:prstGeom prst="rect">
            <a:avLst/>
          </a:prstGeom>
        </p:spPr>
        <p:txBody>
          <a:bodyPr anchor="b"/>
          <a:lstStyle>
            <a:lvl1pPr marL="0" indent="0">
              <a:buNone/>
              <a:defRPr sz="1800" b="1"/>
            </a:lvl1pPr>
            <a:lvl2pPr marL="342866" indent="0">
              <a:buNone/>
              <a:defRPr sz="1500" b="1"/>
            </a:lvl2pPr>
            <a:lvl3pPr marL="685732" indent="0">
              <a:buNone/>
              <a:defRPr sz="1400" b="1"/>
            </a:lvl3pPr>
            <a:lvl4pPr marL="1028598"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923679"/>
            <a:ext cx="4040188" cy="2670944"/>
          </a:xfrm>
          <a:prstGeom prst="rect">
            <a:avLst/>
          </a:prstGeom>
        </p:spPr>
        <p:txBody>
          <a:bodyPr/>
          <a:lstStyle>
            <a:lvl1pPr>
              <a:buFont typeface="Wingdings" pitchFamily="2" charset="2"/>
              <a:buChar char="§"/>
              <a:defRPr sz="1800">
                <a:latin typeface="Arial" panose="020B0604020202020204" pitchFamily="34" charset="0"/>
                <a:cs typeface="Arial" panose="020B0604020202020204" pitchFamily="34" charset="0"/>
              </a:defRPr>
            </a:lvl1pPr>
            <a:lvl2pPr>
              <a:buFont typeface="Wingdings" pitchFamily="2" charset="2"/>
              <a:buChar char="§"/>
              <a:defRPr sz="1800">
                <a:latin typeface="Arial" panose="020B0604020202020204" pitchFamily="34" charset="0"/>
                <a:cs typeface="Arial" panose="020B0604020202020204" pitchFamily="34" charset="0"/>
              </a:defRPr>
            </a:lvl2pPr>
            <a:lvl3pPr>
              <a:buFont typeface="Wingdings" pitchFamily="2" charset="2"/>
              <a:buChar char="§"/>
              <a:defRPr sz="1800">
                <a:latin typeface="Arial" panose="020B0604020202020204" pitchFamily="34" charset="0"/>
                <a:cs typeface="Arial" panose="020B0604020202020204" pitchFamily="34" charset="0"/>
              </a:defRPr>
            </a:lvl3pPr>
            <a:lvl4pPr>
              <a:buFont typeface="Wingdings" pitchFamily="2" charset="2"/>
              <a:buChar char="§"/>
              <a:defRPr sz="1800">
                <a:latin typeface="Arial" panose="020B0604020202020204" pitchFamily="34" charset="0"/>
                <a:cs typeface="Arial" panose="020B0604020202020204" pitchFamily="34" charset="0"/>
              </a:defRPr>
            </a:lvl4pPr>
            <a:lvl5pPr>
              <a:buFont typeface="Wingdings" pitchFamily="2" charset="2"/>
              <a:buChar char="§"/>
              <a:defRPr sz="1800">
                <a:latin typeface="Arial" panose="020B0604020202020204" pitchFamily="34" charset="0"/>
                <a:cs typeface="Arial" panose="020B0604020202020204" pitchFamily="34" charset="0"/>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4645037" y="1389850"/>
            <a:ext cx="4041775" cy="479822"/>
          </a:xfrm>
          <a:prstGeom prst="rect">
            <a:avLst/>
          </a:prstGeom>
        </p:spPr>
        <p:txBody>
          <a:bodyPr anchor="b"/>
          <a:lstStyle>
            <a:lvl1pPr marL="0" indent="0">
              <a:buNone/>
              <a:defRPr sz="1800" b="1"/>
            </a:lvl1pPr>
            <a:lvl2pPr marL="342866" indent="0">
              <a:buNone/>
              <a:defRPr sz="1500" b="1"/>
            </a:lvl2pPr>
            <a:lvl3pPr marL="685732" indent="0">
              <a:buNone/>
              <a:defRPr sz="1400" b="1"/>
            </a:lvl3pPr>
            <a:lvl4pPr marL="1028598"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4645037" y="1923679"/>
            <a:ext cx="4041775" cy="2670944"/>
          </a:xfrm>
          <a:prstGeom prst="rect">
            <a:avLst/>
          </a:prstGeom>
        </p:spPr>
        <p:txBody>
          <a:bodyPr/>
          <a:lstStyle>
            <a:lvl1pPr>
              <a:buFont typeface="Wingdings" pitchFamily="2" charset="2"/>
              <a:buChar char="§"/>
              <a:defRPr sz="1800">
                <a:latin typeface="Arial" panose="020B0604020202020204" pitchFamily="34" charset="0"/>
                <a:cs typeface="Arial" panose="020B0604020202020204" pitchFamily="34" charset="0"/>
              </a:defRPr>
            </a:lvl1pPr>
            <a:lvl2pPr>
              <a:buFont typeface="Wingdings" pitchFamily="2" charset="2"/>
              <a:buChar char="§"/>
              <a:defRPr sz="1800">
                <a:latin typeface="Arial" panose="020B0604020202020204" pitchFamily="34" charset="0"/>
                <a:cs typeface="Arial" panose="020B0604020202020204" pitchFamily="34" charset="0"/>
              </a:defRPr>
            </a:lvl2pPr>
            <a:lvl3pPr>
              <a:buFont typeface="Wingdings" pitchFamily="2" charset="2"/>
              <a:buChar char="§"/>
              <a:defRPr sz="1800">
                <a:latin typeface="Arial" panose="020B0604020202020204" pitchFamily="34" charset="0"/>
                <a:cs typeface="Arial" panose="020B0604020202020204" pitchFamily="34" charset="0"/>
              </a:defRPr>
            </a:lvl3pPr>
            <a:lvl4pPr>
              <a:buFont typeface="Wingdings" pitchFamily="2" charset="2"/>
              <a:buChar char="§"/>
              <a:defRPr sz="1800">
                <a:latin typeface="Arial" panose="020B0604020202020204" pitchFamily="34" charset="0"/>
                <a:cs typeface="Arial" panose="020B0604020202020204" pitchFamily="34" charset="0"/>
              </a:defRPr>
            </a:lvl4pPr>
            <a:lvl5pPr>
              <a:buFont typeface="Wingdings" pitchFamily="2" charset="2"/>
              <a:buChar char="§"/>
              <a:defRPr sz="1800">
                <a:latin typeface="Arial" panose="020B0604020202020204" pitchFamily="34" charset="0"/>
                <a:cs typeface="Arial" panose="020B0604020202020204" pitchFamily="34" charset="0"/>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60387134"/>
      </p:ext>
    </p:extLst>
  </p:cSld>
  <p:clrMapOvr>
    <a:masterClrMapping/>
  </p:clrMapOvr>
  <p:transition>
    <p:sndAc>
      <p:stSnd>
        <p:snd r:embed="rId1" name="click.wav"/>
      </p:stSnd>
    </p:sndAc>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00"/>
          </a:xfrm>
          <a:prstGeom prst="rect">
            <a:avLst/>
          </a:prstGeom>
        </p:spPr>
        <p:txBody>
          <a:bodyPr/>
          <a:lstStyle/>
          <a:p>
            <a:r>
              <a:rPr lang="en-US" dirty="0"/>
              <a:t>Click to edit Master title style</a:t>
            </a:r>
            <a:endParaRPr lang="en-GB" dirty="0"/>
          </a:p>
        </p:txBody>
      </p:sp>
    </p:spTree>
    <p:extLst>
      <p:ext uri="{BB962C8B-B14F-4D97-AF65-F5344CB8AC3E}">
        <p14:creationId xmlns:p14="http://schemas.microsoft.com/office/powerpoint/2010/main" val="689413292"/>
      </p:ext>
    </p:extLst>
  </p:cSld>
  <p:clrMapOvr>
    <a:masterClrMapping/>
  </p:clrMapOvr>
  <p:transition>
    <p:sndAc>
      <p:stSnd>
        <p:snd r:embed="rId1" name="click.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565826C-B2C0-415D-B384-C8AB22EEAFB5}" type="datetimeFigureOut">
              <a:rPr lang="en-GB" smtClean="0"/>
              <a:pPr/>
              <a:t>24/06/2019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7063D7F-6036-4556-818C-893227B75757}" type="slidenum">
              <a:rPr lang="en-GB" smtClean="0"/>
              <a:pPr/>
              <a:t>‹#›</a:t>
            </a:fld>
            <a:endParaRPr lang="en-GB"/>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87017139"/>
      </p:ext>
    </p:extLst>
  </p:cSld>
  <p:clrMapOvr>
    <a:masterClrMapping/>
  </p:clrMapOvr>
  <p:transition>
    <p:sndAc>
      <p:stSnd>
        <p:snd r:embed="rId1" name="click.wav"/>
      </p:stSnd>
    </p:sndAc>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199" y="627534"/>
            <a:ext cx="3008313" cy="687456"/>
          </a:xfrm>
          <a:prstGeom prst="rect">
            <a:avLst/>
          </a:prstGeom>
        </p:spPr>
        <p:txBody>
          <a:bodyPr anchor="b"/>
          <a:lstStyle>
            <a:lvl1pPr algn="l">
              <a:defRPr sz="1500" b="1"/>
            </a:lvl1pPr>
          </a:lstStyle>
          <a:p>
            <a:r>
              <a:rPr lang="en-US" dirty="0"/>
              <a:t>Click to edit Master title style</a:t>
            </a:r>
            <a:endParaRPr lang="en-GB" dirty="0"/>
          </a:p>
        </p:txBody>
      </p:sp>
      <p:sp>
        <p:nvSpPr>
          <p:cNvPr id="4" name="Text Placeholder 3"/>
          <p:cNvSpPr>
            <a:spLocks noGrp="1"/>
          </p:cNvSpPr>
          <p:nvPr>
            <p:ph type="body" sz="half" idx="2"/>
          </p:nvPr>
        </p:nvSpPr>
        <p:spPr>
          <a:xfrm>
            <a:off x="457202" y="1437625"/>
            <a:ext cx="3008313" cy="3156998"/>
          </a:xfrm>
          <a:prstGeom prst="rect">
            <a:avLst/>
          </a:prstGeom>
        </p:spPr>
        <p:txBody>
          <a:bodyPr/>
          <a:lstStyle>
            <a:lvl1pPr marL="0" indent="0">
              <a:buNone/>
              <a:defRPr sz="1100"/>
            </a:lvl1pPr>
            <a:lvl2pPr marL="342866" indent="0">
              <a:buNone/>
              <a:defRPr sz="900"/>
            </a:lvl2pPr>
            <a:lvl3pPr marL="685732" indent="0">
              <a:buNone/>
              <a:defRPr sz="800"/>
            </a:lvl3pPr>
            <a:lvl4pPr marL="1028598" indent="0">
              <a:buNone/>
              <a:defRPr sz="700"/>
            </a:lvl4pPr>
            <a:lvl5pPr marL="1371464" indent="0">
              <a:buNone/>
              <a:defRPr sz="700"/>
            </a:lvl5pPr>
            <a:lvl6pPr marL="1714331" indent="0">
              <a:buNone/>
              <a:defRPr sz="700"/>
            </a:lvl6pPr>
            <a:lvl7pPr marL="2057195" indent="0">
              <a:buNone/>
              <a:defRPr sz="700"/>
            </a:lvl7pPr>
            <a:lvl8pPr marL="2400060" indent="0">
              <a:buNone/>
              <a:defRPr sz="700"/>
            </a:lvl8pPr>
            <a:lvl9pPr marL="2742926" indent="0">
              <a:buNone/>
              <a:defRPr sz="700"/>
            </a:lvl9pPr>
          </a:lstStyle>
          <a:p>
            <a:pPr lvl="0"/>
            <a:r>
              <a:rPr lang="en-US" dirty="0"/>
              <a:t>Click to edit Master text styles</a:t>
            </a:r>
          </a:p>
        </p:txBody>
      </p:sp>
      <p:sp>
        <p:nvSpPr>
          <p:cNvPr id="3" name="Content Placeholder 2"/>
          <p:cNvSpPr>
            <a:spLocks noGrp="1"/>
          </p:cNvSpPr>
          <p:nvPr>
            <p:ph idx="1"/>
          </p:nvPr>
        </p:nvSpPr>
        <p:spPr>
          <a:xfrm>
            <a:off x="3575050" y="627535"/>
            <a:ext cx="5111750" cy="3967088"/>
          </a:xfrm>
          <a:prstGeom prst="rect">
            <a:avLst/>
          </a:prstGeom>
        </p:spPr>
        <p:txBody>
          <a:bodyPr/>
          <a:lstStyle>
            <a:lvl1pPr>
              <a:buFont typeface="Wingdings" pitchFamily="2" charset="2"/>
              <a:buChar char="§"/>
              <a:defRPr sz="1800">
                <a:latin typeface="Arial" panose="020B0604020202020204" pitchFamily="34" charset="0"/>
                <a:cs typeface="Arial" panose="020B0604020202020204" pitchFamily="34" charset="0"/>
              </a:defRPr>
            </a:lvl1pPr>
            <a:lvl2pPr>
              <a:buFont typeface="Wingdings" pitchFamily="2" charset="2"/>
              <a:buChar char="§"/>
              <a:defRPr sz="1800">
                <a:latin typeface="Arial" panose="020B0604020202020204" pitchFamily="34" charset="0"/>
                <a:cs typeface="Arial" panose="020B0604020202020204" pitchFamily="34" charset="0"/>
              </a:defRPr>
            </a:lvl2pPr>
            <a:lvl3pPr>
              <a:buFont typeface="Wingdings" pitchFamily="2" charset="2"/>
              <a:buChar char="§"/>
              <a:defRPr sz="1800">
                <a:latin typeface="Arial" panose="020B0604020202020204" pitchFamily="34" charset="0"/>
                <a:cs typeface="Arial" panose="020B0604020202020204" pitchFamily="34" charset="0"/>
              </a:defRPr>
            </a:lvl3pPr>
            <a:lvl4pPr>
              <a:buFont typeface="Wingdings" pitchFamily="2" charset="2"/>
              <a:buChar char="§"/>
              <a:defRPr sz="1800">
                <a:latin typeface="Arial" panose="020B0604020202020204" pitchFamily="34" charset="0"/>
                <a:cs typeface="Arial" panose="020B0604020202020204" pitchFamily="34" charset="0"/>
              </a:defRPr>
            </a:lvl4pPr>
            <a:lvl5pPr>
              <a:buFont typeface="Wingdings" pitchFamily="2" charset="2"/>
              <a:buChar char="§"/>
              <a:defRPr sz="1800">
                <a:latin typeface="Arial" panose="020B0604020202020204" pitchFamily="34" charset="0"/>
                <a:cs typeface="Arial" panose="020B0604020202020204" pitchFamily="34" charset="0"/>
              </a:defRPr>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883709455"/>
      </p:ext>
    </p:extLst>
  </p:cSld>
  <p:clrMapOvr>
    <a:masterClrMapping/>
  </p:clrMapOvr>
  <p:transition>
    <p:sndAc>
      <p:stSnd>
        <p:snd r:embed="rId1" name="click.wav"/>
      </p:stSnd>
    </p:sndAc>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673782"/>
            <a:ext cx="5486400" cy="3086100"/>
          </a:xfrm>
          <a:prstGeom prst="rect">
            <a:avLst/>
          </a:prstGeom>
        </p:spPr>
        <p:txBody>
          <a:bodyPr rtlCol="0">
            <a:normAutofit/>
          </a:bodyPr>
          <a:lstStyle>
            <a:lvl1pPr marL="0" indent="0">
              <a:buNone/>
              <a:defRPr sz="2400"/>
            </a:lvl1pPr>
            <a:lvl2pPr marL="342866" indent="0">
              <a:buNone/>
              <a:defRPr sz="2100"/>
            </a:lvl2pPr>
            <a:lvl3pPr marL="685732" indent="0">
              <a:buNone/>
              <a:defRPr sz="1800"/>
            </a:lvl3pPr>
            <a:lvl4pPr marL="1028598" indent="0">
              <a:buNone/>
              <a:defRPr sz="1500"/>
            </a:lvl4pPr>
            <a:lvl5pPr marL="1371464" indent="0">
              <a:buNone/>
              <a:defRPr sz="1500"/>
            </a:lvl5pPr>
            <a:lvl6pPr marL="1714331" indent="0">
              <a:buNone/>
              <a:defRPr sz="1500"/>
            </a:lvl6pPr>
            <a:lvl7pPr marL="2057195" indent="0">
              <a:buNone/>
              <a:defRPr sz="1500"/>
            </a:lvl7pPr>
            <a:lvl8pPr marL="2400060" indent="0">
              <a:buNone/>
              <a:defRPr sz="1500"/>
            </a:lvl8pPr>
            <a:lvl9pPr marL="2742926" indent="0">
              <a:buNone/>
              <a:defRPr sz="1500"/>
            </a:lvl9pPr>
          </a:lstStyle>
          <a:p>
            <a:pPr lvl="0"/>
            <a:endParaRPr lang="en-GB" noProof="0"/>
          </a:p>
        </p:txBody>
      </p:sp>
      <p:sp>
        <p:nvSpPr>
          <p:cNvPr id="2" name="Title 1"/>
          <p:cNvSpPr>
            <a:spLocks noGrp="1"/>
          </p:cNvSpPr>
          <p:nvPr>
            <p:ph type="title"/>
          </p:nvPr>
        </p:nvSpPr>
        <p:spPr>
          <a:xfrm>
            <a:off x="1792288" y="3818296"/>
            <a:ext cx="5486400" cy="373634"/>
          </a:xfrm>
          <a:prstGeom prst="rect">
            <a:avLst/>
          </a:prstGeom>
        </p:spPr>
        <p:txBody>
          <a:bodyPr anchor="b"/>
          <a:lstStyle>
            <a:lvl1pPr algn="l">
              <a:defRPr sz="1500" b="1"/>
            </a:lvl1pPr>
          </a:lstStyle>
          <a:p>
            <a:r>
              <a:rPr lang="en-US" dirty="0"/>
              <a:t>Click to edit Master title style</a:t>
            </a:r>
            <a:endParaRPr lang="en-GB" dirty="0"/>
          </a:p>
        </p:txBody>
      </p:sp>
      <p:sp>
        <p:nvSpPr>
          <p:cNvPr id="4" name="Text Placeholder 3"/>
          <p:cNvSpPr>
            <a:spLocks noGrp="1"/>
          </p:cNvSpPr>
          <p:nvPr>
            <p:ph type="body" sz="half" idx="2"/>
          </p:nvPr>
        </p:nvSpPr>
        <p:spPr>
          <a:xfrm>
            <a:off x="1792288" y="4191930"/>
            <a:ext cx="5486400" cy="437220"/>
          </a:xfrm>
          <a:prstGeom prst="rect">
            <a:avLst/>
          </a:prstGeom>
        </p:spPr>
        <p:txBody>
          <a:bodyPr/>
          <a:lstStyle>
            <a:lvl1pPr marL="0" indent="0">
              <a:buNone/>
              <a:defRPr sz="1100"/>
            </a:lvl1pPr>
            <a:lvl2pPr marL="342866" indent="0">
              <a:buNone/>
              <a:defRPr sz="900"/>
            </a:lvl2pPr>
            <a:lvl3pPr marL="685732" indent="0">
              <a:buNone/>
              <a:defRPr sz="800"/>
            </a:lvl3pPr>
            <a:lvl4pPr marL="1028598" indent="0">
              <a:buNone/>
              <a:defRPr sz="700"/>
            </a:lvl4pPr>
            <a:lvl5pPr marL="1371464" indent="0">
              <a:buNone/>
              <a:defRPr sz="700"/>
            </a:lvl5pPr>
            <a:lvl6pPr marL="1714331" indent="0">
              <a:buNone/>
              <a:defRPr sz="700"/>
            </a:lvl6pPr>
            <a:lvl7pPr marL="2057195" indent="0">
              <a:buNone/>
              <a:defRPr sz="700"/>
            </a:lvl7pPr>
            <a:lvl8pPr marL="2400060" indent="0">
              <a:buNone/>
              <a:defRPr sz="700"/>
            </a:lvl8pPr>
            <a:lvl9pPr marL="2742926" indent="0">
              <a:buNone/>
              <a:defRPr sz="700"/>
            </a:lvl9pPr>
          </a:lstStyle>
          <a:p>
            <a:pPr lvl="0"/>
            <a:r>
              <a:rPr lang="en-US" dirty="0"/>
              <a:t>Click to edit Master text styles</a:t>
            </a:r>
          </a:p>
        </p:txBody>
      </p:sp>
    </p:spTree>
    <p:extLst>
      <p:ext uri="{BB962C8B-B14F-4D97-AF65-F5344CB8AC3E}">
        <p14:creationId xmlns:p14="http://schemas.microsoft.com/office/powerpoint/2010/main" val="62857963"/>
      </p:ext>
    </p:extLst>
  </p:cSld>
  <p:clrMapOvr>
    <a:masterClrMapping/>
  </p:clrMapOvr>
  <p:transition>
    <p:sndAc>
      <p:stSnd>
        <p:snd r:embed="rId1" name="click.wav"/>
      </p:stSnd>
    </p:sndAc>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00"/>
          </a:xfrm>
          <a:prstGeom prst="rect">
            <a:avLst/>
          </a:prstGeom>
        </p:spPr>
        <p:txBody>
          <a:bodyPr/>
          <a:lstStyle/>
          <a:p>
            <a:r>
              <a:rPr lang="en-US" dirty="0"/>
              <a:t>Click to edit Master title style</a:t>
            </a:r>
            <a:endParaRPr lang="en-GB" dirty="0"/>
          </a:p>
        </p:txBody>
      </p:sp>
      <p:sp>
        <p:nvSpPr>
          <p:cNvPr id="3" name="Vertical Text Placeholder 2"/>
          <p:cNvSpPr>
            <a:spLocks noGrp="1"/>
          </p:cNvSpPr>
          <p:nvPr>
            <p:ph type="body" orient="vert" idx="1"/>
          </p:nvPr>
        </p:nvSpPr>
        <p:spPr>
          <a:xfrm>
            <a:off x="468318" y="1275608"/>
            <a:ext cx="8207375" cy="3286869"/>
          </a:xfrm>
          <a:prstGeom prst="rect">
            <a:avLst/>
          </a:prstGeom>
        </p:spPr>
        <p:txBody>
          <a:bodyPr vert="eaVert"/>
          <a:lstStyle>
            <a:lvl1pPr>
              <a:buFont typeface="Wingdings" pitchFamily="2" charset="2"/>
              <a:buChar char="§"/>
              <a:defRPr>
                <a:latin typeface="Arial" panose="020B0604020202020204" pitchFamily="34" charset="0"/>
                <a:cs typeface="Arial" panose="020B0604020202020204" pitchFamily="34" charset="0"/>
              </a:defRPr>
            </a:lvl1pPr>
            <a:lvl2pPr>
              <a:buFont typeface="Wingdings" pitchFamily="2" charset="2"/>
              <a:buChar char="§"/>
              <a:defRPr>
                <a:latin typeface="Arial" panose="020B0604020202020204" pitchFamily="34" charset="0"/>
                <a:cs typeface="Arial" panose="020B0604020202020204" pitchFamily="34" charset="0"/>
              </a:defRPr>
            </a:lvl2pPr>
            <a:lvl3pPr>
              <a:buFont typeface="Wingdings" pitchFamily="2" charset="2"/>
              <a:buChar char="§"/>
              <a:defRPr>
                <a:latin typeface="Arial" panose="020B0604020202020204" pitchFamily="34" charset="0"/>
                <a:cs typeface="Arial" panose="020B0604020202020204" pitchFamily="34" charset="0"/>
              </a:defRPr>
            </a:lvl3pPr>
            <a:lvl4pPr>
              <a:buFont typeface="Wingdings" pitchFamily="2" charset="2"/>
              <a:buChar char="§"/>
              <a:defRPr>
                <a:latin typeface="Arial" panose="020B0604020202020204" pitchFamily="34" charset="0"/>
                <a:cs typeface="Arial" panose="020B0604020202020204" pitchFamily="34" charset="0"/>
              </a:defRPr>
            </a:lvl4pPr>
            <a:lvl5pPr>
              <a:buFont typeface="Wingdings" pitchFamily="2" charset="2"/>
              <a:buChar cha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058649392"/>
      </p:ext>
    </p:extLst>
  </p:cSld>
  <p:clrMapOvr>
    <a:masterClrMapping/>
  </p:clrMapOvr>
  <p:transition>
    <p:sndAc>
      <p:stSnd>
        <p:snd r:embed="rId1" name="click.wav"/>
      </p:stSnd>
    </p:sndAc>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1542"/>
            <a:ext cx="2057400" cy="3880935"/>
          </a:xfrm>
          <a:prstGeom prst="rect">
            <a:avLst/>
          </a:prstGeom>
        </p:spPr>
        <p:txBody>
          <a:bodyPr vert="eaVert"/>
          <a:lstStyle/>
          <a:p>
            <a:r>
              <a:rPr lang="en-US" dirty="0"/>
              <a:t>Click to edit Master title style</a:t>
            </a:r>
            <a:endParaRPr lang="en-GB" dirty="0"/>
          </a:p>
        </p:txBody>
      </p:sp>
      <p:sp>
        <p:nvSpPr>
          <p:cNvPr id="3" name="Vertical Text Placeholder 2"/>
          <p:cNvSpPr>
            <a:spLocks noGrp="1"/>
          </p:cNvSpPr>
          <p:nvPr>
            <p:ph type="body" orient="vert" idx="1"/>
          </p:nvPr>
        </p:nvSpPr>
        <p:spPr>
          <a:xfrm>
            <a:off x="457200" y="681542"/>
            <a:ext cx="6019800" cy="3880935"/>
          </a:xfrm>
          <a:prstGeom prst="rect">
            <a:avLst/>
          </a:prstGeom>
        </p:spPr>
        <p:txBody>
          <a:bodyPr vert="eaVert"/>
          <a:lstStyle>
            <a:lvl1pPr>
              <a:defRPr>
                <a:latin typeface="Arial" panose="020B0604020202020204" pitchFamily="34" charset="0"/>
                <a:cs typeface="Arial" panose="020B0604020202020204" pitchFamily="34" charset="0"/>
              </a:defRPr>
            </a:lvl1pPr>
            <a:lvl2pPr>
              <a:buFont typeface="Wingdings" pitchFamily="2" charset="2"/>
              <a:buChar char="§"/>
              <a:defRPr>
                <a:latin typeface="Arial" panose="020B0604020202020204" pitchFamily="34" charset="0"/>
                <a:cs typeface="Arial" panose="020B0604020202020204" pitchFamily="34" charset="0"/>
              </a:defRPr>
            </a:lvl2pPr>
            <a:lvl3pPr>
              <a:buFont typeface="Wingdings" pitchFamily="2" charset="2"/>
              <a:buChar char="§"/>
              <a:defRPr>
                <a:latin typeface="Arial" panose="020B0604020202020204" pitchFamily="34" charset="0"/>
                <a:cs typeface="Arial" panose="020B0604020202020204" pitchFamily="34" charset="0"/>
              </a:defRPr>
            </a:lvl3pPr>
            <a:lvl4pPr>
              <a:buFont typeface="Wingdings" pitchFamily="2" charset="2"/>
              <a:buChar char="§"/>
              <a:defRPr>
                <a:latin typeface="Arial" panose="020B0604020202020204" pitchFamily="34" charset="0"/>
                <a:cs typeface="Arial" panose="020B0604020202020204" pitchFamily="34" charset="0"/>
              </a:defRPr>
            </a:lvl4pPr>
            <a:lvl5pPr>
              <a:buFont typeface="Wingdings" pitchFamily="2" charset="2"/>
              <a:buChar cha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272280268"/>
      </p:ext>
    </p:extLst>
  </p:cSld>
  <p:clrMapOvr>
    <a:masterClrMapping/>
  </p:clrMapOvr>
  <p:transition>
    <p:sndAc>
      <p:stSnd>
        <p:snd r:embed="rId1" name="click.wav"/>
      </p:stSnd>
    </p:sndAc>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00"/>
          </a:xfrm>
          <a:prstGeom prst="rect">
            <a:avLst/>
          </a:prstGeom>
        </p:spPr>
        <p:txBody>
          <a:bodyPr/>
          <a:lstStyle/>
          <a:p>
            <a:r>
              <a:rPr lang="en-US"/>
              <a:t>Click to edit Master title style</a:t>
            </a:r>
            <a:endParaRPr lang="en-GB"/>
          </a:p>
        </p:txBody>
      </p:sp>
      <p:sp>
        <p:nvSpPr>
          <p:cNvPr id="3" name="Table Placeholder 2"/>
          <p:cNvSpPr>
            <a:spLocks noGrp="1"/>
          </p:cNvSpPr>
          <p:nvPr>
            <p:ph type="tbl" idx="1"/>
          </p:nvPr>
        </p:nvSpPr>
        <p:spPr>
          <a:xfrm>
            <a:off x="468318" y="1350002"/>
            <a:ext cx="8207375" cy="3232863"/>
          </a:xfrm>
          <a:prstGeom prst="rect">
            <a:avLst/>
          </a:prstGeom>
        </p:spPr>
        <p:txBody>
          <a:bodyPr rtlCol="0">
            <a:normAutofit/>
          </a:bodyPr>
          <a:lstStyle/>
          <a:p>
            <a:pPr lvl="0"/>
            <a:endParaRPr lang="en-GB" noProof="0" dirty="0"/>
          </a:p>
        </p:txBody>
      </p:sp>
    </p:spTree>
    <p:extLst>
      <p:ext uri="{BB962C8B-B14F-4D97-AF65-F5344CB8AC3E}">
        <p14:creationId xmlns:p14="http://schemas.microsoft.com/office/powerpoint/2010/main" val="2585086777"/>
      </p:ext>
    </p:extLst>
  </p:cSld>
  <p:clrMapOvr>
    <a:masterClrMapping/>
  </p:clrMapOvr>
  <p:transition>
    <p:sndAc>
      <p:stSnd>
        <p:snd r:embed="rId1" name="click.wav"/>
      </p:stSnd>
    </p:sndAc>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All green">
    <p:spTree>
      <p:nvGrpSpPr>
        <p:cNvPr id="1" name=""/>
        <p:cNvGrpSpPr/>
        <p:nvPr/>
      </p:nvGrpSpPr>
      <p:grpSpPr>
        <a:xfrm>
          <a:off x="0" y="0"/>
          <a:ext cx="0" cy="0"/>
          <a:chOff x="0" y="0"/>
          <a:chExt cx="0" cy="0"/>
        </a:xfrm>
      </p:grpSpPr>
      <p:sp>
        <p:nvSpPr>
          <p:cNvPr id="5" name="Title 1"/>
          <p:cNvSpPr>
            <a:spLocks noGrp="1"/>
          </p:cNvSpPr>
          <p:nvPr>
            <p:ph type="title"/>
          </p:nvPr>
        </p:nvSpPr>
        <p:spPr>
          <a:xfrm>
            <a:off x="457200" y="702000"/>
            <a:ext cx="8229600" cy="486000"/>
          </a:xfrm>
          <a:prstGeom prst="rect">
            <a:avLst/>
          </a:prstGeom>
        </p:spPr>
        <p:txBody>
          <a:bodyPr/>
          <a:lstStyle/>
          <a:p>
            <a:r>
              <a:rPr lang="en-US" dirty="0"/>
              <a:t>Click to edit Master title style</a:t>
            </a:r>
            <a:endParaRPr lang="en-GB" dirty="0"/>
          </a:p>
        </p:txBody>
      </p:sp>
      <p:sp>
        <p:nvSpPr>
          <p:cNvPr id="6" name="Content Placeholder 2"/>
          <p:cNvSpPr>
            <a:spLocks noGrp="1"/>
          </p:cNvSpPr>
          <p:nvPr>
            <p:ph idx="1"/>
          </p:nvPr>
        </p:nvSpPr>
        <p:spPr>
          <a:xfrm>
            <a:off x="468318" y="1383620"/>
            <a:ext cx="8207375" cy="3178857"/>
          </a:xfrm>
          <a:prstGeom prst="rect">
            <a:avLst/>
          </a:prstGeom>
        </p:spPr>
        <p:txBody>
          <a:bodyPr/>
          <a:lstStyle>
            <a:lvl1pPr marL="0" indent="0">
              <a:buFontTx/>
              <a:buNone/>
              <a:defRPr>
                <a:solidFill>
                  <a:srgbClr val="D16B31"/>
                </a:solidFill>
              </a:defRPr>
            </a:lvl1pPr>
            <a:lvl2pPr marL="342866" indent="0">
              <a:buFontTx/>
              <a:buNone/>
              <a:defRPr>
                <a:solidFill>
                  <a:srgbClr val="D16B31"/>
                </a:solidFill>
                <a:latin typeface="Arial" panose="020B0604020202020204" pitchFamily="34" charset="0"/>
                <a:cs typeface="Arial" panose="020B0604020202020204" pitchFamily="34" charset="0"/>
              </a:defRPr>
            </a:lvl2pPr>
            <a:lvl3pPr marL="685732" indent="0">
              <a:buFontTx/>
              <a:buNone/>
              <a:defRPr>
                <a:latin typeface="Arial" panose="020B0604020202020204" pitchFamily="34" charset="0"/>
                <a:cs typeface="Arial" panose="020B0604020202020204" pitchFamily="34" charset="0"/>
              </a:defRPr>
            </a:lvl3pPr>
            <a:lvl4pPr marL="1028598" indent="0">
              <a:buFontTx/>
              <a:buNone/>
              <a:defRPr>
                <a:latin typeface="Arial" panose="020B0604020202020204" pitchFamily="34" charset="0"/>
                <a:cs typeface="Arial" panose="020B0604020202020204" pitchFamily="34" charset="0"/>
              </a:defRPr>
            </a:lvl4pPr>
            <a:lvl5pPr marL="1371464" indent="0">
              <a:buFontTx/>
              <a:buNone/>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23636579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Question answer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marL="271439" indent="-271439" algn="l">
              <a:defRPr sz="1800" b="1">
                <a:solidFill>
                  <a:schemeClr val="tx1"/>
                </a:solidFill>
              </a:defRPr>
            </a:lvl1pPr>
          </a:lstStyle>
          <a:p>
            <a:r>
              <a:rPr lang="en-US" dirty="0"/>
              <a:t>Click to edit Master title style</a:t>
            </a:r>
            <a:endParaRPr lang="en-GB" dirty="0"/>
          </a:p>
        </p:txBody>
      </p:sp>
      <p:sp>
        <p:nvSpPr>
          <p:cNvPr id="5" name="Content Placeholder 2"/>
          <p:cNvSpPr>
            <a:spLocks noGrp="1"/>
          </p:cNvSpPr>
          <p:nvPr>
            <p:ph idx="1"/>
          </p:nvPr>
        </p:nvSpPr>
        <p:spPr>
          <a:xfrm>
            <a:off x="468318" y="1383620"/>
            <a:ext cx="8207375" cy="3178857"/>
          </a:xfrm>
          <a:prstGeom prst="rect">
            <a:avLst/>
          </a:prstGeom>
        </p:spPr>
        <p:txBody>
          <a:bodyPr/>
          <a:lstStyle>
            <a:lvl1pPr marL="0" indent="0">
              <a:buFontTx/>
              <a:buNone/>
              <a:defRPr b="0">
                <a:solidFill>
                  <a:srgbClr val="D16B31"/>
                </a:solidFill>
              </a:defRPr>
            </a:lvl1pPr>
            <a:lvl2pPr marL="342866" indent="0">
              <a:buFontTx/>
              <a:buNone/>
              <a:defRPr>
                <a:solidFill>
                  <a:srgbClr val="D16B31"/>
                </a:solidFill>
                <a:latin typeface="Arial" panose="020B0604020202020204" pitchFamily="34" charset="0"/>
                <a:cs typeface="Arial" panose="020B0604020202020204" pitchFamily="34" charset="0"/>
              </a:defRPr>
            </a:lvl2pPr>
            <a:lvl3pPr marL="685732" indent="0">
              <a:buFontTx/>
              <a:buNone/>
              <a:defRPr>
                <a:latin typeface="Arial" panose="020B0604020202020204" pitchFamily="34" charset="0"/>
                <a:cs typeface="Arial" panose="020B0604020202020204" pitchFamily="34" charset="0"/>
              </a:defRPr>
            </a:lvl3pPr>
            <a:lvl4pPr marL="1028598" indent="0">
              <a:buFontTx/>
              <a:buNone/>
              <a:defRPr>
                <a:latin typeface="Arial" panose="020B0604020202020204" pitchFamily="34" charset="0"/>
                <a:cs typeface="Arial" panose="020B0604020202020204" pitchFamily="34" charset="0"/>
              </a:defRPr>
            </a:lvl4pPr>
            <a:lvl5pPr marL="1371464" indent="0">
              <a:buFontTx/>
              <a:buNone/>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840642150"/>
      </p:ext>
    </p:extLst>
  </p:cSld>
  <p:clrMapOvr>
    <a:masterClrMapping/>
  </p:clrMapOvr>
  <p:transition>
    <p:sndAc>
      <p:stSnd>
        <p:snd r:embed="rId1" name="click.wav"/>
      </p:stSnd>
    </p:sndAc>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2701531"/>
            <a:ext cx="6858000" cy="1241822"/>
          </a:xfrm>
          <a:prstGeom prst="rect">
            <a:avLst/>
          </a:prstGeom>
        </p:spPr>
        <p:txBody>
          <a:bodyPr lIns="91432" tIns="45716" rIns="91432" bIns="45716"/>
          <a:lstStyle>
            <a:lvl1pPr marL="0" indent="0" algn="ctr">
              <a:buNone/>
              <a:defRPr sz="1800"/>
            </a:lvl1pPr>
            <a:lvl2pPr marL="342857" indent="0" algn="ctr">
              <a:buNone/>
              <a:defRPr sz="1500"/>
            </a:lvl2pPr>
            <a:lvl3pPr marL="685715" indent="0" algn="ctr">
              <a:buNone/>
              <a:defRPr sz="1400"/>
            </a:lvl3pPr>
            <a:lvl4pPr marL="1028573" indent="0" algn="ctr">
              <a:buNone/>
              <a:defRPr sz="1200"/>
            </a:lvl4pPr>
            <a:lvl5pPr marL="1371430" indent="0" algn="ctr">
              <a:buNone/>
              <a:defRPr sz="1200"/>
            </a:lvl5pPr>
            <a:lvl6pPr marL="1714289" indent="0" algn="ctr">
              <a:buNone/>
              <a:defRPr sz="1200"/>
            </a:lvl6pPr>
            <a:lvl7pPr marL="2057144" indent="0" algn="ctr">
              <a:buNone/>
              <a:defRPr sz="1200"/>
            </a:lvl7pPr>
            <a:lvl8pPr marL="2400000" indent="0" algn="ctr">
              <a:buNone/>
              <a:defRPr sz="1200"/>
            </a:lvl8pPr>
            <a:lvl9pPr marL="2742857" indent="0" algn="ctr">
              <a:buNone/>
              <a:defRPr sz="1200"/>
            </a:lvl9pPr>
          </a:lstStyle>
          <a:p>
            <a:r>
              <a:rPr lang="en-US"/>
              <a:t>Click to edit Master subtitle style</a:t>
            </a:r>
            <a:endParaRPr lang="en-GB"/>
          </a:p>
        </p:txBody>
      </p:sp>
    </p:spTree>
    <p:extLst>
      <p:ext uri="{BB962C8B-B14F-4D97-AF65-F5344CB8AC3E}">
        <p14:creationId xmlns:p14="http://schemas.microsoft.com/office/powerpoint/2010/main" val="12460811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628650" y="1369219"/>
            <a:ext cx="7886700" cy="3263504"/>
          </a:xfrm>
          <a:prstGeom prst="rect">
            <a:avLst/>
          </a:prstGeom>
        </p:spPr>
        <p:txBody>
          <a:bodyPr lIns="91432" tIns="45716" rIns="91432" bIns="45716"/>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795164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866" indent="0">
              <a:buNone/>
              <a:defRPr sz="1500" b="1"/>
            </a:lvl2pPr>
            <a:lvl3pPr marL="685732" indent="0">
              <a:buNone/>
              <a:defRPr sz="1400" b="1"/>
            </a:lvl3pPr>
            <a:lvl4pPr marL="1028598"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37" y="1151335"/>
            <a:ext cx="4041775" cy="479822"/>
          </a:xfrm>
        </p:spPr>
        <p:txBody>
          <a:bodyPr anchor="b"/>
          <a:lstStyle>
            <a:lvl1pPr marL="0" indent="0">
              <a:buNone/>
              <a:defRPr sz="1800" b="1"/>
            </a:lvl1pPr>
            <a:lvl2pPr marL="342866" indent="0">
              <a:buNone/>
              <a:defRPr sz="1500" b="1"/>
            </a:lvl2pPr>
            <a:lvl3pPr marL="685732" indent="0">
              <a:buNone/>
              <a:defRPr sz="1400" b="1"/>
            </a:lvl3pPr>
            <a:lvl4pPr marL="1028598"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37" y="1631156"/>
            <a:ext cx="4041775"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565826C-B2C0-415D-B384-C8AB22EEAFB5}" type="datetimeFigureOut">
              <a:rPr lang="en-GB" smtClean="0"/>
              <a:pPr/>
              <a:t>24/06/2019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7063D7F-6036-4556-818C-893227B75757}" type="slidenum">
              <a:rPr lang="en-GB" smtClean="0"/>
              <a:pPr/>
              <a:t>‹#›</a:t>
            </a:fld>
            <a:endParaRPr lang="en-GB"/>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19"/>
            <a:ext cx="7886700" cy="2139553"/>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623888" y="3442105"/>
            <a:ext cx="7886700" cy="1125140"/>
          </a:xfrm>
          <a:prstGeom prst="rect">
            <a:avLst/>
          </a:prstGeom>
        </p:spPr>
        <p:txBody>
          <a:bodyPr lIns="91432" tIns="45716" rIns="91432" bIns="45716"/>
          <a:lstStyle>
            <a:lvl1pPr marL="0" indent="0">
              <a:buNone/>
              <a:defRPr sz="1800"/>
            </a:lvl1pPr>
            <a:lvl2pPr marL="342857" indent="0">
              <a:buNone/>
              <a:defRPr sz="1500"/>
            </a:lvl2pPr>
            <a:lvl3pPr marL="685715" indent="0">
              <a:buNone/>
              <a:defRPr sz="1400"/>
            </a:lvl3pPr>
            <a:lvl4pPr marL="1028573" indent="0">
              <a:buNone/>
              <a:defRPr sz="1200"/>
            </a:lvl4pPr>
            <a:lvl5pPr marL="1371430" indent="0">
              <a:buNone/>
              <a:defRPr sz="1200"/>
            </a:lvl5pPr>
            <a:lvl6pPr marL="1714289" indent="0">
              <a:buNone/>
              <a:defRPr sz="1200"/>
            </a:lvl6pPr>
            <a:lvl7pPr marL="2057144" indent="0">
              <a:buNone/>
              <a:defRPr sz="1200"/>
            </a:lvl7pPr>
            <a:lvl8pPr marL="2400000" indent="0">
              <a:buNone/>
              <a:defRPr sz="1200"/>
            </a:lvl8pPr>
            <a:lvl9pPr marL="2742857" indent="0">
              <a:buNone/>
              <a:defRPr sz="1200"/>
            </a:lvl9pPr>
          </a:lstStyle>
          <a:p>
            <a:pPr lvl="0"/>
            <a:r>
              <a:rPr lang="en-US"/>
              <a:t>Edit Master text styles</a:t>
            </a:r>
          </a:p>
        </p:txBody>
      </p:sp>
    </p:spTree>
    <p:extLst>
      <p:ext uri="{BB962C8B-B14F-4D97-AF65-F5344CB8AC3E}">
        <p14:creationId xmlns:p14="http://schemas.microsoft.com/office/powerpoint/2010/main" val="128122357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369219"/>
            <a:ext cx="3867150" cy="3263504"/>
          </a:xfrm>
          <a:prstGeom prst="rect">
            <a:avLst/>
          </a:prstGeom>
        </p:spPr>
        <p:txBody>
          <a:bodyPr lIns="91432" tIns="45716" rIns="91432" bIns="45716"/>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369219"/>
            <a:ext cx="3867150" cy="3263504"/>
          </a:xfrm>
          <a:prstGeom prst="rect">
            <a:avLst/>
          </a:prstGeom>
        </p:spPr>
        <p:txBody>
          <a:bodyPr lIns="91432" tIns="45716" rIns="91432" bIns="45716"/>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8017996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273847"/>
            <a:ext cx="7886700" cy="994172"/>
          </a:xfrm>
        </p:spPr>
        <p:txBody>
          <a:bodyPr/>
          <a:lstStyle/>
          <a:p>
            <a:r>
              <a:rPr lang="en-US"/>
              <a:t>Click to edit Master title style</a:t>
            </a:r>
            <a:endParaRPr lang="en-GB"/>
          </a:p>
        </p:txBody>
      </p:sp>
      <p:sp>
        <p:nvSpPr>
          <p:cNvPr id="3" name="Text Placeholder 2"/>
          <p:cNvSpPr>
            <a:spLocks noGrp="1"/>
          </p:cNvSpPr>
          <p:nvPr>
            <p:ph type="body" idx="1"/>
          </p:nvPr>
        </p:nvSpPr>
        <p:spPr>
          <a:xfrm>
            <a:off x="630245" y="1260872"/>
            <a:ext cx="3868737" cy="617934"/>
          </a:xfrm>
          <a:prstGeom prst="rect">
            <a:avLst/>
          </a:prstGeom>
        </p:spPr>
        <p:txBody>
          <a:bodyPr lIns="91432" tIns="45716" rIns="91432" bIns="45716" anchor="b"/>
          <a:lstStyle>
            <a:lvl1pPr marL="0" indent="0">
              <a:buNone/>
              <a:defRPr sz="1800" b="1"/>
            </a:lvl1pPr>
            <a:lvl2pPr marL="342857" indent="0">
              <a:buNone/>
              <a:defRPr sz="1500" b="1"/>
            </a:lvl2pPr>
            <a:lvl3pPr marL="685715" indent="0">
              <a:buNone/>
              <a:defRPr sz="1400" b="1"/>
            </a:lvl3pPr>
            <a:lvl4pPr marL="1028573" indent="0">
              <a:buNone/>
              <a:defRPr sz="1200" b="1"/>
            </a:lvl4pPr>
            <a:lvl5pPr marL="1371430" indent="0">
              <a:buNone/>
              <a:defRPr sz="1200" b="1"/>
            </a:lvl5pPr>
            <a:lvl6pPr marL="1714289" indent="0">
              <a:buNone/>
              <a:defRPr sz="1200" b="1"/>
            </a:lvl6pPr>
            <a:lvl7pPr marL="2057144" indent="0">
              <a:buNone/>
              <a:defRPr sz="1200" b="1"/>
            </a:lvl7pPr>
            <a:lvl8pPr marL="2400000" indent="0">
              <a:buNone/>
              <a:defRPr sz="1200" b="1"/>
            </a:lvl8pPr>
            <a:lvl9pPr marL="2742857" indent="0">
              <a:buNone/>
              <a:defRPr sz="1200" b="1"/>
            </a:lvl9pPr>
          </a:lstStyle>
          <a:p>
            <a:pPr lvl="0"/>
            <a:r>
              <a:rPr lang="en-US"/>
              <a:t>Edit Master text styles</a:t>
            </a:r>
          </a:p>
        </p:txBody>
      </p:sp>
      <p:sp>
        <p:nvSpPr>
          <p:cNvPr id="4" name="Content Placeholder 3"/>
          <p:cNvSpPr>
            <a:spLocks noGrp="1"/>
          </p:cNvSpPr>
          <p:nvPr>
            <p:ph sz="half" idx="2"/>
          </p:nvPr>
        </p:nvSpPr>
        <p:spPr>
          <a:xfrm>
            <a:off x="630245" y="1878806"/>
            <a:ext cx="3868737" cy="2763441"/>
          </a:xfrm>
          <a:prstGeom prst="rect">
            <a:avLst/>
          </a:prstGeom>
        </p:spPr>
        <p:txBody>
          <a:bodyPr lIns="91432" tIns="45716" rIns="91432" bIns="45716"/>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260872"/>
            <a:ext cx="3887788" cy="617934"/>
          </a:xfrm>
          <a:prstGeom prst="rect">
            <a:avLst/>
          </a:prstGeom>
        </p:spPr>
        <p:txBody>
          <a:bodyPr lIns="91432" tIns="45716" rIns="91432" bIns="45716" anchor="b"/>
          <a:lstStyle>
            <a:lvl1pPr marL="0" indent="0">
              <a:buNone/>
              <a:defRPr sz="1800" b="1"/>
            </a:lvl1pPr>
            <a:lvl2pPr marL="342857" indent="0">
              <a:buNone/>
              <a:defRPr sz="1500" b="1"/>
            </a:lvl2pPr>
            <a:lvl3pPr marL="685715" indent="0">
              <a:buNone/>
              <a:defRPr sz="1400" b="1"/>
            </a:lvl3pPr>
            <a:lvl4pPr marL="1028573" indent="0">
              <a:buNone/>
              <a:defRPr sz="1200" b="1"/>
            </a:lvl4pPr>
            <a:lvl5pPr marL="1371430" indent="0">
              <a:buNone/>
              <a:defRPr sz="1200" b="1"/>
            </a:lvl5pPr>
            <a:lvl6pPr marL="1714289" indent="0">
              <a:buNone/>
              <a:defRPr sz="1200" b="1"/>
            </a:lvl6pPr>
            <a:lvl7pPr marL="2057144" indent="0">
              <a:buNone/>
              <a:defRPr sz="1200" b="1"/>
            </a:lvl7pPr>
            <a:lvl8pPr marL="2400000" indent="0">
              <a:buNone/>
              <a:defRPr sz="1200" b="1"/>
            </a:lvl8pPr>
            <a:lvl9pPr marL="2742857"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6"/>
            <a:ext cx="3887788" cy="2763441"/>
          </a:xfrm>
          <a:prstGeom prst="rect">
            <a:avLst/>
          </a:prstGeom>
        </p:spPr>
        <p:txBody>
          <a:bodyPr lIns="91432" tIns="45716" rIns="91432" bIns="45716"/>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5375919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62659627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32081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54" y="342900"/>
            <a:ext cx="2949575" cy="120015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788" y="740585"/>
            <a:ext cx="4629150" cy="3655219"/>
          </a:xfrm>
          <a:prstGeom prst="rect">
            <a:avLst/>
          </a:prstGeom>
        </p:spPr>
        <p:txBody>
          <a:bodyPr lIns="91432" tIns="45716" rIns="91432" bIns="45716"/>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54" y="1543052"/>
            <a:ext cx="2949575" cy="2858691"/>
          </a:xfrm>
          <a:prstGeom prst="rect">
            <a:avLst/>
          </a:prstGeom>
        </p:spPr>
        <p:txBody>
          <a:bodyPr lIns="91432" tIns="45716" rIns="91432" bIns="45716"/>
          <a:lstStyle>
            <a:lvl1pPr marL="0" indent="0">
              <a:buNone/>
              <a:defRPr sz="1200"/>
            </a:lvl1pPr>
            <a:lvl2pPr marL="342857" indent="0">
              <a:buNone/>
              <a:defRPr sz="1100"/>
            </a:lvl2pPr>
            <a:lvl3pPr marL="685715" indent="0">
              <a:buNone/>
              <a:defRPr sz="900"/>
            </a:lvl3pPr>
            <a:lvl4pPr marL="1028573" indent="0">
              <a:buNone/>
              <a:defRPr sz="800"/>
            </a:lvl4pPr>
            <a:lvl5pPr marL="1371430" indent="0">
              <a:buNone/>
              <a:defRPr sz="800"/>
            </a:lvl5pPr>
            <a:lvl6pPr marL="1714289" indent="0">
              <a:buNone/>
              <a:defRPr sz="800"/>
            </a:lvl6pPr>
            <a:lvl7pPr marL="2057144" indent="0">
              <a:buNone/>
              <a:defRPr sz="800"/>
            </a:lvl7pPr>
            <a:lvl8pPr marL="2400000" indent="0">
              <a:buNone/>
              <a:defRPr sz="800"/>
            </a:lvl8pPr>
            <a:lvl9pPr marL="2742857" indent="0">
              <a:buNone/>
              <a:defRPr sz="800"/>
            </a:lvl9pPr>
          </a:lstStyle>
          <a:p>
            <a:pPr lvl="0"/>
            <a:r>
              <a:rPr lang="en-US"/>
              <a:t>Edit Master text styles</a:t>
            </a:r>
          </a:p>
        </p:txBody>
      </p:sp>
    </p:spTree>
    <p:extLst>
      <p:ext uri="{BB962C8B-B14F-4D97-AF65-F5344CB8AC3E}">
        <p14:creationId xmlns:p14="http://schemas.microsoft.com/office/powerpoint/2010/main" val="419230593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54" y="342900"/>
            <a:ext cx="2949575" cy="120015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7788" y="740585"/>
            <a:ext cx="4629150" cy="3655219"/>
          </a:xfrm>
          <a:prstGeom prst="rect">
            <a:avLst/>
          </a:prstGeom>
        </p:spPr>
        <p:txBody>
          <a:bodyPr lIns="91432" tIns="45716" rIns="91432" bIns="45716"/>
          <a:lstStyle>
            <a:lvl1pPr marL="0" indent="0">
              <a:buNone/>
              <a:defRPr sz="2400"/>
            </a:lvl1pPr>
            <a:lvl2pPr marL="342857" indent="0">
              <a:buNone/>
              <a:defRPr sz="2100"/>
            </a:lvl2pPr>
            <a:lvl3pPr marL="685715" indent="0">
              <a:buNone/>
              <a:defRPr sz="1800"/>
            </a:lvl3pPr>
            <a:lvl4pPr marL="1028573" indent="0">
              <a:buNone/>
              <a:defRPr sz="1500"/>
            </a:lvl4pPr>
            <a:lvl5pPr marL="1371430" indent="0">
              <a:buNone/>
              <a:defRPr sz="1500"/>
            </a:lvl5pPr>
            <a:lvl6pPr marL="1714289" indent="0">
              <a:buNone/>
              <a:defRPr sz="1500"/>
            </a:lvl6pPr>
            <a:lvl7pPr marL="2057144" indent="0">
              <a:buNone/>
              <a:defRPr sz="1500"/>
            </a:lvl7pPr>
            <a:lvl8pPr marL="2400000" indent="0">
              <a:buNone/>
              <a:defRPr sz="1500"/>
            </a:lvl8pPr>
            <a:lvl9pPr marL="2742857" indent="0">
              <a:buNone/>
              <a:defRPr sz="1500"/>
            </a:lvl9pPr>
          </a:lstStyle>
          <a:p>
            <a:endParaRPr lang="en-GB"/>
          </a:p>
        </p:txBody>
      </p:sp>
      <p:sp>
        <p:nvSpPr>
          <p:cNvPr id="4" name="Text Placeholder 3"/>
          <p:cNvSpPr>
            <a:spLocks noGrp="1"/>
          </p:cNvSpPr>
          <p:nvPr>
            <p:ph type="body" sz="half" idx="2"/>
          </p:nvPr>
        </p:nvSpPr>
        <p:spPr>
          <a:xfrm>
            <a:off x="630254" y="1543052"/>
            <a:ext cx="2949575" cy="2858691"/>
          </a:xfrm>
          <a:prstGeom prst="rect">
            <a:avLst/>
          </a:prstGeom>
        </p:spPr>
        <p:txBody>
          <a:bodyPr lIns="91432" tIns="45716" rIns="91432" bIns="45716"/>
          <a:lstStyle>
            <a:lvl1pPr marL="0" indent="0">
              <a:buNone/>
              <a:defRPr sz="1200"/>
            </a:lvl1pPr>
            <a:lvl2pPr marL="342857" indent="0">
              <a:buNone/>
              <a:defRPr sz="1100"/>
            </a:lvl2pPr>
            <a:lvl3pPr marL="685715" indent="0">
              <a:buNone/>
              <a:defRPr sz="900"/>
            </a:lvl3pPr>
            <a:lvl4pPr marL="1028573" indent="0">
              <a:buNone/>
              <a:defRPr sz="800"/>
            </a:lvl4pPr>
            <a:lvl5pPr marL="1371430" indent="0">
              <a:buNone/>
              <a:defRPr sz="800"/>
            </a:lvl5pPr>
            <a:lvl6pPr marL="1714289" indent="0">
              <a:buNone/>
              <a:defRPr sz="800"/>
            </a:lvl6pPr>
            <a:lvl7pPr marL="2057144" indent="0">
              <a:buNone/>
              <a:defRPr sz="800"/>
            </a:lvl7pPr>
            <a:lvl8pPr marL="2400000" indent="0">
              <a:buNone/>
              <a:defRPr sz="800"/>
            </a:lvl8pPr>
            <a:lvl9pPr marL="2742857" indent="0">
              <a:buNone/>
              <a:defRPr sz="800"/>
            </a:lvl9pPr>
          </a:lstStyle>
          <a:p>
            <a:pPr lvl="0"/>
            <a:r>
              <a:rPr lang="en-US"/>
              <a:t>Edit Master text styles</a:t>
            </a:r>
          </a:p>
        </p:txBody>
      </p:sp>
    </p:spTree>
    <p:extLst>
      <p:ext uri="{BB962C8B-B14F-4D97-AF65-F5344CB8AC3E}">
        <p14:creationId xmlns:p14="http://schemas.microsoft.com/office/powerpoint/2010/main" val="233877665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628650" y="1369219"/>
            <a:ext cx="7886700" cy="3263504"/>
          </a:xfrm>
          <a:prstGeom prst="rect">
            <a:avLst/>
          </a:prstGeom>
        </p:spPr>
        <p:txBody>
          <a:bodyPr vert="eaVert" lIns="91432" tIns="45716" rIns="91432" bIns="45716"/>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2217709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46838" y="40481"/>
            <a:ext cx="2068512" cy="4592241"/>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39724" y="40481"/>
            <a:ext cx="6054725" cy="4592241"/>
          </a:xfrm>
          <a:prstGeom prst="rect">
            <a:avLst/>
          </a:prstGeom>
        </p:spPr>
        <p:txBody>
          <a:bodyPr vert="eaVert" lIns="91432" tIns="45716" rIns="91432" bIns="45716"/>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7254359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9"/>
            <a:ext cx="7772400" cy="1102519"/>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54" indent="0" algn="ctr">
              <a:buNone/>
              <a:defRPr>
                <a:solidFill>
                  <a:schemeClr val="tx1">
                    <a:tint val="75000"/>
                  </a:schemeClr>
                </a:solidFill>
              </a:defRPr>
            </a:lvl2pPr>
            <a:lvl3pPr marL="914310" indent="0" algn="ctr">
              <a:buNone/>
              <a:defRPr>
                <a:solidFill>
                  <a:schemeClr val="tx1">
                    <a:tint val="75000"/>
                  </a:schemeClr>
                </a:solidFill>
              </a:defRPr>
            </a:lvl3pPr>
            <a:lvl4pPr marL="1371464" indent="0" algn="ctr">
              <a:buNone/>
              <a:defRPr>
                <a:solidFill>
                  <a:schemeClr val="tx1">
                    <a:tint val="75000"/>
                  </a:schemeClr>
                </a:solidFill>
              </a:defRPr>
            </a:lvl4pPr>
            <a:lvl5pPr marL="1828619" indent="0" algn="ctr">
              <a:buNone/>
              <a:defRPr>
                <a:solidFill>
                  <a:schemeClr val="tx1">
                    <a:tint val="75000"/>
                  </a:schemeClr>
                </a:solidFill>
              </a:defRPr>
            </a:lvl5pPr>
            <a:lvl6pPr marL="2285772" indent="0" algn="ctr">
              <a:buNone/>
              <a:defRPr>
                <a:solidFill>
                  <a:schemeClr val="tx1">
                    <a:tint val="75000"/>
                  </a:schemeClr>
                </a:solidFill>
              </a:defRPr>
            </a:lvl6pPr>
            <a:lvl7pPr marL="2742926" indent="0" algn="ctr">
              <a:buNone/>
              <a:defRPr>
                <a:solidFill>
                  <a:schemeClr val="tx1">
                    <a:tint val="75000"/>
                  </a:schemeClr>
                </a:solidFill>
              </a:defRPr>
            </a:lvl7pPr>
            <a:lvl8pPr marL="3200080" indent="0" algn="ctr">
              <a:buNone/>
              <a:defRPr>
                <a:solidFill>
                  <a:schemeClr val="tx1">
                    <a:tint val="75000"/>
                  </a:schemeClr>
                </a:solidFill>
              </a:defRPr>
            </a:lvl8pPr>
            <a:lvl9pPr marL="3657235"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00B8C58-DC63-41BB-A367-8F81CC307D9D}" type="datetimeFigureOut">
              <a:rPr lang="en-GB" smtClean="0">
                <a:solidFill>
                  <a:prstClr val="black">
                    <a:tint val="75000"/>
                  </a:prstClr>
                </a:solidFill>
              </a:rPr>
              <a:pPr/>
              <a:t>24/06/2019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4852F26-BDD7-4D66-962E-FBC5EEF69B0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27573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565826C-B2C0-415D-B384-C8AB22EEAFB5}" type="datetimeFigureOut">
              <a:rPr lang="en-GB" smtClean="0"/>
              <a:pPr/>
              <a:t>24/06/2019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7063D7F-6036-4556-818C-893227B75757}" type="slidenum">
              <a:rPr lang="en-GB" smtClean="0"/>
              <a:pPr/>
              <a:t>‹#›</a:t>
            </a:fld>
            <a:endParaRPr lang="en-GB"/>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00B8C58-DC63-41BB-A367-8F81CC307D9D}" type="datetimeFigureOut">
              <a:rPr lang="en-GB" smtClean="0">
                <a:solidFill>
                  <a:prstClr val="black">
                    <a:tint val="75000"/>
                  </a:prstClr>
                </a:solidFill>
              </a:rPr>
              <a:pPr/>
              <a:t>24/06/2019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4852F26-BDD7-4D66-962E-FBC5EEF69B0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9766905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7"/>
            <a:ext cx="7772400" cy="1021557"/>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54" indent="0">
              <a:buNone/>
              <a:defRPr sz="1800">
                <a:solidFill>
                  <a:schemeClr val="tx1">
                    <a:tint val="75000"/>
                  </a:schemeClr>
                </a:solidFill>
              </a:defRPr>
            </a:lvl2pPr>
            <a:lvl3pPr marL="914310" indent="0">
              <a:buNone/>
              <a:defRPr sz="1600">
                <a:solidFill>
                  <a:schemeClr val="tx1">
                    <a:tint val="75000"/>
                  </a:schemeClr>
                </a:solidFill>
              </a:defRPr>
            </a:lvl3pPr>
            <a:lvl4pPr marL="1371464" indent="0">
              <a:buNone/>
              <a:defRPr sz="1400">
                <a:solidFill>
                  <a:schemeClr val="tx1">
                    <a:tint val="75000"/>
                  </a:schemeClr>
                </a:solidFill>
              </a:defRPr>
            </a:lvl4pPr>
            <a:lvl5pPr marL="1828619" indent="0">
              <a:buNone/>
              <a:defRPr sz="1400">
                <a:solidFill>
                  <a:schemeClr val="tx1">
                    <a:tint val="75000"/>
                  </a:schemeClr>
                </a:solidFill>
              </a:defRPr>
            </a:lvl5pPr>
            <a:lvl6pPr marL="2285772" indent="0">
              <a:buNone/>
              <a:defRPr sz="1400">
                <a:solidFill>
                  <a:schemeClr val="tx1">
                    <a:tint val="75000"/>
                  </a:schemeClr>
                </a:solidFill>
              </a:defRPr>
            </a:lvl6pPr>
            <a:lvl7pPr marL="2742926" indent="0">
              <a:buNone/>
              <a:defRPr sz="1400">
                <a:solidFill>
                  <a:schemeClr val="tx1">
                    <a:tint val="75000"/>
                  </a:schemeClr>
                </a:solidFill>
              </a:defRPr>
            </a:lvl7pPr>
            <a:lvl8pPr marL="3200080" indent="0">
              <a:buNone/>
              <a:defRPr sz="1400">
                <a:solidFill>
                  <a:schemeClr val="tx1">
                    <a:tint val="75000"/>
                  </a:schemeClr>
                </a:solidFill>
              </a:defRPr>
            </a:lvl8pPr>
            <a:lvl9pPr marL="3657235"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0B8C58-DC63-41BB-A367-8F81CC307D9D}" type="datetimeFigureOut">
              <a:rPr lang="en-GB" smtClean="0">
                <a:solidFill>
                  <a:prstClr val="black">
                    <a:tint val="75000"/>
                  </a:prstClr>
                </a:solidFill>
              </a:rPr>
              <a:pPr/>
              <a:t>24/06/2019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4852F26-BDD7-4D66-962E-FBC5EEF69B0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570023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00B8C58-DC63-41BB-A367-8F81CC307D9D}" type="datetimeFigureOut">
              <a:rPr lang="en-GB" smtClean="0">
                <a:solidFill>
                  <a:prstClr val="black">
                    <a:tint val="75000"/>
                  </a:prstClr>
                </a:solidFill>
              </a:rPr>
              <a:pPr/>
              <a:t>24/06/2019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E4852F26-BDD7-4D66-962E-FBC5EEF69B0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5702721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54" indent="0">
              <a:buNone/>
              <a:defRPr sz="2000" b="1"/>
            </a:lvl2pPr>
            <a:lvl3pPr marL="914310" indent="0">
              <a:buNone/>
              <a:defRPr sz="1800" b="1"/>
            </a:lvl3pPr>
            <a:lvl4pPr marL="1371464" indent="0">
              <a:buNone/>
              <a:defRPr sz="1600" b="1"/>
            </a:lvl4pPr>
            <a:lvl5pPr marL="1828619" indent="0">
              <a:buNone/>
              <a:defRPr sz="1600" b="1"/>
            </a:lvl5pPr>
            <a:lvl6pPr marL="2285772" indent="0">
              <a:buNone/>
              <a:defRPr sz="1600" b="1"/>
            </a:lvl6pPr>
            <a:lvl7pPr marL="2742926" indent="0">
              <a:buNone/>
              <a:defRPr sz="1600" b="1"/>
            </a:lvl7pPr>
            <a:lvl8pPr marL="3200080" indent="0">
              <a:buNone/>
              <a:defRPr sz="1600" b="1"/>
            </a:lvl8pPr>
            <a:lvl9pPr marL="365723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37" y="1151335"/>
            <a:ext cx="4041775" cy="479822"/>
          </a:xfrm>
        </p:spPr>
        <p:txBody>
          <a:bodyPr anchor="b"/>
          <a:lstStyle>
            <a:lvl1pPr marL="0" indent="0">
              <a:buNone/>
              <a:defRPr sz="2400" b="1"/>
            </a:lvl1pPr>
            <a:lvl2pPr marL="457154" indent="0">
              <a:buNone/>
              <a:defRPr sz="2000" b="1"/>
            </a:lvl2pPr>
            <a:lvl3pPr marL="914310" indent="0">
              <a:buNone/>
              <a:defRPr sz="1800" b="1"/>
            </a:lvl3pPr>
            <a:lvl4pPr marL="1371464" indent="0">
              <a:buNone/>
              <a:defRPr sz="1600" b="1"/>
            </a:lvl4pPr>
            <a:lvl5pPr marL="1828619" indent="0">
              <a:buNone/>
              <a:defRPr sz="1600" b="1"/>
            </a:lvl5pPr>
            <a:lvl6pPr marL="2285772" indent="0">
              <a:buNone/>
              <a:defRPr sz="1600" b="1"/>
            </a:lvl6pPr>
            <a:lvl7pPr marL="2742926" indent="0">
              <a:buNone/>
              <a:defRPr sz="1600" b="1"/>
            </a:lvl7pPr>
            <a:lvl8pPr marL="3200080" indent="0">
              <a:buNone/>
              <a:defRPr sz="1600" b="1"/>
            </a:lvl8pPr>
            <a:lvl9pPr marL="365723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00B8C58-DC63-41BB-A367-8F81CC307D9D}" type="datetimeFigureOut">
              <a:rPr lang="en-GB" smtClean="0">
                <a:solidFill>
                  <a:prstClr val="black">
                    <a:tint val="75000"/>
                  </a:prstClr>
                </a:solidFill>
              </a:rPr>
              <a:pPr/>
              <a:t>24/06/2019</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E4852F26-BDD7-4D66-962E-FBC5EEF69B0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6915112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00B8C58-DC63-41BB-A367-8F81CC307D9D}" type="datetimeFigureOut">
              <a:rPr lang="en-GB" smtClean="0">
                <a:solidFill>
                  <a:prstClr val="black">
                    <a:tint val="75000"/>
                  </a:prstClr>
                </a:solidFill>
              </a:rPr>
              <a:pPr/>
              <a:t>24/06/2019</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E4852F26-BDD7-4D66-962E-FBC5EEF69B0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9799308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0B8C58-DC63-41BB-A367-8F81CC307D9D}" type="datetimeFigureOut">
              <a:rPr lang="en-GB" smtClean="0">
                <a:solidFill>
                  <a:prstClr val="black">
                    <a:tint val="75000"/>
                  </a:prstClr>
                </a:solidFill>
              </a:rPr>
              <a:pPr/>
              <a:t>24/06/2019</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E4852F26-BDD7-4D66-962E-FBC5EEF69B0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4280875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90"/>
            <a:ext cx="3008313" cy="871538"/>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04797"/>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7154" indent="0">
              <a:buNone/>
              <a:defRPr sz="1200"/>
            </a:lvl2pPr>
            <a:lvl3pPr marL="914310" indent="0">
              <a:buNone/>
              <a:defRPr sz="1000"/>
            </a:lvl3pPr>
            <a:lvl4pPr marL="1371464" indent="0">
              <a:buNone/>
              <a:defRPr sz="900"/>
            </a:lvl4pPr>
            <a:lvl5pPr marL="1828619" indent="0">
              <a:buNone/>
              <a:defRPr sz="900"/>
            </a:lvl5pPr>
            <a:lvl6pPr marL="2285772" indent="0">
              <a:buNone/>
              <a:defRPr sz="900"/>
            </a:lvl6pPr>
            <a:lvl7pPr marL="2742926" indent="0">
              <a:buNone/>
              <a:defRPr sz="900"/>
            </a:lvl7pPr>
            <a:lvl8pPr marL="3200080" indent="0">
              <a:buNone/>
              <a:defRPr sz="900"/>
            </a:lvl8pPr>
            <a:lvl9pPr marL="365723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0B8C58-DC63-41BB-A367-8F81CC307D9D}" type="datetimeFigureOut">
              <a:rPr lang="en-GB" smtClean="0">
                <a:solidFill>
                  <a:prstClr val="black">
                    <a:tint val="75000"/>
                  </a:prstClr>
                </a:solidFill>
              </a:rPr>
              <a:pPr/>
              <a:t>24/06/2019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E4852F26-BDD7-4D66-962E-FBC5EEF69B0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5297837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54" indent="0">
              <a:buNone/>
              <a:defRPr sz="2800"/>
            </a:lvl2pPr>
            <a:lvl3pPr marL="914310" indent="0">
              <a:buNone/>
              <a:defRPr sz="2400"/>
            </a:lvl3pPr>
            <a:lvl4pPr marL="1371464" indent="0">
              <a:buNone/>
              <a:defRPr sz="2000"/>
            </a:lvl4pPr>
            <a:lvl5pPr marL="1828619" indent="0">
              <a:buNone/>
              <a:defRPr sz="2000"/>
            </a:lvl5pPr>
            <a:lvl6pPr marL="2285772" indent="0">
              <a:buNone/>
              <a:defRPr sz="2000"/>
            </a:lvl6pPr>
            <a:lvl7pPr marL="2742926" indent="0">
              <a:buNone/>
              <a:defRPr sz="2000"/>
            </a:lvl7pPr>
            <a:lvl8pPr marL="3200080" indent="0">
              <a:buNone/>
              <a:defRPr sz="2000"/>
            </a:lvl8pPr>
            <a:lvl9pPr marL="3657235" indent="0">
              <a:buNone/>
              <a:defRPr sz="2000"/>
            </a:lvl9pPr>
          </a:lstStyle>
          <a:p>
            <a:endParaRPr lang="en-GB"/>
          </a:p>
        </p:txBody>
      </p:sp>
      <p:sp>
        <p:nvSpPr>
          <p:cNvPr id="4" name="Text Placeholder 3"/>
          <p:cNvSpPr>
            <a:spLocks noGrp="1"/>
          </p:cNvSpPr>
          <p:nvPr>
            <p:ph type="body" sz="half" idx="2"/>
          </p:nvPr>
        </p:nvSpPr>
        <p:spPr>
          <a:xfrm>
            <a:off x="1792288" y="4025505"/>
            <a:ext cx="5486400" cy="603646"/>
          </a:xfrm>
        </p:spPr>
        <p:txBody>
          <a:bodyPr/>
          <a:lstStyle>
            <a:lvl1pPr marL="0" indent="0">
              <a:buNone/>
              <a:defRPr sz="1400"/>
            </a:lvl1pPr>
            <a:lvl2pPr marL="457154" indent="0">
              <a:buNone/>
              <a:defRPr sz="1200"/>
            </a:lvl2pPr>
            <a:lvl3pPr marL="914310" indent="0">
              <a:buNone/>
              <a:defRPr sz="1000"/>
            </a:lvl3pPr>
            <a:lvl4pPr marL="1371464" indent="0">
              <a:buNone/>
              <a:defRPr sz="900"/>
            </a:lvl4pPr>
            <a:lvl5pPr marL="1828619" indent="0">
              <a:buNone/>
              <a:defRPr sz="900"/>
            </a:lvl5pPr>
            <a:lvl6pPr marL="2285772" indent="0">
              <a:buNone/>
              <a:defRPr sz="900"/>
            </a:lvl6pPr>
            <a:lvl7pPr marL="2742926" indent="0">
              <a:buNone/>
              <a:defRPr sz="900"/>
            </a:lvl7pPr>
            <a:lvl8pPr marL="3200080" indent="0">
              <a:buNone/>
              <a:defRPr sz="900"/>
            </a:lvl8pPr>
            <a:lvl9pPr marL="365723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0B8C58-DC63-41BB-A367-8F81CC307D9D}" type="datetimeFigureOut">
              <a:rPr lang="en-GB" smtClean="0">
                <a:solidFill>
                  <a:prstClr val="black">
                    <a:tint val="75000"/>
                  </a:prstClr>
                </a:solidFill>
              </a:rPr>
              <a:pPr/>
              <a:t>24/06/2019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E4852F26-BDD7-4D66-962E-FBC5EEF69B0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6219381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00B8C58-DC63-41BB-A367-8F81CC307D9D}" type="datetimeFigureOut">
              <a:rPr lang="en-GB" smtClean="0">
                <a:solidFill>
                  <a:prstClr val="black">
                    <a:tint val="75000"/>
                  </a:prstClr>
                </a:solidFill>
              </a:rPr>
              <a:pPr/>
              <a:t>24/06/2019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4852F26-BDD7-4D66-962E-FBC5EEF69B0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2735899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00B8C58-DC63-41BB-A367-8F81CC307D9D}" type="datetimeFigureOut">
              <a:rPr lang="en-GB" smtClean="0">
                <a:solidFill>
                  <a:prstClr val="black">
                    <a:tint val="75000"/>
                  </a:prstClr>
                </a:solidFill>
              </a:rPr>
              <a:pPr/>
              <a:t>24/06/2019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4852F26-BDD7-4D66-962E-FBC5EEF69B0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57877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65826C-B2C0-415D-B384-C8AB22EEAFB5}" type="datetimeFigureOut">
              <a:rPr lang="en-GB" smtClean="0"/>
              <a:pPr/>
              <a:t>24/06/2019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7063D7F-6036-4556-818C-893227B75757}" type="slidenum">
              <a:rPr lang="en-GB" smtClean="0"/>
              <a:pPr/>
              <a:t>‹#›</a:t>
            </a:fld>
            <a:endParaRPr lang="en-GB"/>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3"/>
            <a:ext cx="7772400" cy="1102519"/>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2914650"/>
            <a:ext cx="6400800" cy="1314450"/>
          </a:xfrm>
          <a:prstGeom prst="rect">
            <a:avLst/>
          </a:prstGeom>
        </p:spPr>
        <p:txBody>
          <a:bodyPr lIns="91432" tIns="45716" rIns="91432" bIns="45716"/>
          <a:lstStyle>
            <a:lvl1pPr marL="0" indent="0" algn="ctr">
              <a:buNone/>
              <a:defRPr/>
            </a:lvl1pPr>
            <a:lvl2pPr marL="457154" indent="0" algn="ctr">
              <a:buNone/>
              <a:defRPr/>
            </a:lvl2pPr>
            <a:lvl3pPr marL="914310" indent="0" algn="ctr">
              <a:buNone/>
              <a:defRPr/>
            </a:lvl3pPr>
            <a:lvl4pPr marL="1371464" indent="0" algn="ctr">
              <a:buNone/>
              <a:defRPr/>
            </a:lvl4pPr>
            <a:lvl5pPr marL="1828619" indent="0" algn="ctr">
              <a:buNone/>
              <a:defRPr/>
            </a:lvl5pPr>
            <a:lvl6pPr marL="2285772" indent="0" algn="ctr">
              <a:buNone/>
              <a:defRPr/>
            </a:lvl6pPr>
            <a:lvl7pPr marL="2742926" indent="0" algn="ctr">
              <a:buNone/>
              <a:defRPr/>
            </a:lvl7pPr>
            <a:lvl8pPr marL="3200080" indent="0" algn="ctr">
              <a:buNone/>
              <a:defRPr/>
            </a:lvl8pPr>
            <a:lvl9pPr marL="3657235"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37325502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457200" y="1200151"/>
            <a:ext cx="8229600" cy="3394472"/>
          </a:xfrm>
          <a:prstGeom prst="rect">
            <a:avLst/>
          </a:prstGeom>
        </p:spPr>
        <p:txBody>
          <a:bodyPr lIns="91432" tIns="45716" rIns="91432" bIns="45716"/>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67372981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180035"/>
            <a:ext cx="7772400" cy="1125140"/>
          </a:xfrm>
          <a:prstGeom prst="rect">
            <a:avLst/>
          </a:prstGeom>
        </p:spPr>
        <p:txBody>
          <a:bodyPr lIns="91432" tIns="45716" rIns="91432" bIns="45716" anchor="b"/>
          <a:lstStyle>
            <a:lvl1pPr marL="0" indent="0">
              <a:buNone/>
              <a:defRPr sz="2000"/>
            </a:lvl1pPr>
            <a:lvl2pPr marL="457154" indent="0">
              <a:buNone/>
              <a:defRPr sz="1800"/>
            </a:lvl2pPr>
            <a:lvl3pPr marL="914310" indent="0">
              <a:buNone/>
              <a:defRPr sz="1600"/>
            </a:lvl3pPr>
            <a:lvl4pPr marL="1371464" indent="0">
              <a:buNone/>
              <a:defRPr sz="1400"/>
            </a:lvl4pPr>
            <a:lvl5pPr marL="1828619" indent="0">
              <a:buNone/>
              <a:defRPr sz="1400"/>
            </a:lvl5pPr>
            <a:lvl6pPr marL="2285772" indent="0">
              <a:buNone/>
              <a:defRPr sz="1400"/>
            </a:lvl6pPr>
            <a:lvl7pPr marL="2742926" indent="0">
              <a:buNone/>
              <a:defRPr sz="1400"/>
            </a:lvl7pPr>
            <a:lvl8pPr marL="3200080" indent="0">
              <a:buNone/>
              <a:defRPr sz="1400"/>
            </a:lvl8pPr>
            <a:lvl9pPr marL="3657235" indent="0">
              <a:buNone/>
              <a:defRPr sz="1400"/>
            </a:lvl9pPr>
          </a:lstStyle>
          <a:p>
            <a:pPr lvl="0"/>
            <a:r>
              <a:rPr lang="en-US" smtClean="0"/>
              <a:t>Click to edit Master text styles</a:t>
            </a:r>
          </a:p>
        </p:txBody>
      </p:sp>
    </p:spTree>
    <p:extLst>
      <p:ext uri="{BB962C8B-B14F-4D97-AF65-F5344CB8AC3E}">
        <p14:creationId xmlns:p14="http://schemas.microsoft.com/office/powerpoint/2010/main" val="38623314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200151"/>
            <a:ext cx="4038600" cy="3394472"/>
          </a:xfrm>
          <a:prstGeom prst="rect">
            <a:avLst/>
          </a:prstGeom>
        </p:spPr>
        <p:txBody>
          <a:bodyPr lIns="91432" tIns="45716" rIns="91432" bIns="45716"/>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200151"/>
            <a:ext cx="4038600" cy="3394472"/>
          </a:xfrm>
          <a:prstGeom prst="rect">
            <a:avLst/>
          </a:prstGeom>
        </p:spPr>
        <p:txBody>
          <a:bodyPr lIns="91432" tIns="45716" rIns="91432" bIns="45716"/>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57890903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151335"/>
            <a:ext cx="4040188" cy="479822"/>
          </a:xfrm>
          <a:prstGeom prst="rect">
            <a:avLst/>
          </a:prstGeom>
        </p:spPr>
        <p:txBody>
          <a:bodyPr lIns="91432" tIns="45716" rIns="91432" bIns="45716" anchor="b"/>
          <a:lstStyle>
            <a:lvl1pPr marL="0" indent="0">
              <a:buNone/>
              <a:defRPr sz="2400" b="1"/>
            </a:lvl1pPr>
            <a:lvl2pPr marL="457154" indent="0">
              <a:buNone/>
              <a:defRPr sz="2000" b="1"/>
            </a:lvl2pPr>
            <a:lvl3pPr marL="914310" indent="0">
              <a:buNone/>
              <a:defRPr sz="1800" b="1"/>
            </a:lvl3pPr>
            <a:lvl4pPr marL="1371464" indent="0">
              <a:buNone/>
              <a:defRPr sz="1600" b="1"/>
            </a:lvl4pPr>
            <a:lvl5pPr marL="1828619" indent="0">
              <a:buNone/>
              <a:defRPr sz="1600" b="1"/>
            </a:lvl5pPr>
            <a:lvl6pPr marL="2285772" indent="0">
              <a:buNone/>
              <a:defRPr sz="1600" b="1"/>
            </a:lvl6pPr>
            <a:lvl7pPr marL="2742926" indent="0">
              <a:buNone/>
              <a:defRPr sz="1600" b="1"/>
            </a:lvl7pPr>
            <a:lvl8pPr marL="3200080" indent="0">
              <a:buNone/>
              <a:defRPr sz="1600" b="1"/>
            </a:lvl8pPr>
            <a:lvl9pPr marL="365723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a:prstGeom prst="rect">
            <a:avLst/>
          </a:prstGeom>
        </p:spPr>
        <p:txBody>
          <a:bodyPr lIns="91432" tIns="45716" rIns="91432" bIns="45716"/>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30" y="1151335"/>
            <a:ext cx="4041775" cy="479822"/>
          </a:xfrm>
          <a:prstGeom prst="rect">
            <a:avLst/>
          </a:prstGeom>
        </p:spPr>
        <p:txBody>
          <a:bodyPr lIns="91432" tIns="45716" rIns="91432" bIns="45716" anchor="b"/>
          <a:lstStyle>
            <a:lvl1pPr marL="0" indent="0">
              <a:buNone/>
              <a:defRPr sz="2400" b="1"/>
            </a:lvl1pPr>
            <a:lvl2pPr marL="457154" indent="0">
              <a:buNone/>
              <a:defRPr sz="2000" b="1"/>
            </a:lvl2pPr>
            <a:lvl3pPr marL="914310" indent="0">
              <a:buNone/>
              <a:defRPr sz="1800" b="1"/>
            </a:lvl3pPr>
            <a:lvl4pPr marL="1371464" indent="0">
              <a:buNone/>
              <a:defRPr sz="1600" b="1"/>
            </a:lvl4pPr>
            <a:lvl5pPr marL="1828619" indent="0">
              <a:buNone/>
              <a:defRPr sz="1600" b="1"/>
            </a:lvl5pPr>
            <a:lvl6pPr marL="2285772" indent="0">
              <a:buNone/>
              <a:defRPr sz="1600" b="1"/>
            </a:lvl6pPr>
            <a:lvl7pPr marL="2742926" indent="0">
              <a:buNone/>
              <a:defRPr sz="1600" b="1"/>
            </a:lvl7pPr>
            <a:lvl8pPr marL="3200080" indent="0">
              <a:buNone/>
              <a:defRPr sz="1600" b="1"/>
            </a:lvl8pPr>
            <a:lvl9pPr marL="365723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1631156"/>
            <a:ext cx="4041775" cy="2963466"/>
          </a:xfrm>
          <a:prstGeom prst="rect">
            <a:avLst/>
          </a:prstGeom>
        </p:spPr>
        <p:txBody>
          <a:bodyPr lIns="91432" tIns="45716" rIns="91432" bIns="45716"/>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41830445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65976404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173927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04792"/>
            <a:ext cx="5111750" cy="4389835"/>
          </a:xfrm>
          <a:prstGeom prst="rect">
            <a:avLst/>
          </a:prstGeom>
        </p:spPr>
        <p:txBody>
          <a:bodyPr lIns="91432" tIns="45716" rIns="91432" bIns="45716"/>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076328"/>
            <a:ext cx="3008313" cy="3518297"/>
          </a:xfrm>
          <a:prstGeom prst="rect">
            <a:avLst/>
          </a:prstGeom>
        </p:spPr>
        <p:txBody>
          <a:bodyPr lIns="91432" tIns="45716" rIns="91432" bIns="45716"/>
          <a:lstStyle>
            <a:lvl1pPr marL="0" indent="0">
              <a:buNone/>
              <a:defRPr sz="1400"/>
            </a:lvl1pPr>
            <a:lvl2pPr marL="457154" indent="0">
              <a:buNone/>
              <a:defRPr sz="1200"/>
            </a:lvl2pPr>
            <a:lvl3pPr marL="914310" indent="0">
              <a:buNone/>
              <a:defRPr sz="1000"/>
            </a:lvl3pPr>
            <a:lvl4pPr marL="1371464" indent="0">
              <a:buNone/>
              <a:defRPr sz="900"/>
            </a:lvl4pPr>
            <a:lvl5pPr marL="1828619" indent="0">
              <a:buNone/>
              <a:defRPr sz="900"/>
            </a:lvl5pPr>
            <a:lvl6pPr marL="2285772" indent="0">
              <a:buNone/>
              <a:defRPr sz="900"/>
            </a:lvl6pPr>
            <a:lvl7pPr marL="2742926" indent="0">
              <a:buNone/>
              <a:defRPr sz="900"/>
            </a:lvl7pPr>
            <a:lvl8pPr marL="3200080" indent="0">
              <a:buNone/>
              <a:defRPr sz="900"/>
            </a:lvl8pPr>
            <a:lvl9pPr marL="3657235" indent="0">
              <a:buNone/>
              <a:defRPr sz="900"/>
            </a:lvl9pPr>
          </a:lstStyle>
          <a:p>
            <a:pPr lvl="0"/>
            <a:r>
              <a:rPr lang="en-US" smtClean="0"/>
              <a:t>Click to edit Master text styles</a:t>
            </a:r>
          </a:p>
        </p:txBody>
      </p:sp>
    </p:spTree>
    <p:extLst>
      <p:ext uri="{BB962C8B-B14F-4D97-AF65-F5344CB8AC3E}">
        <p14:creationId xmlns:p14="http://schemas.microsoft.com/office/powerpoint/2010/main" val="372277682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459581"/>
            <a:ext cx="5486400" cy="3086100"/>
          </a:xfrm>
          <a:prstGeom prst="rect">
            <a:avLst/>
          </a:prstGeom>
        </p:spPr>
        <p:txBody>
          <a:bodyPr lIns="91432" tIns="45716" rIns="91432" bIns="45716"/>
          <a:lstStyle>
            <a:lvl1pPr marL="0" indent="0">
              <a:buNone/>
              <a:defRPr sz="3200"/>
            </a:lvl1pPr>
            <a:lvl2pPr marL="457154" indent="0">
              <a:buNone/>
              <a:defRPr sz="2800"/>
            </a:lvl2pPr>
            <a:lvl3pPr marL="914310" indent="0">
              <a:buNone/>
              <a:defRPr sz="2400"/>
            </a:lvl3pPr>
            <a:lvl4pPr marL="1371464" indent="0">
              <a:buNone/>
              <a:defRPr sz="2000"/>
            </a:lvl4pPr>
            <a:lvl5pPr marL="1828619" indent="0">
              <a:buNone/>
              <a:defRPr sz="2000"/>
            </a:lvl5pPr>
            <a:lvl6pPr marL="2285772" indent="0">
              <a:buNone/>
              <a:defRPr sz="2000"/>
            </a:lvl6pPr>
            <a:lvl7pPr marL="2742926" indent="0">
              <a:buNone/>
              <a:defRPr sz="2000"/>
            </a:lvl7pPr>
            <a:lvl8pPr marL="3200080" indent="0">
              <a:buNone/>
              <a:defRPr sz="2000"/>
            </a:lvl8pPr>
            <a:lvl9pPr marL="3657235" indent="0">
              <a:buNone/>
              <a:defRPr sz="2000"/>
            </a:lvl9pPr>
          </a:lstStyle>
          <a:p>
            <a:endParaRPr lang="en-GB"/>
          </a:p>
        </p:txBody>
      </p:sp>
      <p:sp>
        <p:nvSpPr>
          <p:cNvPr id="4" name="Text Placeholder 3"/>
          <p:cNvSpPr>
            <a:spLocks noGrp="1"/>
          </p:cNvSpPr>
          <p:nvPr>
            <p:ph type="body" sz="half" idx="2"/>
          </p:nvPr>
        </p:nvSpPr>
        <p:spPr>
          <a:xfrm>
            <a:off x="1792288" y="4025507"/>
            <a:ext cx="5486400" cy="603647"/>
          </a:xfrm>
          <a:prstGeom prst="rect">
            <a:avLst/>
          </a:prstGeom>
        </p:spPr>
        <p:txBody>
          <a:bodyPr lIns="91432" tIns="45716" rIns="91432" bIns="45716"/>
          <a:lstStyle>
            <a:lvl1pPr marL="0" indent="0">
              <a:buNone/>
              <a:defRPr sz="1400"/>
            </a:lvl1pPr>
            <a:lvl2pPr marL="457154" indent="0">
              <a:buNone/>
              <a:defRPr sz="1200"/>
            </a:lvl2pPr>
            <a:lvl3pPr marL="914310" indent="0">
              <a:buNone/>
              <a:defRPr sz="1000"/>
            </a:lvl3pPr>
            <a:lvl4pPr marL="1371464" indent="0">
              <a:buNone/>
              <a:defRPr sz="900"/>
            </a:lvl4pPr>
            <a:lvl5pPr marL="1828619" indent="0">
              <a:buNone/>
              <a:defRPr sz="900"/>
            </a:lvl5pPr>
            <a:lvl6pPr marL="2285772" indent="0">
              <a:buNone/>
              <a:defRPr sz="900"/>
            </a:lvl6pPr>
            <a:lvl7pPr marL="2742926" indent="0">
              <a:buNone/>
              <a:defRPr sz="900"/>
            </a:lvl7pPr>
            <a:lvl8pPr marL="3200080" indent="0">
              <a:buNone/>
              <a:defRPr sz="900"/>
            </a:lvl8pPr>
            <a:lvl9pPr marL="3657235" indent="0">
              <a:buNone/>
              <a:defRPr sz="900"/>
            </a:lvl9pPr>
          </a:lstStyle>
          <a:p>
            <a:pPr lvl="0"/>
            <a:r>
              <a:rPr lang="en-US" smtClean="0"/>
              <a:t>Click to edit Master text styles</a:t>
            </a:r>
          </a:p>
        </p:txBody>
      </p:sp>
    </p:spTree>
    <p:extLst>
      <p:ext uri="{BB962C8B-B14F-4D97-AF65-F5344CB8AC3E}">
        <p14:creationId xmlns:p14="http://schemas.microsoft.com/office/powerpoint/2010/main" val="178163276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200151"/>
            <a:ext cx="8229600" cy="3394472"/>
          </a:xfrm>
          <a:prstGeom prst="rect">
            <a:avLst/>
          </a:prstGeom>
        </p:spPr>
        <p:txBody>
          <a:bodyPr vert="eaVert" lIns="91432" tIns="45716" rIns="91432" bIns="45716"/>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706388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1500" b="1"/>
            </a:lvl1pPr>
          </a:lstStyle>
          <a:p>
            <a:r>
              <a:rPr lang="en-US"/>
              <a:t>Click to edit Master title style</a:t>
            </a:r>
            <a:endParaRPr lang="en-GB"/>
          </a:p>
        </p:txBody>
      </p:sp>
      <p:sp>
        <p:nvSpPr>
          <p:cNvPr id="3" name="Content Placeholder 2"/>
          <p:cNvSpPr>
            <a:spLocks noGrp="1"/>
          </p:cNvSpPr>
          <p:nvPr>
            <p:ph idx="1"/>
          </p:nvPr>
        </p:nvSpPr>
        <p:spPr>
          <a:xfrm>
            <a:off x="3575050" y="20479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100"/>
            </a:lvl1pPr>
            <a:lvl2pPr marL="342866" indent="0">
              <a:buNone/>
              <a:defRPr sz="900"/>
            </a:lvl2pPr>
            <a:lvl3pPr marL="685732" indent="0">
              <a:buNone/>
              <a:defRPr sz="800"/>
            </a:lvl3pPr>
            <a:lvl4pPr marL="1028598" indent="0">
              <a:buNone/>
              <a:defRPr sz="700"/>
            </a:lvl4pPr>
            <a:lvl5pPr marL="1371464" indent="0">
              <a:buNone/>
              <a:defRPr sz="700"/>
            </a:lvl5pPr>
            <a:lvl6pPr marL="1714331" indent="0">
              <a:buNone/>
              <a:defRPr sz="700"/>
            </a:lvl6pPr>
            <a:lvl7pPr marL="2057195" indent="0">
              <a:buNone/>
              <a:defRPr sz="700"/>
            </a:lvl7pPr>
            <a:lvl8pPr marL="2400060" indent="0">
              <a:buNone/>
              <a:defRPr sz="700"/>
            </a:lvl8pPr>
            <a:lvl9pPr marL="2742926" indent="0">
              <a:buNone/>
              <a:defRPr sz="700"/>
            </a:lvl9pPr>
          </a:lstStyle>
          <a:p>
            <a:pPr lvl="0"/>
            <a:r>
              <a:rPr lang="en-US"/>
              <a:t>Click to edit Master text styles</a:t>
            </a:r>
          </a:p>
        </p:txBody>
      </p:sp>
      <p:sp>
        <p:nvSpPr>
          <p:cNvPr id="5" name="Date Placeholder 4"/>
          <p:cNvSpPr>
            <a:spLocks noGrp="1"/>
          </p:cNvSpPr>
          <p:nvPr>
            <p:ph type="dt" sz="half" idx="10"/>
          </p:nvPr>
        </p:nvSpPr>
        <p:spPr/>
        <p:txBody>
          <a:bodyPr/>
          <a:lstStyle/>
          <a:p>
            <a:fld id="{E565826C-B2C0-415D-B384-C8AB22EEAFB5}" type="datetimeFigureOut">
              <a:rPr lang="en-GB" smtClean="0"/>
              <a:pPr/>
              <a:t>24/06/2019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7063D7F-6036-4556-818C-893227B75757}" type="slidenum">
              <a:rPr lang="en-GB" smtClean="0"/>
              <a:pPr/>
              <a:t>‹#›</a:t>
            </a:fld>
            <a:endParaRPr lang="en-GB"/>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5430" y="40481"/>
            <a:ext cx="2111375" cy="4554141"/>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239713" y="40481"/>
            <a:ext cx="6183312" cy="4554141"/>
          </a:xfrm>
          <a:prstGeom prst="rect">
            <a:avLst/>
          </a:prstGeom>
        </p:spPr>
        <p:txBody>
          <a:bodyPr vert="eaVert" lIns="91432" tIns="45716" rIns="91432" bIns="45716"/>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32062429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94"/>
            <a:ext cx="7772400" cy="1102519"/>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866" indent="0" algn="ctr">
              <a:buNone/>
              <a:defRPr>
                <a:solidFill>
                  <a:schemeClr val="tx1">
                    <a:tint val="75000"/>
                  </a:schemeClr>
                </a:solidFill>
              </a:defRPr>
            </a:lvl2pPr>
            <a:lvl3pPr marL="685732" indent="0" algn="ctr">
              <a:buNone/>
              <a:defRPr>
                <a:solidFill>
                  <a:schemeClr val="tx1">
                    <a:tint val="75000"/>
                  </a:schemeClr>
                </a:solidFill>
              </a:defRPr>
            </a:lvl3pPr>
            <a:lvl4pPr marL="1028598" indent="0" algn="ctr">
              <a:buNone/>
              <a:defRPr>
                <a:solidFill>
                  <a:schemeClr val="tx1">
                    <a:tint val="75000"/>
                  </a:schemeClr>
                </a:solidFill>
              </a:defRPr>
            </a:lvl4pPr>
            <a:lvl5pPr marL="1371464" indent="0" algn="ctr">
              <a:buNone/>
              <a:defRPr>
                <a:solidFill>
                  <a:schemeClr val="tx1">
                    <a:tint val="75000"/>
                  </a:schemeClr>
                </a:solidFill>
              </a:defRPr>
            </a:lvl5pPr>
            <a:lvl6pPr marL="1714331" indent="0" algn="ctr">
              <a:buNone/>
              <a:defRPr>
                <a:solidFill>
                  <a:schemeClr val="tx1">
                    <a:tint val="75000"/>
                  </a:schemeClr>
                </a:solidFill>
              </a:defRPr>
            </a:lvl6pPr>
            <a:lvl7pPr marL="2057195" indent="0" algn="ctr">
              <a:buNone/>
              <a:defRPr>
                <a:solidFill>
                  <a:schemeClr val="tx1">
                    <a:tint val="75000"/>
                  </a:schemeClr>
                </a:solidFill>
              </a:defRPr>
            </a:lvl7pPr>
            <a:lvl8pPr marL="2400060" indent="0" algn="ctr">
              <a:buNone/>
              <a:defRPr>
                <a:solidFill>
                  <a:schemeClr val="tx1">
                    <a:tint val="75000"/>
                  </a:schemeClr>
                </a:solidFill>
              </a:defRPr>
            </a:lvl8pPr>
            <a:lvl9pPr marL="2742926"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EE4FE77-FB8F-440E-ACC6-C186698785E6}" type="datetimeFigureOut">
              <a:rPr lang="en-GB" smtClean="0">
                <a:solidFill>
                  <a:prstClr val="black">
                    <a:tint val="75000"/>
                  </a:prstClr>
                </a:solidFill>
              </a:rPr>
              <a:pPr/>
              <a:t>24/06/2019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7784E81-0231-46C4-B9F6-13669B726ED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870228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EE4FE77-FB8F-440E-ACC6-C186698785E6}" type="datetimeFigureOut">
              <a:rPr lang="en-GB" smtClean="0">
                <a:solidFill>
                  <a:prstClr val="black">
                    <a:tint val="75000"/>
                  </a:prstClr>
                </a:solidFill>
              </a:rPr>
              <a:pPr/>
              <a:t>24/06/2019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7784E81-0231-46C4-B9F6-13669B726ED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8115136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248"/>
            <a:ext cx="7772400" cy="1021556"/>
          </a:xfrm>
        </p:spPr>
        <p:txBody>
          <a:bodyPr anchor="t"/>
          <a:lstStyle>
            <a:lvl1pPr algn="l">
              <a:defRPr sz="3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866" indent="0">
              <a:buNone/>
              <a:defRPr sz="1400">
                <a:solidFill>
                  <a:schemeClr val="tx1">
                    <a:tint val="75000"/>
                  </a:schemeClr>
                </a:solidFill>
              </a:defRPr>
            </a:lvl2pPr>
            <a:lvl3pPr marL="685732" indent="0">
              <a:buNone/>
              <a:defRPr sz="1200">
                <a:solidFill>
                  <a:schemeClr val="tx1">
                    <a:tint val="75000"/>
                  </a:schemeClr>
                </a:solidFill>
              </a:defRPr>
            </a:lvl3pPr>
            <a:lvl4pPr marL="1028598" indent="0">
              <a:buNone/>
              <a:defRPr sz="1100">
                <a:solidFill>
                  <a:schemeClr val="tx1">
                    <a:tint val="75000"/>
                  </a:schemeClr>
                </a:solidFill>
              </a:defRPr>
            </a:lvl4pPr>
            <a:lvl5pPr marL="1371464" indent="0">
              <a:buNone/>
              <a:defRPr sz="1100">
                <a:solidFill>
                  <a:schemeClr val="tx1">
                    <a:tint val="75000"/>
                  </a:schemeClr>
                </a:solidFill>
              </a:defRPr>
            </a:lvl5pPr>
            <a:lvl6pPr marL="1714331" indent="0">
              <a:buNone/>
              <a:defRPr sz="1100">
                <a:solidFill>
                  <a:schemeClr val="tx1">
                    <a:tint val="75000"/>
                  </a:schemeClr>
                </a:solidFill>
              </a:defRPr>
            </a:lvl6pPr>
            <a:lvl7pPr marL="2057195" indent="0">
              <a:buNone/>
              <a:defRPr sz="1100">
                <a:solidFill>
                  <a:schemeClr val="tx1">
                    <a:tint val="75000"/>
                  </a:schemeClr>
                </a:solidFill>
              </a:defRPr>
            </a:lvl7pPr>
            <a:lvl8pPr marL="2400060" indent="0">
              <a:buNone/>
              <a:defRPr sz="1100">
                <a:solidFill>
                  <a:schemeClr val="tx1">
                    <a:tint val="75000"/>
                  </a:schemeClr>
                </a:solidFill>
              </a:defRPr>
            </a:lvl8pPr>
            <a:lvl9pPr marL="2742926" indent="0">
              <a:buNone/>
              <a:defRPr sz="11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EE4FE77-FB8F-440E-ACC6-C186698785E6}" type="datetimeFigureOut">
              <a:rPr lang="en-GB" smtClean="0">
                <a:solidFill>
                  <a:prstClr val="black">
                    <a:tint val="75000"/>
                  </a:prstClr>
                </a:solidFill>
              </a:rPr>
              <a:pPr/>
              <a:t>24/06/2019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7784E81-0231-46C4-B9F6-13669B726ED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8021166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200155"/>
            <a:ext cx="403860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200155"/>
            <a:ext cx="403860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EE4FE77-FB8F-440E-ACC6-C186698785E6}" type="datetimeFigureOut">
              <a:rPr lang="en-GB" smtClean="0">
                <a:solidFill>
                  <a:prstClr val="black">
                    <a:tint val="75000"/>
                  </a:prstClr>
                </a:solidFill>
              </a:rPr>
              <a:pPr/>
              <a:t>24/06/2019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7784E81-0231-46C4-B9F6-13669B726ED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2820027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866" indent="0">
              <a:buNone/>
              <a:defRPr sz="1500" b="1"/>
            </a:lvl2pPr>
            <a:lvl3pPr marL="685732" indent="0">
              <a:buNone/>
              <a:defRPr sz="1400" b="1"/>
            </a:lvl3pPr>
            <a:lvl4pPr marL="1028598"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77" y="1151335"/>
            <a:ext cx="4041775" cy="479822"/>
          </a:xfrm>
        </p:spPr>
        <p:txBody>
          <a:bodyPr anchor="b"/>
          <a:lstStyle>
            <a:lvl1pPr marL="0" indent="0">
              <a:buNone/>
              <a:defRPr sz="1800" b="1"/>
            </a:lvl1pPr>
            <a:lvl2pPr marL="342866" indent="0">
              <a:buNone/>
              <a:defRPr sz="1500" b="1"/>
            </a:lvl2pPr>
            <a:lvl3pPr marL="685732" indent="0">
              <a:buNone/>
              <a:defRPr sz="1400" b="1"/>
            </a:lvl3pPr>
            <a:lvl4pPr marL="1028598"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77" y="1631156"/>
            <a:ext cx="4041775"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EE4FE77-FB8F-440E-ACC6-C186698785E6}" type="datetimeFigureOut">
              <a:rPr lang="en-GB" smtClean="0">
                <a:solidFill>
                  <a:prstClr val="black">
                    <a:tint val="75000"/>
                  </a:prstClr>
                </a:solidFill>
              </a:rPr>
              <a:pPr/>
              <a:t>24/06/2019</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A7784E81-0231-46C4-B9F6-13669B726ED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3332653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EE4FE77-FB8F-440E-ACC6-C186698785E6}" type="datetimeFigureOut">
              <a:rPr lang="en-GB" smtClean="0">
                <a:solidFill>
                  <a:prstClr val="black">
                    <a:tint val="75000"/>
                  </a:prstClr>
                </a:solidFill>
              </a:rPr>
              <a:pPr/>
              <a:t>24/06/2019</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A7784E81-0231-46C4-B9F6-13669B726ED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1558830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E4FE77-FB8F-440E-ACC6-C186698785E6}" type="datetimeFigureOut">
              <a:rPr lang="en-GB" smtClean="0">
                <a:solidFill>
                  <a:prstClr val="black">
                    <a:tint val="75000"/>
                  </a:prstClr>
                </a:solidFill>
              </a:rPr>
              <a:pPr/>
              <a:t>24/06/2019</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A7784E81-0231-46C4-B9F6-13669B726ED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5216586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1500" b="1"/>
            </a:lvl1pPr>
          </a:lstStyle>
          <a:p>
            <a:r>
              <a:rPr lang="en-US" smtClean="0"/>
              <a:t>Click to edit Master title style</a:t>
            </a:r>
            <a:endParaRPr lang="en-GB"/>
          </a:p>
        </p:txBody>
      </p:sp>
      <p:sp>
        <p:nvSpPr>
          <p:cNvPr id="3" name="Content Placeholder 2"/>
          <p:cNvSpPr>
            <a:spLocks noGrp="1"/>
          </p:cNvSpPr>
          <p:nvPr>
            <p:ph idx="1"/>
          </p:nvPr>
        </p:nvSpPr>
        <p:spPr>
          <a:xfrm>
            <a:off x="3575050" y="204863"/>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100"/>
            </a:lvl1pPr>
            <a:lvl2pPr marL="342866" indent="0">
              <a:buNone/>
              <a:defRPr sz="900"/>
            </a:lvl2pPr>
            <a:lvl3pPr marL="685732" indent="0">
              <a:buNone/>
              <a:defRPr sz="800"/>
            </a:lvl3pPr>
            <a:lvl4pPr marL="1028598" indent="0">
              <a:buNone/>
              <a:defRPr sz="700"/>
            </a:lvl4pPr>
            <a:lvl5pPr marL="1371464" indent="0">
              <a:buNone/>
              <a:defRPr sz="700"/>
            </a:lvl5pPr>
            <a:lvl6pPr marL="1714331" indent="0">
              <a:buNone/>
              <a:defRPr sz="700"/>
            </a:lvl6pPr>
            <a:lvl7pPr marL="2057195" indent="0">
              <a:buNone/>
              <a:defRPr sz="700"/>
            </a:lvl7pPr>
            <a:lvl8pPr marL="2400060" indent="0">
              <a:buNone/>
              <a:defRPr sz="700"/>
            </a:lvl8pPr>
            <a:lvl9pPr marL="2742926" indent="0">
              <a:buNone/>
              <a:defRPr sz="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E4FE77-FB8F-440E-ACC6-C186698785E6}" type="datetimeFigureOut">
              <a:rPr lang="en-GB" smtClean="0">
                <a:solidFill>
                  <a:prstClr val="black">
                    <a:tint val="75000"/>
                  </a:prstClr>
                </a:solidFill>
              </a:rPr>
              <a:pPr/>
              <a:t>24/06/2019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7784E81-0231-46C4-B9F6-13669B726ED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8115099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1500" b="1"/>
            </a:lvl1pPr>
          </a:lstStyle>
          <a:p>
            <a:r>
              <a:rPr lang="en-US" smtClean="0"/>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866" indent="0">
              <a:buNone/>
              <a:defRPr sz="2100"/>
            </a:lvl2pPr>
            <a:lvl3pPr marL="685732" indent="0">
              <a:buNone/>
              <a:defRPr sz="1800"/>
            </a:lvl3pPr>
            <a:lvl4pPr marL="1028598" indent="0">
              <a:buNone/>
              <a:defRPr sz="1500"/>
            </a:lvl4pPr>
            <a:lvl5pPr marL="1371464" indent="0">
              <a:buNone/>
              <a:defRPr sz="1500"/>
            </a:lvl5pPr>
            <a:lvl6pPr marL="1714331" indent="0">
              <a:buNone/>
              <a:defRPr sz="1500"/>
            </a:lvl6pPr>
            <a:lvl7pPr marL="2057195" indent="0">
              <a:buNone/>
              <a:defRPr sz="1500"/>
            </a:lvl7pPr>
            <a:lvl8pPr marL="2400060" indent="0">
              <a:buNone/>
              <a:defRPr sz="1500"/>
            </a:lvl8pPr>
            <a:lvl9pPr marL="2742926" indent="0">
              <a:buNone/>
              <a:defRPr sz="1500"/>
            </a:lvl9pPr>
          </a:lstStyle>
          <a:p>
            <a:endParaRPr lang="en-GB"/>
          </a:p>
        </p:txBody>
      </p:sp>
      <p:sp>
        <p:nvSpPr>
          <p:cNvPr id="4" name="Text Placeholder 3"/>
          <p:cNvSpPr>
            <a:spLocks noGrp="1"/>
          </p:cNvSpPr>
          <p:nvPr>
            <p:ph type="body" sz="half" idx="2"/>
          </p:nvPr>
        </p:nvSpPr>
        <p:spPr>
          <a:xfrm>
            <a:off x="1792288" y="4025507"/>
            <a:ext cx="5486400" cy="603647"/>
          </a:xfrm>
        </p:spPr>
        <p:txBody>
          <a:bodyPr/>
          <a:lstStyle>
            <a:lvl1pPr marL="0" indent="0">
              <a:buNone/>
              <a:defRPr sz="1100"/>
            </a:lvl1pPr>
            <a:lvl2pPr marL="342866" indent="0">
              <a:buNone/>
              <a:defRPr sz="900"/>
            </a:lvl2pPr>
            <a:lvl3pPr marL="685732" indent="0">
              <a:buNone/>
              <a:defRPr sz="800"/>
            </a:lvl3pPr>
            <a:lvl4pPr marL="1028598" indent="0">
              <a:buNone/>
              <a:defRPr sz="700"/>
            </a:lvl4pPr>
            <a:lvl5pPr marL="1371464" indent="0">
              <a:buNone/>
              <a:defRPr sz="700"/>
            </a:lvl5pPr>
            <a:lvl6pPr marL="1714331" indent="0">
              <a:buNone/>
              <a:defRPr sz="700"/>
            </a:lvl6pPr>
            <a:lvl7pPr marL="2057195" indent="0">
              <a:buNone/>
              <a:defRPr sz="700"/>
            </a:lvl7pPr>
            <a:lvl8pPr marL="2400060" indent="0">
              <a:buNone/>
              <a:defRPr sz="700"/>
            </a:lvl8pPr>
            <a:lvl9pPr marL="2742926" indent="0">
              <a:buNone/>
              <a:defRPr sz="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E4FE77-FB8F-440E-ACC6-C186698785E6}" type="datetimeFigureOut">
              <a:rPr lang="en-GB" smtClean="0">
                <a:solidFill>
                  <a:prstClr val="black">
                    <a:tint val="75000"/>
                  </a:prstClr>
                </a:solidFill>
              </a:rPr>
              <a:pPr/>
              <a:t>24/06/2019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7784E81-0231-46C4-B9F6-13669B726ED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23938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15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866" indent="0">
              <a:buNone/>
              <a:defRPr sz="2100"/>
            </a:lvl2pPr>
            <a:lvl3pPr marL="685732" indent="0">
              <a:buNone/>
              <a:defRPr sz="1800"/>
            </a:lvl3pPr>
            <a:lvl4pPr marL="1028598" indent="0">
              <a:buNone/>
              <a:defRPr sz="1500"/>
            </a:lvl4pPr>
            <a:lvl5pPr marL="1371464" indent="0">
              <a:buNone/>
              <a:defRPr sz="1500"/>
            </a:lvl5pPr>
            <a:lvl6pPr marL="1714331" indent="0">
              <a:buNone/>
              <a:defRPr sz="1500"/>
            </a:lvl6pPr>
            <a:lvl7pPr marL="2057195" indent="0">
              <a:buNone/>
              <a:defRPr sz="1500"/>
            </a:lvl7pPr>
            <a:lvl8pPr marL="2400060" indent="0">
              <a:buNone/>
              <a:defRPr sz="1500"/>
            </a:lvl8pPr>
            <a:lvl9pPr marL="2742926" indent="0">
              <a:buNone/>
              <a:defRPr sz="1500"/>
            </a:lvl9pPr>
          </a:lstStyle>
          <a:p>
            <a:endParaRPr lang="en-GB"/>
          </a:p>
        </p:txBody>
      </p:sp>
      <p:sp>
        <p:nvSpPr>
          <p:cNvPr id="4" name="Text Placeholder 3"/>
          <p:cNvSpPr>
            <a:spLocks noGrp="1"/>
          </p:cNvSpPr>
          <p:nvPr>
            <p:ph type="body" sz="half" idx="2"/>
          </p:nvPr>
        </p:nvSpPr>
        <p:spPr>
          <a:xfrm>
            <a:off x="1792288" y="4025512"/>
            <a:ext cx="5486400" cy="603647"/>
          </a:xfrm>
        </p:spPr>
        <p:txBody>
          <a:bodyPr/>
          <a:lstStyle>
            <a:lvl1pPr marL="0" indent="0">
              <a:buNone/>
              <a:defRPr sz="1100"/>
            </a:lvl1pPr>
            <a:lvl2pPr marL="342866" indent="0">
              <a:buNone/>
              <a:defRPr sz="900"/>
            </a:lvl2pPr>
            <a:lvl3pPr marL="685732" indent="0">
              <a:buNone/>
              <a:defRPr sz="800"/>
            </a:lvl3pPr>
            <a:lvl4pPr marL="1028598" indent="0">
              <a:buNone/>
              <a:defRPr sz="700"/>
            </a:lvl4pPr>
            <a:lvl5pPr marL="1371464" indent="0">
              <a:buNone/>
              <a:defRPr sz="700"/>
            </a:lvl5pPr>
            <a:lvl6pPr marL="1714331" indent="0">
              <a:buNone/>
              <a:defRPr sz="700"/>
            </a:lvl6pPr>
            <a:lvl7pPr marL="2057195" indent="0">
              <a:buNone/>
              <a:defRPr sz="700"/>
            </a:lvl7pPr>
            <a:lvl8pPr marL="2400060" indent="0">
              <a:buNone/>
              <a:defRPr sz="700"/>
            </a:lvl8pPr>
            <a:lvl9pPr marL="2742926" indent="0">
              <a:buNone/>
              <a:defRPr sz="700"/>
            </a:lvl9pPr>
          </a:lstStyle>
          <a:p>
            <a:pPr lvl="0"/>
            <a:r>
              <a:rPr lang="en-US"/>
              <a:t>Click to edit Master text styles</a:t>
            </a:r>
          </a:p>
        </p:txBody>
      </p:sp>
      <p:sp>
        <p:nvSpPr>
          <p:cNvPr id="5" name="Date Placeholder 4"/>
          <p:cNvSpPr>
            <a:spLocks noGrp="1"/>
          </p:cNvSpPr>
          <p:nvPr>
            <p:ph type="dt" sz="half" idx="10"/>
          </p:nvPr>
        </p:nvSpPr>
        <p:spPr/>
        <p:txBody>
          <a:bodyPr/>
          <a:lstStyle/>
          <a:p>
            <a:fld id="{E565826C-B2C0-415D-B384-C8AB22EEAFB5}" type="datetimeFigureOut">
              <a:rPr lang="en-GB" smtClean="0"/>
              <a:pPr/>
              <a:t>24/06/2019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7063D7F-6036-4556-818C-893227B75757}" type="slidenum">
              <a:rPr lang="en-GB" smtClean="0"/>
              <a:pPr/>
              <a:t>‹#›</a:t>
            </a:fld>
            <a:endParaRPr lang="en-GB"/>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EE4FE77-FB8F-440E-ACC6-C186698785E6}" type="datetimeFigureOut">
              <a:rPr lang="en-GB" smtClean="0">
                <a:solidFill>
                  <a:prstClr val="black">
                    <a:tint val="75000"/>
                  </a:prstClr>
                </a:solidFill>
              </a:rPr>
              <a:pPr/>
              <a:t>24/06/2019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7784E81-0231-46C4-B9F6-13669B726ED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1846504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052"/>
            <a:ext cx="2057400" cy="4388644"/>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06052"/>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EE4FE77-FB8F-440E-ACC6-C186698785E6}" type="datetimeFigureOut">
              <a:rPr lang="en-GB" smtClean="0">
                <a:solidFill>
                  <a:prstClr val="black">
                    <a:tint val="75000"/>
                  </a:prstClr>
                </a:solidFill>
              </a:rPr>
              <a:pPr/>
              <a:t>24/06/2019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7784E81-0231-46C4-B9F6-13669B726ED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6314465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61938" y="40555"/>
            <a:ext cx="7240587" cy="411956"/>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200155"/>
            <a:ext cx="4038600" cy="339447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200152"/>
            <a:ext cx="4038600" cy="1639491"/>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2954017"/>
            <a:ext cx="4038600" cy="1640681"/>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53813042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Custom Layout">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0F12BD9-119F-4329-886E-D9C33FC28988}" type="datetimeFigureOut">
              <a:rPr lang="en-GB" smtClean="0">
                <a:solidFill>
                  <a:prstClr val="black">
                    <a:tint val="75000"/>
                  </a:prstClr>
                </a:solidFill>
              </a:rPr>
              <a:pPr/>
              <a:t>24/06/2019</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45461F37-037E-4E1F-8699-5C27E7FBF578}" type="slidenum">
              <a:rPr lang="en-GB" smtClean="0">
                <a:solidFill>
                  <a:prstClr val="black">
                    <a:tint val="75000"/>
                  </a:prstClr>
                </a:solidFill>
              </a:rPr>
              <a:pPr/>
              <a:t>‹#›</a:t>
            </a:fld>
            <a:endParaRPr lang="en-GB">
              <a:solidFill>
                <a:prstClr val="black">
                  <a:tint val="75000"/>
                </a:prstClr>
              </a:solidFill>
            </a:endParaRPr>
          </a:p>
        </p:txBody>
      </p:sp>
      <p:sp>
        <p:nvSpPr>
          <p:cNvPr id="6" name="Subtitle 2"/>
          <p:cNvSpPr txBox="1">
            <a:spLocks/>
          </p:cNvSpPr>
          <p:nvPr userDrawn="1"/>
        </p:nvSpPr>
        <p:spPr>
          <a:xfrm>
            <a:off x="2402457" y="741164"/>
            <a:ext cx="3960019" cy="479878"/>
          </a:xfrm>
          <a:prstGeom prst="rect">
            <a:avLst/>
          </a:prstGeom>
          <a:noFill/>
          <a:ln w="25400" cap="flat" cmpd="sng" algn="ctr">
            <a:solidFill>
              <a:schemeClr val="accent1"/>
            </a:solidFill>
            <a:prstDash val="solid"/>
          </a:ln>
        </p:spPr>
        <p:style>
          <a:lnRef idx="2">
            <a:schemeClr val="accent1">
              <a:shade val="50000"/>
            </a:schemeClr>
          </a:lnRef>
          <a:fillRef idx="1">
            <a:schemeClr val="accent1"/>
          </a:fillRef>
          <a:effectRef idx="0">
            <a:schemeClr val="accent1"/>
          </a:effectRef>
          <a:fontRef idx="none"/>
        </p:style>
        <p:txBody>
          <a:bodyPr lIns="68574" tIns="34289" rIns="68574" bIns="34289"/>
          <a:lstStyle>
            <a:lvl1pPr marL="0" indent="0" algn="ctr" defTabSz="914400" rtl="0" eaLnBrk="1" latinLnBrk="0" hangingPunct="1">
              <a:spcBef>
                <a:spcPct val="20000"/>
              </a:spcBef>
              <a:buFont typeface="Arial" pitchFamily="34" charset="0"/>
              <a:buNone/>
              <a:defRPr sz="3200" b="1" kern="1200" cap="all" spc="0" baseline="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400" cap="none" dirty="0" smtClean="0">
                <a:ln w="11430"/>
                <a:solidFill>
                  <a:srgbClr val="1F497D"/>
                </a:solidFill>
                <a:effectLst/>
              </a:rPr>
              <a:t>Learning Objective</a:t>
            </a:r>
          </a:p>
          <a:p>
            <a:endParaRPr lang="en-GB" cap="none"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endParaRPr>
          </a:p>
        </p:txBody>
      </p:sp>
      <p:sp>
        <p:nvSpPr>
          <p:cNvPr id="7" name="Subtitle 2"/>
          <p:cNvSpPr txBox="1">
            <a:spLocks/>
          </p:cNvSpPr>
          <p:nvPr userDrawn="1"/>
        </p:nvSpPr>
        <p:spPr>
          <a:xfrm>
            <a:off x="2402457" y="2368434"/>
            <a:ext cx="4048725" cy="432048"/>
          </a:xfrm>
          <a:prstGeom prst="rect">
            <a:avLst/>
          </a:prstGeom>
          <a:noFill/>
          <a:ln w="25400" cap="flat" cmpd="sng" algn="ctr">
            <a:solidFill>
              <a:schemeClr val="accent1"/>
            </a:solidFill>
            <a:prstDash val="solid"/>
          </a:ln>
        </p:spPr>
        <p:style>
          <a:lnRef idx="2">
            <a:schemeClr val="accent1">
              <a:shade val="50000"/>
            </a:schemeClr>
          </a:lnRef>
          <a:fillRef idx="1">
            <a:schemeClr val="accent1"/>
          </a:fillRef>
          <a:effectRef idx="0">
            <a:schemeClr val="accent1"/>
          </a:effectRef>
          <a:fontRef idx="none"/>
        </p:style>
        <p:txBody>
          <a:bodyPr vert="horz" lIns="68574" tIns="34289" rIns="68574" bIns="34289" rtlCol="0">
            <a:normAutofit fontScale="92500" lnSpcReduction="10000"/>
          </a:bodyPr>
          <a:lstStyle>
            <a:lvl1pPr marL="0" indent="0" algn="ctr" defTabSz="914400" rtl="0" eaLnBrk="1" latinLnBrk="0" hangingPunct="1">
              <a:spcBef>
                <a:spcPct val="20000"/>
              </a:spcBef>
              <a:buFont typeface="Arial" pitchFamily="34" charset="0"/>
              <a:buNone/>
              <a:defRPr sz="3200" b="1" kern="1200" cap="all" spc="0" baseline="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800" cap="none" dirty="0" smtClean="0">
                <a:ln w="11430"/>
                <a:solidFill>
                  <a:srgbClr val="1F497D"/>
                </a:solidFill>
                <a:effectLst>
                  <a:outerShdw blurRad="50800" dist="39000" dir="5460000" algn="tl">
                    <a:srgbClr val="000000">
                      <a:alpha val="38000"/>
                    </a:srgbClr>
                  </a:outerShdw>
                </a:effectLst>
              </a:rPr>
              <a:t>Starter – Do Now</a:t>
            </a:r>
          </a:p>
          <a:p>
            <a:endParaRPr lang="en-GB" cap="none"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endParaRPr>
          </a:p>
        </p:txBody>
      </p:sp>
      <p:sp>
        <p:nvSpPr>
          <p:cNvPr id="11" name="Text Placeholder 10"/>
          <p:cNvSpPr>
            <a:spLocks noGrp="1"/>
          </p:cNvSpPr>
          <p:nvPr>
            <p:ph type="body" sz="quarter" idx="13" hasCustomPrompt="1"/>
          </p:nvPr>
        </p:nvSpPr>
        <p:spPr>
          <a:xfrm>
            <a:off x="587203" y="1275606"/>
            <a:ext cx="8174432" cy="1079562"/>
          </a:xfrm>
          <a:prstGeom prst="rect">
            <a:avLst/>
          </a:prstGeom>
          <a:noFill/>
          <a:ln>
            <a:noFill/>
          </a:ln>
        </p:spPr>
        <p:style>
          <a:lnRef idx="2">
            <a:schemeClr val="accent2"/>
          </a:lnRef>
          <a:fillRef idx="1">
            <a:schemeClr val="lt1"/>
          </a:fillRef>
          <a:effectRef idx="0">
            <a:schemeClr val="accent2"/>
          </a:effectRef>
          <a:fontRef idx="none"/>
        </p:style>
        <p:txBody>
          <a:bodyPr/>
          <a:lstStyle>
            <a:lvl1pPr marL="0" indent="0" algn="ctr">
              <a:buNone/>
              <a:defRPr baseline="0"/>
            </a:lvl1pPr>
            <a:lvl3pPr>
              <a:defRPr/>
            </a:lvl3pPr>
          </a:lstStyle>
          <a:p>
            <a:pPr lvl="0"/>
            <a:r>
              <a:rPr lang="en-GB" dirty="0" smtClean="0"/>
              <a:t>To know</a:t>
            </a:r>
            <a:endParaRPr lang="en-GB" dirty="0"/>
          </a:p>
        </p:txBody>
      </p:sp>
      <p:sp>
        <p:nvSpPr>
          <p:cNvPr id="12" name="Text Placeholder 10"/>
          <p:cNvSpPr>
            <a:spLocks noGrp="1"/>
          </p:cNvSpPr>
          <p:nvPr>
            <p:ph type="body" sz="quarter" idx="14"/>
          </p:nvPr>
        </p:nvSpPr>
        <p:spPr>
          <a:xfrm>
            <a:off x="611981" y="2895786"/>
            <a:ext cx="8208912" cy="1242138"/>
          </a:xfrm>
          <a:prstGeom prst="rect">
            <a:avLst/>
          </a:prstGeom>
        </p:spPr>
        <p:style>
          <a:lnRef idx="1">
            <a:schemeClr val="dk1"/>
          </a:lnRef>
          <a:fillRef idx="2">
            <a:schemeClr val="dk1"/>
          </a:fillRef>
          <a:effectRef idx="1">
            <a:schemeClr val="dk1"/>
          </a:effectRef>
          <a:fontRef idx="none"/>
        </p:style>
        <p:txBody>
          <a:bodyPr/>
          <a:lstStyle/>
          <a:p>
            <a:pPr lvl="0"/>
            <a:endParaRPr lang="en-GB" dirty="0"/>
          </a:p>
        </p:txBody>
      </p:sp>
      <p:sp>
        <p:nvSpPr>
          <p:cNvPr id="10" name="Text Box 3"/>
          <p:cNvSpPr txBox="1">
            <a:spLocks noChangeArrowheads="1"/>
          </p:cNvSpPr>
          <p:nvPr userDrawn="1"/>
        </p:nvSpPr>
        <p:spPr bwMode="auto">
          <a:xfrm>
            <a:off x="52" y="4"/>
            <a:ext cx="1223963" cy="500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74" tIns="34289" rIns="68574" bIns="34289">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altLang="en-US" sz="2800" b="1" u="sng" dirty="0">
                <a:solidFill>
                  <a:prstClr val="black"/>
                </a:solidFill>
                <a:latin typeface="Calibri"/>
              </a:rPr>
              <a:t>C/W</a:t>
            </a:r>
            <a:endParaRPr lang="en-US" altLang="en-US" sz="2800" b="1" u="sng" dirty="0">
              <a:solidFill>
                <a:prstClr val="black"/>
              </a:solidFill>
              <a:latin typeface="Calibri"/>
            </a:endParaRPr>
          </a:p>
        </p:txBody>
      </p:sp>
      <p:sp>
        <p:nvSpPr>
          <p:cNvPr id="13" name="Text Box 4"/>
          <p:cNvSpPr txBox="1">
            <a:spLocks noChangeArrowheads="1"/>
          </p:cNvSpPr>
          <p:nvPr userDrawn="1"/>
        </p:nvSpPr>
        <p:spPr bwMode="auto">
          <a:xfrm>
            <a:off x="6300789" y="4"/>
            <a:ext cx="2843212" cy="500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74" tIns="34289" rIns="68574" bIns="34289">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spcBef>
                <a:spcPct val="50000"/>
              </a:spcBef>
            </a:pPr>
            <a:fld id="{677E633D-E132-4B6F-9594-19CA31BC42BA}" type="datetime1">
              <a:rPr lang="en-GB" altLang="en-US" sz="2800" b="1" u="sng">
                <a:solidFill>
                  <a:prstClr val="black"/>
                </a:solidFill>
                <a:latin typeface="Calibri"/>
              </a:rPr>
              <a:pPr algn="r" eaLnBrk="1" hangingPunct="1">
                <a:spcBef>
                  <a:spcPct val="50000"/>
                </a:spcBef>
              </a:pPr>
              <a:t>24/06/2019</a:t>
            </a:fld>
            <a:endParaRPr lang="en-US" altLang="en-US" sz="2800" b="1" u="sng" dirty="0">
              <a:solidFill>
                <a:prstClr val="black"/>
              </a:solidFill>
              <a:latin typeface="Calibri"/>
            </a:endParaRPr>
          </a:p>
        </p:txBody>
      </p:sp>
    </p:spTree>
    <p:extLst>
      <p:ext uri="{BB962C8B-B14F-4D97-AF65-F5344CB8AC3E}">
        <p14:creationId xmlns:p14="http://schemas.microsoft.com/office/powerpoint/2010/main" val="33280570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074" name="Picture 2" descr="http://www.winchester.ac.uk/aboutus/lifelonglearning/CentreforRealWorldLearning/Events/PublishingImages/BLP_Stamp_Lg_RGB_Blu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300192" y="929889"/>
            <a:ext cx="1296144" cy="97210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smtClean="0"/>
              <a:t>Click to edit Master title style</a:t>
            </a:r>
            <a:endParaRPr lang="en-GB"/>
          </a:p>
        </p:txBody>
      </p:sp>
      <p:sp>
        <p:nvSpPr>
          <p:cNvPr id="7" name="Date Placeholder 6"/>
          <p:cNvSpPr>
            <a:spLocks noGrp="1"/>
          </p:cNvSpPr>
          <p:nvPr>
            <p:ph type="dt" sz="half" idx="10"/>
          </p:nvPr>
        </p:nvSpPr>
        <p:spPr>
          <a:xfrm>
            <a:off x="457200" y="4929354"/>
            <a:ext cx="2133600" cy="273844"/>
          </a:xfrm>
        </p:spPr>
        <p:txBody>
          <a:bodyPr/>
          <a:lstStyle/>
          <a:p>
            <a:fld id="{D0F12BD9-119F-4329-886E-D9C33FC28988}" type="datetimeFigureOut">
              <a:rPr lang="en-GB" smtClean="0">
                <a:solidFill>
                  <a:prstClr val="black">
                    <a:tint val="75000"/>
                  </a:prstClr>
                </a:solidFill>
              </a:rPr>
              <a:pPr/>
              <a:t>24/06/2019</a:t>
            </a:fld>
            <a:endParaRPr lang="en-GB">
              <a:solidFill>
                <a:prstClr val="black">
                  <a:tint val="75000"/>
                </a:prstClr>
              </a:solidFill>
            </a:endParaRPr>
          </a:p>
        </p:txBody>
      </p:sp>
      <p:sp>
        <p:nvSpPr>
          <p:cNvPr id="11" name="Footer Placeholder 10"/>
          <p:cNvSpPr>
            <a:spLocks noGrp="1"/>
          </p:cNvSpPr>
          <p:nvPr>
            <p:ph type="ftr" sz="quarter" idx="11"/>
          </p:nvPr>
        </p:nvSpPr>
        <p:spPr>
          <a:xfrm>
            <a:off x="3124200" y="4929354"/>
            <a:ext cx="2895600" cy="273844"/>
          </a:xfrm>
        </p:spPr>
        <p:txBody>
          <a:bodyPr/>
          <a:lstStyle/>
          <a:p>
            <a:endParaRPr lang="en-GB">
              <a:solidFill>
                <a:prstClr val="black">
                  <a:tint val="75000"/>
                </a:prstClr>
              </a:solidFill>
            </a:endParaRPr>
          </a:p>
        </p:txBody>
      </p:sp>
      <p:sp>
        <p:nvSpPr>
          <p:cNvPr id="12" name="Slide Number Placeholder 11"/>
          <p:cNvSpPr>
            <a:spLocks noGrp="1"/>
          </p:cNvSpPr>
          <p:nvPr>
            <p:ph type="sldNum" sz="quarter" idx="12"/>
          </p:nvPr>
        </p:nvSpPr>
        <p:spPr>
          <a:xfrm>
            <a:off x="6553200" y="4929354"/>
            <a:ext cx="2133600" cy="273844"/>
          </a:xfrm>
        </p:spPr>
        <p:txBody>
          <a:bodyPr/>
          <a:lstStyle/>
          <a:p>
            <a:fld id="{45461F37-037E-4E1F-8699-5C27E7FBF578}" type="slidenum">
              <a:rPr lang="en-GB" smtClean="0">
                <a:solidFill>
                  <a:prstClr val="black">
                    <a:tint val="75000"/>
                  </a:prstClr>
                </a:solidFill>
              </a:rPr>
              <a:pPr/>
              <a:t>‹#›</a:t>
            </a:fld>
            <a:endParaRPr lang="en-GB">
              <a:solidFill>
                <a:prstClr val="black">
                  <a:tint val="75000"/>
                </a:prstClr>
              </a:solidFill>
            </a:endParaRPr>
          </a:p>
        </p:txBody>
      </p:sp>
      <p:sp>
        <p:nvSpPr>
          <p:cNvPr id="15" name="Content Placeholder 2"/>
          <p:cNvSpPr>
            <a:spLocks noGrp="1"/>
          </p:cNvSpPr>
          <p:nvPr>
            <p:ph idx="1" hasCustomPrompt="1"/>
          </p:nvPr>
        </p:nvSpPr>
        <p:spPr>
          <a:xfrm>
            <a:off x="467543" y="1415945"/>
            <a:ext cx="4824537" cy="2667975"/>
          </a:xfrm>
          <a:prstGeom prst="rect">
            <a:avLst/>
          </a:prstGeom>
        </p:spPr>
        <p:style>
          <a:lnRef idx="0">
            <a:schemeClr val="accent1"/>
          </a:lnRef>
          <a:fillRef idx="3">
            <a:schemeClr val="accent1"/>
          </a:fillRef>
          <a:effectRef idx="3">
            <a:schemeClr val="accent1"/>
          </a:effectRef>
          <a:fontRef idx="none"/>
        </p:style>
        <p:txBody>
          <a:bodyPr>
            <a:normAutofit/>
          </a:bodyPr>
          <a:lstStyle>
            <a:lvl1pPr marL="0" indent="0">
              <a:buFont typeface="+mj-lt"/>
              <a:buNone/>
              <a:defRPr b="0" u="none">
                <a:solidFill>
                  <a:schemeClr val="bg1"/>
                </a:solidFill>
              </a:defRPr>
            </a:lvl1pPr>
          </a:lstStyle>
          <a:p>
            <a:pPr marL="0" indent="0">
              <a:buNone/>
            </a:pPr>
            <a:r>
              <a:rPr lang="en-GB" b="1" u="sng" dirty="0" smtClean="0"/>
              <a:t>You will be able to:</a:t>
            </a:r>
          </a:p>
          <a:p>
            <a:pPr marL="0" indent="0">
              <a:buNone/>
            </a:pPr>
            <a:endParaRPr lang="en-GB" b="1" u="sng" dirty="0" smtClean="0"/>
          </a:p>
        </p:txBody>
      </p:sp>
      <p:sp>
        <p:nvSpPr>
          <p:cNvPr id="9" name="Flowchart: Alternate Process 8"/>
          <p:cNvSpPr/>
          <p:nvPr userDrawn="1"/>
        </p:nvSpPr>
        <p:spPr>
          <a:xfrm>
            <a:off x="2051720" y="4137924"/>
            <a:ext cx="5149539" cy="594066"/>
          </a:xfrm>
          <a:prstGeom prst="flowChartAlternateProcess">
            <a:avLst/>
          </a:prstGeom>
        </p:spPr>
        <p:style>
          <a:lnRef idx="2">
            <a:schemeClr val="dk1">
              <a:shade val="50000"/>
            </a:schemeClr>
          </a:lnRef>
          <a:fillRef idx="1">
            <a:schemeClr val="dk1"/>
          </a:fillRef>
          <a:effectRef idx="0">
            <a:schemeClr val="dk1"/>
          </a:effectRef>
          <a:fontRef idx="minor">
            <a:schemeClr val="lt1"/>
          </a:fontRef>
        </p:style>
        <p:txBody>
          <a:bodyPr lIns="68574" tIns="34289" rIns="68574" bIns="34289" rtlCol="0" anchor="ctr"/>
          <a:lstStyle/>
          <a:p>
            <a:pPr algn="ctr"/>
            <a:r>
              <a:rPr lang="en-GB" sz="2100" dirty="0" smtClean="0">
                <a:solidFill>
                  <a:prstClr val="white"/>
                </a:solidFill>
              </a:rPr>
              <a:t>Rate your confidence with each LO with an  ‘1’</a:t>
            </a:r>
            <a:endParaRPr lang="en-GB" sz="2100" dirty="0">
              <a:solidFill>
                <a:prstClr val="white"/>
              </a:solidFill>
            </a:endParaRPr>
          </a:p>
        </p:txBody>
      </p:sp>
      <p:cxnSp>
        <p:nvCxnSpPr>
          <p:cNvPr id="10" name="Straight Connector 9"/>
          <p:cNvCxnSpPr/>
          <p:nvPr userDrawn="1"/>
        </p:nvCxnSpPr>
        <p:spPr>
          <a:xfrm>
            <a:off x="1657446" y="4831379"/>
            <a:ext cx="6408712" cy="0"/>
          </a:xfrm>
          <a:prstGeom prst="line">
            <a:avLst/>
          </a:prstGeom>
        </p:spPr>
        <p:style>
          <a:lnRef idx="3">
            <a:schemeClr val="accent2"/>
          </a:lnRef>
          <a:fillRef idx="0">
            <a:schemeClr val="accent2"/>
          </a:fillRef>
          <a:effectRef idx="2">
            <a:schemeClr val="accent2"/>
          </a:effectRef>
          <a:fontRef idx="minor">
            <a:schemeClr val="tx1"/>
          </a:fontRef>
        </p:style>
      </p:cxnSp>
      <p:pic>
        <p:nvPicPr>
          <p:cNvPr id="6146" name="Picture 2" descr="https://encrypted-tbn0.gstatic.com/images?q=tbn:ANd9GcT0Y5TSc_UKC6jkBibyI-LTGi9jc_CzpGV0ptbwntBTYnr9dgOsV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380312" y="4135413"/>
            <a:ext cx="1371600" cy="1028701"/>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s://encrypted-tbn2.gstatic.com/images?q=tbn:ANd9GcSTVIleCX4WWgtERH7as2vlQG_oyxcGQCXXWeeevPubLPPzftSkNA"/>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35000" y="4276890"/>
            <a:ext cx="1178397" cy="883798"/>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p:cNvSpPr>
            <a:spLocks noGrp="1"/>
          </p:cNvSpPr>
          <p:nvPr>
            <p:ph type="body" sz="quarter" idx="13" hasCustomPrompt="1"/>
          </p:nvPr>
        </p:nvSpPr>
        <p:spPr>
          <a:xfrm>
            <a:off x="5652122" y="2247714"/>
            <a:ext cx="2989299" cy="1728192"/>
          </a:xfrm>
          <a:prstGeom prst="rect">
            <a:avLst/>
          </a:prstGeom>
        </p:spPr>
        <p:style>
          <a:lnRef idx="0">
            <a:schemeClr val="accent6"/>
          </a:lnRef>
          <a:fillRef idx="3">
            <a:schemeClr val="accent6"/>
          </a:fillRef>
          <a:effectRef idx="3">
            <a:schemeClr val="accent6"/>
          </a:effectRef>
          <a:fontRef idx="none"/>
        </p:style>
        <p:txBody>
          <a:bodyPr/>
          <a:lstStyle>
            <a:lvl1pPr marL="0" indent="0" algn="ctr">
              <a:buNone/>
              <a:defRPr b="1" u="sng">
                <a:solidFill>
                  <a:schemeClr val="bg1"/>
                </a:solidFill>
              </a:defRPr>
            </a:lvl1pPr>
            <a:lvl5pPr marL="1371464" indent="0" algn="l">
              <a:buNone/>
              <a:defRPr/>
            </a:lvl5pPr>
          </a:lstStyle>
          <a:p>
            <a:pPr lvl="0"/>
            <a:r>
              <a:rPr lang="en-GB" b="1" u="sng" dirty="0" smtClean="0"/>
              <a:t>Skills</a:t>
            </a:r>
            <a:endParaRPr lang="en-GB" dirty="0"/>
          </a:p>
        </p:txBody>
      </p:sp>
      <p:sp>
        <p:nvSpPr>
          <p:cNvPr id="3" name="Rectangle 2"/>
          <p:cNvSpPr/>
          <p:nvPr userDrawn="1"/>
        </p:nvSpPr>
        <p:spPr>
          <a:xfrm>
            <a:off x="467545" y="1027026"/>
            <a:ext cx="4824536" cy="572616"/>
          </a:xfrm>
          <a:prstGeom prst="rect">
            <a:avLst/>
          </a:prstGeom>
        </p:spPr>
        <p:style>
          <a:lnRef idx="0">
            <a:schemeClr val="accent1"/>
          </a:lnRef>
          <a:fillRef idx="3">
            <a:schemeClr val="accent1"/>
          </a:fillRef>
          <a:effectRef idx="3">
            <a:schemeClr val="accent1"/>
          </a:effectRef>
          <a:fontRef idx="minor">
            <a:schemeClr val="lt1"/>
          </a:fontRef>
        </p:style>
        <p:txBody>
          <a:bodyPr lIns="68574" tIns="34289" rIns="68574" bIns="34289" rtlCol="0" anchor="ctr"/>
          <a:lstStyle/>
          <a:p>
            <a:r>
              <a:rPr lang="en-GB" sz="2400" b="1" dirty="0" smtClean="0">
                <a:solidFill>
                  <a:prstClr val="white"/>
                </a:solidFill>
              </a:rPr>
              <a:t>You will be able to:</a:t>
            </a:r>
            <a:endParaRPr lang="en-GB" sz="2400" b="1" dirty="0">
              <a:solidFill>
                <a:prstClr val="white"/>
              </a:solidFill>
            </a:endParaRPr>
          </a:p>
        </p:txBody>
      </p:sp>
      <p:sp>
        <p:nvSpPr>
          <p:cNvPr id="14" name="Rectangle 13"/>
          <p:cNvSpPr/>
          <p:nvPr userDrawn="1"/>
        </p:nvSpPr>
        <p:spPr>
          <a:xfrm>
            <a:off x="5653844" y="1806141"/>
            <a:ext cx="3022612" cy="432048"/>
          </a:xfrm>
          <a:prstGeom prst="rect">
            <a:avLst/>
          </a:prstGeom>
        </p:spPr>
        <p:style>
          <a:lnRef idx="0">
            <a:schemeClr val="accent6"/>
          </a:lnRef>
          <a:fillRef idx="3">
            <a:schemeClr val="accent6"/>
          </a:fillRef>
          <a:effectRef idx="3">
            <a:schemeClr val="accent6"/>
          </a:effectRef>
          <a:fontRef idx="minor">
            <a:schemeClr val="lt1"/>
          </a:fontRef>
        </p:style>
        <p:txBody>
          <a:bodyPr lIns="68574" tIns="34289" rIns="68574" bIns="34289" rtlCol="0" anchor="ctr"/>
          <a:lstStyle/>
          <a:p>
            <a:pPr algn="ctr"/>
            <a:r>
              <a:rPr lang="en-GB" sz="2400" b="1" dirty="0" smtClean="0">
                <a:solidFill>
                  <a:prstClr val="white"/>
                </a:solidFill>
              </a:rPr>
              <a:t>Skills</a:t>
            </a:r>
            <a:endParaRPr lang="en-GB" sz="2100" b="1" dirty="0">
              <a:ln w="12700">
                <a:solidFill>
                  <a:prstClr val="white"/>
                </a:solidFill>
                <a:prstDash val="solid"/>
              </a:ln>
              <a:solidFill>
                <a:prstClr val="white"/>
              </a:solidFill>
            </a:endParaRPr>
          </a:p>
        </p:txBody>
      </p:sp>
    </p:spTree>
    <p:extLst>
      <p:ext uri="{BB962C8B-B14F-4D97-AF65-F5344CB8AC3E}">
        <p14:creationId xmlns:p14="http://schemas.microsoft.com/office/powerpoint/2010/main" val="9860912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80">
                                          <p:stCondLst>
                                            <p:cond delay="0"/>
                                          </p:stCondLst>
                                        </p:cTn>
                                        <p:tgtEl>
                                          <p:spTgt spid="10"/>
                                        </p:tgtEl>
                                      </p:cBhvr>
                                    </p:animEffect>
                                    <p:anim calcmode="lin" valueType="num">
                                      <p:cBhvr>
                                        <p:cTn id="24"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29" dur="26">
                                          <p:stCondLst>
                                            <p:cond delay="650"/>
                                          </p:stCondLst>
                                        </p:cTn>
                                        <p:tgtEl>
                                          <p:spTgt spid="10"/>
                                        </p:tgtEl>
                                      </p:cBhvr>
                                      <p:to x="100000" y="60000"/>
                                    </p:animScale>
                                    <p:animScale>
                                      <p:cBhvr>
                                        <p:cTn id="30" dur="166" decel="50000">
                                          <p:stCondLst>
                                            <p:cond delay="676"/>
                                          </p:stCondLst>
                                        </p:cTn>
                                        <p:tgtEl>
                                          <p:spTgt spid="10"/>
                                        </p:tgtEl>
                                      </p:cBhvr>
                                      <p:to x="100000" y="100000"/>
                                    </p:animScale>
                                    <p:animScale>
                                      <p:cBhvr>
                                        <p:cTn id="31" dur="26">
                                          <p:stCondLst>
                                            <p:cond delay="1312"/>
                                          </p:stCondLst>
                                        </p:cTn>
                                        <p:tgtEl>
                                          <p:spTgt spid="10"/>
                                        </p:tgtEl>
                                      </p:cBhvr>
                                      <p:to x="100000" y="80000"/>
                                    </p:animScale>
                                    <p:animScale>
                                      <p:cBhvr>
                                        <p:cTn id="32" dur="166" decel="50000">
                                          <p:stCondLst>
                                            <p:cond delay="1338"/>
                                          </p:stCondLst>
                                        </p:cTn>
                                        <p:tgtEl>
                                          <p:spTgt spid="10"/>
                                        </p:tgtEl>
                                      </p:cBhvr>
                                      <p:to x="100000" y="100000"/>
                                    </p:animScale>
                                    <p:animScale>
                                      <p:cBhvr>
                                        <p:cTn id="33" dur="26">
                                          <p:stCondLst>
                                            <p:cond delay="1642"/>
                                          </p:stCondLst>
                                        </p:cTn>
                                        <p:tgtEl>
                                          <p:spTgt spid="10"/>
                                        </p:tgtEl>
                                      </p:cBhvr>
                                      <p:to x="100000" y="90000"/>
                                    </p:animScale>
                                    <p:animScale>
                                      <p:cBhvr>
                                        <p:cTn id="34" dur="166" decel="50000">
                                          <p:stCondLst>
                                            <p:cond delay="1668"/>
                                          </p:stCondLst>
                                        </p:cTn>
                                        <p:tgtEl>
                                          <p:spTgt spid="10"/>
                                        </p:tgtEl>
                                      </p:cBhvr>
                                      <p:to x="100000" y="100000"/>
                                    </p:animScale>
                                    <p:animScale>
                                      <p:cBhvr>
                                        <p:cTn id="35" dur="26">
                                          <p:stCondLst>
                                            <p:cond delay="1808"/>
                                          </p:stCondLst>
                                        </p:cTn>
                                        <p:tgtEl>
                                          <p:spTgt spid="10"/>
                                        </p:tgtEl>
                                      </p:cBhvr>
                                      <p:to x="100000" y="95000"/>
                                    </p:animScale>
                                    <p:animScale>
                                      <p:cBhvr>
                                        <p:cTn id="36"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15" name="Content Placeholder 2"/>
          <p:cNvSpPr>
            <a:spLocks noGrp="1"/>
          </p:cNvSpPr>
          <p:nvPr>
            <p:ph idx="1" hasCustomPrompt="1"/>
          </p:nvPr>
        </p:nvSpPr>
        <p:spPr>
          <a:xfrm>
            <a:off x="467543" y="1221600"/>
            <a:ext cx="7848873" cy="2808312"/>
          </a:xfrm>
          <a:prstGeom prst="rect">
            <a:avLst/>
          </a:prstGeom>
        </p:spPr>
        <p:style>
          <a:lnRef idx="0">
            <a:schemeClr val="accent1"/>
          </a:lnRef>
          <a:fillRef idx="3">
            <a:schemeClr val="accent1"/>
          </a:fillRef>
          <a:effectRef idx="3">
            <a:schemeClr val="accent1"/>
          </a:effectRef>
          <a:fontRef idx="none"/>
        </p:style>
        <p:txBody>
          <a:bodyPr>
            <a:normAutofit/>
          </a:bodyPr>
          <a:lstStyle>
            <a:lvl1pPr marL="0" indent="0">
              <a:buFont typeface="+mj-lt"/>
              <a:buNone/>
              <a:defRPr b="0" u="none"/>
            </a:lvl1pPr>
          </a:lstStyle>
          <a:p>
            <a:pPr marL="0" indent="0">
              <a:buNone/>
            </a:pPr>
            <a:r>
              <a:rPr lang="en-GB" b="1" u="sng" dirty="0" smtClean="0"/>
              <a:t>You will be able to:</a:t>
            </a:r>
          </a:p>
          <a:p>
            <a:pPr marL="0" indent="0">
              <a:buNone/>
            </a:pPr>
            <a:endParaRPr lang="en-GB" b="1" u="sng" dirty="0" smtClean="0"/>
          </a:p>
        </p:txBody>
      </p:sp>
    </p:spTree>
    <p:extLst>
      <p:ext uri="{BB962C8B-B14F-4D97-AF65-F5344CB8AC3E}">
        <p14:creationId xmlns:p14="http://schemas.microsoft.com/office/powerpoint/2010/main" val="17190788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78"/>
            <a:ext cx="7772400" cy="1102519"/>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EE4FE77-FB8F-440E-ACC6-C186698785E6}" type="datetimeFigureOut">
              <a:rPr lang="en-GB" smtClean="0">
                <a:solidFill>
                  <a:prstClr val="black">
                    <a:tint val="75000"/>
                  </a:prstClr>
                </a:solidFill>
              </a:rPr>
              <a:pPr/>
              <a:t>24/06/2019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7784E81-0231-46C4-B9F6-13669B726ED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7438552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EE4FE77-FB8F-440E-ACC6-C186698785E6}" type="datetimeFigureOut">
              <a:rPr lang="en-GB" smtClean="0">
                <a:solidFill>
                  <a:prstClr val="black">
                    <a:tint val="75000"/>
                  </a:prstClr>
                </a:solidFill>
              </a:rPr>
              <a:pPr/>
              <a:t>24/06/2019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7784E81-0231-46C4-B9F6-13669B726ED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8717692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235"/>
            <a:ext cx="7772400" cy="1021556"/>
          </a:xfrm>
        </p:spPr>
        <p:txBody>
          <a:bodyPr anchor="t"/>
          <a:lstStyle>
            <a:lvl1pPr algn="l">
              <a:defRPr sz="3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400">
                <a:solidFill>
                  <a:schemeClr val="tx1">
                    <a:tint val="75000"/>
                  </a:schemeClr>
                </a:solidFill>
              </a:defRPr>
            </a:lvl2pPr>
            <a:lvl3pPr marL="685800" indent="0">
              <a:buNone/>
              <a:defRPr sz="1200">
                <a:solidFill>
                  <a:schemeClr val="tx1">
                    <a:tint val="75000"/>
                  </a:schemeClr>
                </a:solidFill>
              </a:defRPr>
            </a:lvl3pPr>
            <a:lvl4pPr marL="1028700" indent="0">
              <a:buNone/>
              <a:defRPr sz="1100">
                <a:solidFill>
                  <a:schemeClr val="tx1">
                    <a:tint val="75000"/>
                  </a:schemeClr>
                </a:solidFill>
              </a:defRPr>
            </a:lvl4pPr>
            <a:lvl5pPr marL="1371600" indent="0">
              <a:buNone/>
              <a:defRPr sz="1100">
                <a:solidFill>
                  <a:schemeClr val="tx1">
                    <a:tint val="75000"/>
                  </a:schemeClr>
                </a:solidFill>
              </a:defRPr>
            </a:lvl5pPr>
            <a:lvl6pPr marL="1714500" indent="0">
              <a:buNone/>
              <a:defRPr sz="1100">
                <a:solidFill>
                  <a:schemeClr val="tx1">
                    <a:tint val="75000"/>
                  </a:schemeClr>
                </a:solidFill>
              </a:defRPr>
            </a:lvl6pPr>
            <a:lvl7pPr marL="2057400" indent="0">
              <a:buNone/>
              <a:defRPr sz="1100">
                <a:solidFill>
                  <a:schemeClr val="tx1">
                    <a:tint val="75000"/>
                  </a:schemeClr>
                </a:solidFill>
              </a:defRPr>
            </a:lvl7pPr>
            <a:lvl8pPr marL="2400300" indent="0">
              <a:buNone/>
              <a:defRPr sz="1100">
                <a:solidFill>
                  <a:schemeClr val="tx1">
                    <a:tint val="75000"/>
                  </a:schemeClr>
                </a:solidFill>
              </a:defRPr>
            </a:lvl8pPr>
            <a:lvl9pPr marL="2743200" indent="0">
              <a:buNone/>
              <a:defRPr sz="11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EE4FE77-FB8F-440E-ACC6-C186698785E6}" type="datetimeFigureOut">
              <a:rPr lang="en-GB" smtClean="0">
                <a:solidFill>
                  <a:prstClr val="black">
                    <a:tint val="75000"/>
                  </a:prstClr>
                </a:solidFill>
              </a:rPr>
              <a:pPr/>
              <a:t>24/06/2019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7784E81-0231-46C4-B9F6-13669B726ED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484015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200155"/>
            <a:ext cx="403860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200155"/>
            <a:ext cx="403860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EE4FE77-FB8F-440E-ACC6-C186698785E6}" type="datetimeFigureOut">
              <a:rPr lang="en-GB" smtClean="0">
                <a:solidFill>
                  <a:prstClr val="black">
                    <a:tint val="75000"/>
                  </a:prstClr>
                </a:solidFill>
              </a:rPr>
              <a:pPr/>
              <a:t>24/06/2019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7784E81-0231-46C4-B9F6-13669B726ED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4435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0.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theme" Target="../theme/theme11.xml"/><Relationship Id="rId1" Type="http://schemas.openxmlformats.org/officeDocument/2006/relationships/slideLayout" Target="../slideLayouts/slideLayout122.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0.xml"/><Relationship Id="rId13" Type="http://schemas.openxmlformats.org/officeDocument/2006/relationships/theme" Target="../theme/theme12.xml"/><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slideLayout" Target="../slideLayouts/slideLayout134.xml"/><Relationship Id="rId2" Type="http://schemas.openxmlformats.org/officeDocument/2006/relationships/slideLayout" Target="../slideLayouts/slideLayout124.xml"/><Relationship Id="rId16" Type="http://schemas.openxmlformats.org/officeDocument/2006/relationships/image" Target="../media/image10.jpeg"/><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5" Type="http://schemas.openxmlformats.org/officeDocument/2006/relationships/image" Target="../media/image9.jpeg"/><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 Id="rId14" Type="http://schemas.openxmlformats.org/officeDocument/2006/relationships/audio" Target="../media/audio1.wav"/></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2.xml"/><Relationship Id="rId13" Type="http://schemas.openxmlformats.org/officeDocument/2006/relationships/theme" Target="../theme/theme13.xml"/><Relationship Id="rId3" Type="http://schemas.openxmlformats.org/officeDocument/2006/relationships/slideLayout" Target="../slideLayouts/slideLayout137.xml"/><Relationship Id="rId7" Type="http://schemas.openxmlformats.org/officeDocument/2006/relationships/slideLayout" Target="../slideLayouts/slideLayout141.xml"/><Relationship Id="rId12" Type="http://schemas.openxmlformats.org/officeDocument/2006/relationships/slideLayout" Target="../slideLayouts/slideLayout146.xml"/><Relationship Id="rId2" Type="http://schemas.openxmlformats.org/officeDocument/2006/relationships/slideLayout" Target="../slideLayouts/slideLayout136.xml"/><Relationship Id="rId16" Type="http://schemas.openxmlformats.org/officeDocument/2006/relationships/image" Target="../media/image10.jpeg"/><Relationship Id="rId1" Type="http://schemas.openxmlformats.org/officeDocument/2006/relationships/slideLayout" Target="../slideLayouts/slideLayout135.xml"/><Relationship Id="rId6" Type="http://schemas.openxmlformats.org/officeDocument/2006/relationships/slideLayout" Target="../slideLayouts/slideLayout140.xml"/><Relationship Id="rId11" Type="http://schemas.openxmlformats.org/officeDocument/2006/relationships/slideLayout" Target="../slideLayouts/slideLayout145.xml"/><Relationship Id="rId5" Type="http://schemas.openxmlformats.org/officeDocument/2006/relationships/slideLayout" Target="../slideLayouts/slideLayout139.xml"/><Relationship Id="rId15" Type="http://schemas.openxmlformats.org/officeDocument/2006/relationships/image" Target="../media/image9.jpeg"/><Relationship Id="rId10" Type="http://schemas.openxmlformats.org/officeDocument/2006/relationships/slideLayout" Target="../slideLayouts/slideLayout144.xml"/><Relationship Id="rId4" Type="http://schemas.openxmlformats.org/officeDocument/2006/relationships/slideLayout" Target="../slideLayouts/slideLayout138.xml"/><Relationship Id="rId9" Type="http://schemas.openxmlformats.org/officeDocument/2006/relationships/slideLayout" Target="../slideLayouts/slideLayout143.xml"/><Relationship Id="rId14" Type="http://schemas.openxmlformats.org/officeDocument/2006/relationships/audio" Target="../media/audio1.wav"/></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theme" Target="../theme/theme14.xml"/><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slideLayout" Target="../slideLayouts/slideLayout158.xml"/><Relationship Id="rId2" Type="http://schemas.openxmlformats.org/officeDocument/2006/relationships/slideLayout" Target="../slideLayouts/slideLayout148.xml"/><Relationship Id="rId16" Type="http://schemas.openxmlformats.org/officeDocument/2006/relationships/image" Target="../media/image10.jpeg"/><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5" Type="http://schemas.openxmlformats.org/officeDocument/2006/relationships/image" Target="../media/image9.jpeg"/><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 Id="rId14" Type="http://schemas.openxmlformats.org/officeDocument/2006/relationships/audio" Target="../media/audio1.wav"/></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6.xml"/><Relationship Id="rId13" Type="http://schemas.openxmlformats.org/officeDocument/2006/relationships/theme" Target="../theme/theme15.xml"/><Relationship Id="rId3" Type="http://schemas.openxmlformats.org/officeDocument/2006/relationships/slideLayout" Target="../slideLayouts/slideLayout161.xml"/><Relationship Id="rId7" Type="http://schemas.openxmlformats.org/officeDocument/2006/relationships/slideLayout" Target="../slideLayouts/slideLayout165.xml"/><Relationship Id="rId12" Type="http://schemas.openxmlformats.org/officeDocument/2006/relationships/slideLayout" Target="../slideLayouts/slideLayout170.xml"/><Relationship Id="rId2" Type="http://schemas.openxmlformats.org/officeDocument/2006/relationships/slideLayout" Target="../slideLayouts/slideLayout160.xml"/><Relationship Id="rId16" Type="http://schemas.openxmlformats.org/officeDocument/2006/relationships/image" Target="../media/image10.jpeg"/><Relationship Id="rId1" Type="http://schemas.openxmlformats.org/officeDocument/2006/relationships/slideLayout" Target="../slideLayouts/slideLayout159.xml"/><Relationship Id="rId6" Type="http://schemas.openxmlformats.org/officeDocument/2006/relationships/slideLayout" Target="../slideLayouts/slideLayout164.xml"/><Relationship Id="rId11" Type="http://schemas.openxmlformats.org/officeDocument/2006/relationships/slideLayout" Target="../slideLayouts/slideLayout169.xml"/><Relationship Id="rId5" Type="http://schemas.openxmlformats.org/officeDocument/2006/relationships/slideLayout" Target="../slideLayouts/slideLayout163.xml"/><Relationship Id="rId15" Type="http://schemas.openxmlformats.org/officeDocument/2006/relationships/image" Target="../media/image9.jpeg"/><Relationship Id="rId10" Type="http://schemas.openxmlformats.org/officeDocument/2006/relationships/slideLayout" Target="../slideLayouts/slideLayout168.xml"/><Relationship Id="rId4" Type="http://schemas.openxmlformats.org/officeDocument/2006/relationships/slideLayout" Target="../slideLayouts/slideLayout162.xml"/><Relationship Id="rId9" Type="http://schemas.openxmlformats.org/officeDocument/2006/relationships/slideLayout" Target="../slideLayouts/slideLayout167.xml"/><Relationship Id="rId14" Type="http://schemas.openxmlformats.org/officeDocument/2006/relationships/audio" Target="../media/audio1.wav"/></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8.xml"/><Relationship Id="rId3" Type="http://schemas.openxmlformats.org/officeDocument/2006/relationships/slideLayout" Target="../slideLayouts/slideLayout173.xml"/><Relationship Id="rId7" Type="http://schemas.openxmlformats.org/officeDocument/2006/relationships/slideLayout" Target="../slideLayouts/slideLayout177.xml"/><Relationship Id="rId12" Type="http://schemas.openxmlformats.org/officeDocument/2006/relationships/theme" Target="../theme/theme16.xml"/><Relationship Id="rId2" Type="http://schemas.openxmlformats.org/officeDocument/2006/relationships/slideLayout" Target="../slideLayouts/slideLayout172.xml"/><Relationship Id="rId1" Type="http://schemas.openxmlformats.org/officeDocument/2006/relationships/slideLayout" Target="../slideLayouts/slideLayout171.xml"/><Relationship Id="rId6" Type="http://schemas.openxmlformats.org/officeDocument/2006/relationships/slideLayout" Target="../slideLayouts/slideLayout176.xml"/><Relationship Id="rId11" Type="http://schemas.openxmlformats.org/officeDocument/2006/relationships/slideLayout" Target="../slideLayouts/slideLayout181.xml"/><Relationship Id="rId5" Type="http://schemas.openxmlformats.org/officeDocument/2006/relationships/slideLayout" Target="../slideLayouts/slideLayout175.xml"/><Relationship Id="rId10" Type="http://schemas.openxmlformats.org/officeDocument/2006/relationships/slideLayout" Target="../slideLayouts/slideLayout180.xml"/><Relationship Id="rId4" Type="http://schemas.openxmlformats.org/officeDocument/2006/relationships/slideLayout" Target="../slideLayouts/slideLayout174.xml"/><Relationship Id="rId9" Type="http://schemas.openxmlformats.org/officeDocument/2006/relationships/slideLayout" Target="../slideLayouts/slideLayout17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image" Target="../media/image2.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image" Target="../media/image1.jpg"/><Relationship Id="rId2" Type="http://schemas.openxmlformats.org/officeDocument/2006/relationships/slideLayout" Target="../slideLayouts/slideLayout35.xml"/><Relationship Id="rId16" Type="http://schemas.openxmlformats.org/officeDocument/2006/relationships/audio" Target="../media/audio1.wav"/><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theme" Target="../theme/theme4.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3.pn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image" Target="../media/image5.png"/><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image" Target="../media/image4.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3.pn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7.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5" Type="http://schemas.openxmlformats.org/officeDocument/2006/relationships/image" Target="../media/image5.png"/><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image" Target="../media/image4.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slideLayout" Target="../slideLayouts/slideLayout93.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2" Type="http://schemas.openxmlformats.org/officeDocument/2006/relationships/slideLayout" Target="../slideLayouts/slideLayout82.xml"/><Relationship Id="rId16" Type="http://schemas.openxmlformats.org/officeDocument/2006/relationships/theme" Target="../theme/theme8.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5" Type="http://schemas.openxmlformats.org/officeDocument/2006/relationships/slideLayout" Target="../slideLayouts/slideLayout9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slideLayout" Target="../slideLayouts/slideLayout94.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slideLayout" Target="../slideLayouts/slideLayout108.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slideLayout" Target="../slideLayouts/slideLayout107.xml"/><Relationship Id="rId2" Type="http://schemas.openxmlformats.org/officeDocument/2006/relationships/slideLayout" Target="../slideLayouts/slideLayout97.xml"/><Relationship Id="rId16" Type="http://schemas.openxmlformats.org/officeDocument/2006/relationships/theme" Target="../theme/theme9.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5" Type="http://schemas.openxmlformats.org/officeDocument/2006/relationships/slideLayout" Target="../slideLayouts/slideLayout11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 Id="rId14" Type="http://schemas.openxmlformats.org/officeDocument/2006/relationships/slideLayout" Target="../slideLayouts/slideLayout10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32" tIns="45716" rIns="91432" bIns="45716"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200151"/>
            <a:ext cx="8229600" cy="3394472"/>
          </a:xfrm>
          <a:prstGeom prst="rect">
            <a:avLst/>
          </a:prstGeom>
        </p:spPr>
        <p:txBody>
          <a:bodyPr vert="horz" lIns="91432" tIns="45716" rIns="91432" bIns="4571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4767264"/>
            <a:ext cx="2133600" cy="273844"/>
          </a:xfrm>
          <a:prstGeom prst="rect">
            <a:avLst/>
          </a:prstGeom>
        </p:spPr>
        <p:txBody>
          <a:bodyPr vert="horz" lIns="91432" tIns="45716" rIns="91432" bIns="45716" rtlCol="0" anchor="ctr"/>
          <a:lstStyle>
            <a:lvl1pPr algn="l">
              <a:defRPr sz="900">
                <a:solidFill>
                  <a:schemeClr val="tx1">
                    <a:tint val="75000"/>
                  </a:schemeClr>
                </a:solidFill>
              </a:defRPr>
            </a:lvl1pPr>
          </a:lstStyle>
          <a:p>
            <a:fld id="{E565826C-B2C0-415D-B384-C8AB22EEAFB5}" type="datetimeFigureOut">
              <a:rPr lang="en-GB" smtClean="0"/>
              <a:pPr/>
              <a:t>24/06/2019</a:t>
            </a:fld>
            <a:endParaRPr lang="en-GB"/>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32" tIns="45716" rIns="91432" bIns="45716"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32" tIns="45716" rIns="91432" bIns="45716" rtlCol="0" anchor="ctr"/>
          <a:lstStyle>
            <a:lvl1pPr algn="r">
              <a:defRPr sz="900">
                <a:solidFill>
                  <a:schemeClr val="tx1">
                    <a:tint val="75000"/>
                  </a:schemeClr>
                </a:solidFill>
              </a:defRPr>
            </a:lvl1pPr>
          </a:lstStyle>
          <a:p>
            <a:fld id="{B7063D7F-6036-4556-818C-893227B75757}"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685732" rtl="0" eaLnBrk="1" latinLnBrk="0" hangingPunct="1">
        <a:spcBef>
          <a:spcPct val="0"/>
        </a:spcBef>
        <a:buNone/>
        <a:defRPr sz="3300" kern="1200">
          <a:solidFill>
            <a:schemeClr val="tx1"/>
          </a:solidFill>
          <a:latin typeface="+mj-lt"/>
          <a:ea typeface="+mj-ea"/>
          <a:cs typeface="+mj-cs"/>
        </a:defRPr>
      </a:lvl1pPr>
    </p:titleStyle>
    <p:bodyStyle>
      <a:lvl1pPr marL="257150" indent="-257150" algn="l" defTabSz="685732"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157" indent="-214293" algn="l" defTabSz="685732"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165" indent="-171434" algn="l" defTabSz="685732"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030" indent="-171434" algn="l" defTabSz="685732"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2896" indent="-171434" algn="l" defTabSz="685732"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762" indent="-171434" algn="l" defTabSz="685732"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628" indent="-171434" algn="l" defTabSz="685732"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494" indent="-171434" algn="l" defTabSz="685732"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361" indent="-171434" algn="l" defTabSz="685732"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32" rtl="0" eaLnBrk="1" latinLnBrk="0" hangingPunct="1">
        <a:defRPr sz="1400" kern="1200">
          <a:solidFill>
            <a:schemeClr val="tx1"/>
          </a:solidFill>
          <a:latin typeface="+mn-lt"/>
          <a:ea typeface="+mn-ea"/>
          <a:cs typeface="+mn-cs"/>
        </a:defRPr>
      </a:lvl1pPr>
      <a:lvl2pPr marL="342866" algn="l" defTabSz="685732" rtl="0" eaLnBrk="1" latinLnBrk="0" hangingPunct="1">
        <a:defRPr sz="1400" kern="1200">
          <a:solidFill>
            <a:schemeClr val="tx1"/>
          </a:solidFill>
          <a:latin typeface="+mn-lt"/>
          <a:ea typeface="+mn-ea"/>
          <a:cs typeface="+mn-cs"/>
        </a:defRPr>
      </a:lvl2pPr>
      <a:lvl3pPr marL="685732" algn="l" defTabSz="685732" rtl="0" eaLnBrk="1" latinLnBrk="0" hangingPunct="1">
        <a:defRPr sz="1400" kern="1200">
          <a:solidFill>
            <a:schemeClr val="tx1"/>
          </a:solidFill>
          <a:latin typeface="+mn-lt"/>
          <a:ea typeface="+mn-ea"/>
          <a:cs typeface="+mn-cs"/>
        </a:defRPr>
      </a:lvl3pPr>
      <a:lvl4pPr marL="1028598" algn="l" defTabSz="685732" rtl="0" eaLnBrk="1" latinLnBrk="0" hangingPunct="1">
        <a:defRPr sz="1400" kern="1200">
          <a:solidFill>
            <a:schemeClr val="tx1"/>
          </a:solidFill>
          <a:latin typeface="+mn-lt"/>
          <a:ea typeface="+mn-ea"/>
          <a:cs typeface="+mn-cs"/>
        </a:defRPr>
      </a:lvl4pPr>
      <a:lvl5pPr marL="1371464" algn="l" defTabSz="685732" rtl="0" eaLnBrk="1" latinLnBrk="0" hangingPunct="1">
        <a:defRPr sz="1400" kern="1200">
          <a:solidFill>
            <a:schemeClr val="tx1"/>
          </a:solidFill>
          <a:latin typeface="+mn-lt"/>
          <a:ea typeface="+mn-ea"/>
          <a:cs typeface="+mn-cs"/>
        </a:defRPr>
      </a:lvl5pPr>
      <a:lvl6pPr marL="1714331" algn="l" defTabSz="685732" rtl="0" eaLnBrk="1" latinLnBrk="0" hangingPunct="1">
        <a:defRPr sz="1400" kern="1200">
          <a:solidFill>
            <a:schemeClr val="tx1"/>
          </a:solidFill>
          <a:latin typeface="+mn-lt"/>
          <a:ea typeface="+mn-ea"/>
          <a:cs typeface="+mn-cs"/>
        </a:defRPr>
      </a:lvl6pPr>
      <a:lvl7pPr marL="2057195" algn="l" defTabSz="685732" rtl="0" eaLnBrk="1" latinLnBrk="0" hangingPunct="1">
        <a:defRPr sz="1400" kern="1200">
          <a:solidFill>
            <a:schemeClr val="tx1"/>
          </a:solidFill>
          <a:latin typeface="+mn-lt"/>
          <a:ea typeface="+mn-ea"/>
          <a:cs typeface="+mn-cs"/>
        </a:defRPr>
      </a:lvl7pPr>
      <a:lvl8pPr marL="2400060" algn="l" defTabSz="685732" rtl="0" eaLnBrk="1" latinLnBrk="0" hangingPunct="1">
        <a:defRPr sz="1400" kern="1200">
          <a:solidFill>
            <a:schemeClr val="tx1"/>
          </a:solidFill>
          <a:latin typeface="+mn-lt"/>
          <a:ea typeface="+mn-ea"/>
          <a:cs typeface="+mn-cs"/>
        </a:defRPr>
      </a:lvl8pPr>
      <a:lvl9pPr marL="2742926" algn="l" defTabSz="685732" rtl="0" eaLnBrk="1" latinLnBrk="0" hangingPunct="1">
        <a:defRPr sz="14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66D04115-92FC-467E-B2F5-ACB207C52150}" type="datetimeFigureOut">
              <a:rPr lang="en-GB" smtClean="0">
                <a:solidFill>
                  <a:prstClr val="black">
                    <a:tint val="75000"/>
                  </a:prstClr>
                </a:solidFill>
              </a:rPr>
              <a:pPr defTabSz="914400"/>
              <a:t>24/06/2019</a:t>
            </a:fld>
            <a:endParaRPr lang="en-GB">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GB">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BBD523BC-DE18-4C0D-A2D0-611508312B7C}" type="slidenum">
              <a:rPr lang="en-GB" smtClean="0">
                <a:solidFill>
                  <a:prstClr val="black">
                    <a:tint val="75000"/>
                  </a:prstClr>
                </a:solidFill>
              </a:rPr>
              <a:pPr defTabSz="914400"/>
              <a:t>‹#›</a:t>
            </a:fld>
            <a:endParaRPr lang="en-GB">
              <a:solidFill>
                <a:prstClr val="black">
                  <a:tint val="75000"/>
                </a:prstClr>
              </a:solidFill>
            </a:endParaRPr>
          </a:p>
        </p:txBody>
      </p:sp>
    </p:spTree>
    <p:extLst>
      <p:ext uri="{BB962C8B-B14F-4D97-AF65-F5344CB8AC3E}">
        <p14:creationId xmlns:p14="http://schemas.microsoft.com/office/powerpoint/2010/main" val="1110233200"/>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686" name="Rectangle 3"/>
          <p:cNvSpPr>
            <a:spLocks noGrp="1" noChangeArrowheads="1"/>
          </p:cNvSpPr>
          <p:nvPr>
            <p:ph type="title"/>
          </p:nvPr>
        </p:nvSpPr>
        <p:spPr bwMode="auto">
          <a:xfrm>
            <a:off x="395288" y="627460"/>
            <a:ext cx="8229600" cy="540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Title or banner area</a:t>
            </a:r>
          </a:p>
        </p:txBody>
      </p:sp>
      <p:sp>
        <p:nvSpPr>
          <p:cNvPr id="71687" name="Rectangle 4"/>
          <p:cNvSpPr>
            <a:spLocks noGrp="1" noChangeArrowheads="1"/>
          </p:cNvSpPr>
          <p:nvPr>
            <p:ph type="body" idx="1"/>
          </p:nvPr>
        </p:nvSpPr>
        <p:spPr bwMode="auto">
          <a:xfrm>
            <a:off x="468314" y="1383507"/>
            <a:ext cx="8207375" cy="3178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Use simple bullet points and lines, with no more than two lines per bullet point if possible.</a:t>
            </a:r>
          </a:p>
          <a:p>
            <a:pPr lvl="0"/>
            <a:r>
              <a:rPr lang="en-GB" altLang="en-US" smtClean="0"/>
              <a:t>Try to use a maximum of ten words per line. </a:t>
            </a:r>
          </a:p>
          <a:p>
            <a:pPr lvl="0"/>
            <a:r>
              <a:rPr lang="en-GB" altLang="en-US" smtClean="0"/>
              <a:t>Set up generic formatting on this master. </a:t>
            </a:r>
          </a:p>
          <a:p>
            <a:pPr lvl="0"/>
            <a:r>
              <a:rPr lang="en-GB" altLang="en-US" smtClean="0"/>
              <a:t>By applying this master to your slides, you’ll maintain consistent font and bullet style.</a:t>
            </a:r>
          </a:p>
          <a:p>
            <a:pPr lvl="0"/>
            <a:r>
              <a:rPr lang="en-GB" altLang="en-US" smtClean="0"/>
              <a:t>To change the layout of individual slides, select ‘Slide layout’ and choose the desired layout from the right-hand menu.</a:t>
            </a:r>
          </a:p>
          <a:p>
            <a:pPr lvl="0"/>
            <a:r>
              <a:rPr lang="en-GB" altLang="en-US" smtClean="0"/>
              <a:t>Read the PowerPoint guidelines before creating a slide show.</a:t>
            </a:r>
          </a:p>
          <a:p>
            <a:pPr lvl="0"/>
            <a:endParaRPr lang="en-GB" altLang="en-US" smtClean="0"/>
          </a:p>
        </p:txBody>
      </p:sp>
      <p:sp>
        <p:nvSpPr>
          <p:cNvPr id="13" name="Rectangle 5"/>
          <p:cNvSpPr>
            <a:spLocks noGrp="1" noChangeArrowheads="1"/>
          </p:cNvSpPr>
          <p:nvPr>
            <p:ph type="ftr" sz="quarter" idx="3"/>
          </p:nvPr>
        </p:nvSpPr>
        <p:spPr bwMode="white">
          <a:xfrm>
            <a:off x="468314" y="4893469"/>
            <a:ext cx="8207375" cy="216694"/>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750">
                <a:solidFill>
                  <a:schemeClr val="bg1"/>
                </a:solidFill>
                <a:latin typeface="Arial" charset="0"/>
                <a:cs typeface="+mn-cs"/>
              </a:defRPr>
            </a:lvl1pPr>
          </a:lstStyle>
          <a:p>
            <a:pPr defTabSz="685800" fontAlgn="base">
              <a:spcBef>
                <a:spcPct val="0"/>
              </a:spcBef>
              <a:spcAft>
                <a:spcPct val="0"/>
              </a:spcAft>
              <a:defRPr/>
            </a:pPr>
            <a:r>
              <a:rPr lang="en-GB" smtClean="0">
                <a:solidFill>
                  <a:srgbClr val="FFFFFF"/>
                </a:solidFill>
              </a:rPr>
              <a:t>© Pearson Education Ltd 2014. Copying permitted for purchasing institution only.  This material is not copyright free.</a:t>
            </a:r>
            <a:endParaRPr lang="en-GB">
              <a:solidFill>
                <a:srgbClr val="FFFFFF"/>
              </a:solidFill>
            </a:endParaRPr>
          </a:p>
        </p:txBody>
      </p:sp>
    </p:spTree>
    <p:extLst>
      <p:ext uri="{BB962C8B-B14F-4D97-AF65-F5344CB8AC3E}">
        <p14:creationId xmlns:p14="http://schemas.microsoft.com/office/powerpoint/2010/main" val="3133805489"/>
      </p:ext>
    </p:extLst>
  </p:cSld>
  <p:clrMap bg1="lt1" tx1="dk1" bg2="lt2" tx2="dk2" accent1="accent1" accent2="accent2" accent3="accent3" accent4="accent4" accent5="accent5" accent6="accent6" hlink="hlink" folHlink="folHlink"/>
  <p:sldLayoutIdLst>
    <p:sldLayoutId id="2147483841" r:id="rId1"/>
  </p:sldLayoutIdLst>
  <p:transition>
    <p:sndAc>
      <p:stSnd>
        <p:snd r:embed="rId3" name="click.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16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168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168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168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7168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7168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7" grpId="0" build="p" autoUpdateAnimBg="0">
        <p:tmplLst>
          <p:tmpl lvl="1">
            <p:tnLst>
              <p:par>
                <p:cTn presetID="1" presetClass="entr" presetSubtype="0" fill="hold" nodeType="clickEffect">
                  <p:stCondLst>
                    <p:cond delay="0"/>
                  </p:stCondLst>
                  <p:childTnLst>
                    <p:set>
                      <p:cBhvr>
                        <p:cTn dur="1" fill="hold">
                          <p:stCondLst>
                            <p:cond delay="499"/>
                          </p:stCondLst>
                        </p:cTn>
                        <p:tgtEl>
                          <p:spTgt spid="71687"/>
                        </p:tgtEl>
                        <p:attrNameLst>
                          <p:attrName>style.visibility</p:attrName>
                        </p:attrNameLst>
                      </p:cBhvr>
                      <p:to>
                        <p:strVal val="visible"/>
                      </p:to>
                    </p:set>
                  </p:childTnLst>
                </p:cTn>
              </p:par>
            </p:tnLst>
          </p:tmpl>
        </p:tmplLst>
      </p:bldP>
    </p:bldLst>
  </p:timing>
  <p:hf sldNum="0" hdr="0" dt="0"/>
  <p:txStyles>
    <p:titleStyle>
      <a:lvl1pPr algn="ctr" rtl="0" eaLnBrk="0" fontAlgn="base" hangingPunct="0">
        <a:spcBef>
          <a:spcPct val="0"/>
        </a:spcBef>
        <a:spcAft>
          <a:spcPct val="0"/>
        </a:spcAft>
        <a:defRPr sz="3300">
          <a:solidFill>
            <a:srgbClr val="636825"/>
          </a:solidFill>
          <a:latin typeface="+mj-lt"/>
          <a:ea typeface="+mj-ea"/>
          <a:cs typeface="+mj-cs"/>
        </a:defRPr>
      </a:lvl1pPr>
      <a:lvl2pPr algn="ctr" rtl="0" eaLnBrk="0" fontAlgn="base" hangingPunct="0">
        <a:spcBef>
          <a:spcPct val="0"/>
        </a:spcBef>
        <a:spcAft>
          <a:spcPct val="0"/>
        </a:spcAft>
        <a:defRPr sz="3300">
          <a:solidFill>
            <a:srgbClr val="636825"/>
          </a:solidFill>
          <a:latin typeface="Arial" charset="0"/>
        </a:defRPr>
      </a:lvl2pPr>
      <a:lvl3pPr algn="ctr" rtl="0" eaLnBrk="0" fontAlgn="base" hangingPunct="0">
        <a:spcBef>
          <a:spcPct val="0"/>
        </a:spcBef>
        <a:spcAft>
          <a:spcPct val="0"/>
        </a:spcAft>
        <a:defRPr sz="3300">
          <a:solidFill>
            <a:srgbClr val="636825"/>
          </a:solidFill>
          <a:latin typeface="Arial" charset="0"/>
        </a:defRPr>
      </a:lvl3pPr>
      <a:lvl4pPr algn="ctr" rtl="0" eaLnBrk="0" fontAlgn="base" hangingPunct="0">
        <a:spcBef>
          <a:spcPct val="0"/>
        </a:spcBef>
        <a:spcAft>
          <a:spcPct val="0"/>
        </a:spcAft>
        <a:defRPr sz="3300">
          <a:solidFill>
            <a:srgbClr val="636825"/>
          </a:solidFill>
          <a:latin typeface="Arial" charset="0"/>
        </a:defRPr>
      </a:lvl4pPr>
      <a:lvl5pPr algn="ctr" rtl="0" eaLnBrk="0" fontAlgn="base" hangingPunct="0">
        <a:spcBef>
          <a:spcPct val="0"/>
        </a:spcBef>
        <a:spcAft>
          <a:spcPct val="0"/>
        </a:spcAft>
        <a:defRPr sz="3300">
          <a:solidFill>
            <a:srgbClr val="636825"/>
          </a:solidFill>
          <a:latin typeface="Arial" charset="0"/>
        </a:defRPr>
      </a:lvl5pPr>
      <a:lvl6pPr marL="342900" algn="ctr" rtl="0" fontAlgn="base">
        <a:spcBef>
          <a:spcPct val="0"/>
        </a:spcBef>
        <a:spcAft>
          <a:spcPct val="0"/>
        </a:spcAft>
        <a:defRPr sz="3300">
          <a:solidFill>
            <a:srgbClr val="934C74"/>
          </a:solidFill>
          <a:latin typeface="Arial" charset="0"/>
        </a:defRPr>
      </a:lvl6pPr>
      <a:lvl7pPr marL="685800" algn="ctr" rtl="0" fontAlgn="base">
        <a:spcBef>
          <a:spcPct val="0"/>
        </a:spcBef>
        <a:spcAft>
          <a:spcPct val="0"/>
        </a:spcAft>
        <a:defRPr sz="3300">
          <a:solidFill>
            <a:srgbClr val="934C74"/>
          </a:solidFill>
          <a:latin typeface="Arial" charset="0"/>
        </a:defRPr>
      </a:lvl7pPr>
      <a:lvl8pPr marL="1028700" algn="ctr" rtl="0" fontAlgn="base">
        <a:spcBef>
          <a:spcPct val="0"/>
        </a:spcBef>
        <a:spcAft>
          <a:spcPct val="0"/>
        </a:spcAft>
        <a:defRPr sz="3300">
          <a:solidFill>
            <a:srgbClr val="934C74"/>
          </a:solidFill>
          <a:latin typeface="Arial" charset="0"/>
        </a:defRPr>
      </a:lvl8pPr>
      <a:lvl9pPr marL="1371600" algn="ctr" rtl="0" fontAlgn="base">
        <a:spcBef>
          <a:spcPct val="0"/>
        </a:spcBef>
        <a:spcAft>
          <a:spcPct val="0"/>
        </a:spcAft>
        <a:defRPr sz="3300">
          <a:solidFill>
            <a:srgbClr val="934C74"/>
          </a:solidFill>
          <a:latin typeface="Arial" charset="0"/>
        </a:defRPr>
      </a:lvl9pPr>
    </p:titleStyle>
    <p:bodyStyle>
      <a:lvl1pPr marL="257175" indent="-257175" algn="l" rtl="0" eaLnBrk="0" fontAlgn="base" hangingPunct="0">
        <a:spcBef>
          <a:spcPct val="20000"/>
        </a:spcBef>
        <a:spcAft>
          <a:spcPct val="0"/>
        </a:spcAft>
        <a:buFont typeface="Wingdings" panose="05000000000000000000" pitchFamily="2" charset="2"/>
        <a:buChar char="§"/>
        <a:defRPr sz="1800">
          <a:solidFill>
            <a:schemeClr val="tx1"/>
          </a:solidFill>
          <a:latin typeface="+mn-lt"/>
          <a:ea typeface="+mn-ea"/>
          <a:cs typeface="+mn-cs"/>
        </a:defRPr>
      </a:lvl1pPr>
      <a:lvl2pPr marL="557213" indent="-214313"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2pPr>
      <a:lvl3pPr marL="8572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3pPr>
      <a:lvl4pPr marL="12001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4pPr>
      <a:lvl5pPr marL="15430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5pPr>
      <a:lvl6pPr marL="1885950" indent="-171450" algn="l" rtl="0" fontAlgn="base">
        <a:spcBef>
          <a:spcPct val="20000"/>
        </a:spcBef>
        <a:spcAft>
          <a:spcPct val="0"/>
        </a:spcAft>
        <a:buFont typeface="Wingdings" pitchFamily="2" charset="2"/>
        <a:defRPr sz="1800">
          <a:solidFill>
            <a:schemeClr val="tx1"/>
          </a:solidFill>
          <a:latin typeface="+mn-lt"/>
        </a:defRPr>
      </a:lvl6pPr>
      <a:lvl7pPr marL="2228850" indent="-171450" algn="l" rtl="0" fontAlgn="base">
        <a:spcBef>
          <a:spcPct val="20000"/>
        </a:spcBef>
        <a:spcAft>
          <a:spcPct val="0"/>
        </a:spcAft>
        <a:buFont typeface="Wingdings" pitchFamily="2" charset="2"/>
        <a:defRPr sz="1800">
          <a:solidFill>
            <a:schemeClr val="tx1"/>
          </a:solidFill>
          <a:latin typeface="+mn-lt"/>
        </a:defRPr>
      </a:lvl7pPr>
      <a:lvl8pPr marL="2571750" indent="-171450" algn="l" rtl="0" fontAlgn="base">
        <a:spcBef>
          <a:spcPct val="20000"/>
        </a:spcBef>
        <a:spcAft>
          <a:spcPct val="0"/>
        </a:spcAft>
        <a:buFont typeface="Wingdings" pitchFamily="2" charset="2"/>
        <a:defRPr sz="1800">
          <a:solidFill>
            <a:schemeClr val="tx1"/>
          </a:solidFill>
          <a:latin typeface="+mn-lt"/>
        </a:defRPr>
      </a:lvl8pPr>
      <a:lvl9pPr marL="2914650" indent="-171450" algn="l" rtl="0" fontAlgn="base">
        <a:spcBef>
          <a:spcPct val="20000"/>
        </a:spcBef>
        <a:spcAft>
          <a:spcPct val="0"/>
        </a:spcAft>
        <a:buFont typeface="Wingdings" pitchFamily="2" charset="2"/>
        <a:defRPr sz="18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4338" name="Picture 10" descr="BiologyPPTBottom.jpg"/>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4799410"/>
            <a:ext cx="9144000"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11" descr="BiologyPPTTop.jpg"/>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0" y="0"/>
            <a:ext cx="9144000" cy="60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Rectangle 3"/>
          <p:cNvSpPr>
            <a:spLocks noGrp="1" noChangeArrowheads="1"/>
          </p:cNvSpPr>
          <p:nvPr>
            <p:ph type="title"/>
          </p:nvPr>
        </p:nvSpPr>
        <p:spPr bwMode="auto">
          <a:xfrm>
            <a:off x="395288" y="627460"/>
            <a:ext cx="8229600" cy="540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Title or banner area</a:t>
            </a:r>
          </a:p>
        </p:txBody>
      </p:sp>
      <p:sp>
        <p:nvSpPr>
          <p:cNvPr id="54276" name="Rectangle 4"/>
          <p:cNvSpPr>
            <a:spLocks noGrp="1" noChangeArrowheads="1"/>
          </p:cNvSpPr>
          <p:nvPr>
            <p:ph type="body" idx="1"/>
          </p:nvPr>
        </p:nvSpPr>
        <p:spPr bwMode="auto">
          <a:xfrm>
            <a:off x="468314" y="1383507"/>
            <a:ext cx="8207375" cy="3178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Use simple bullet points and lines, with no more than two lines per bullet point if possible.</a:t>
            </a:r>
          </a:p>
          <a:p>
            <a:pPr lvl="0"/>
            <a:r>
              <a:rPr lang="en-GB" altLang="en-US" smtClean="0"/>
              <a:t>Try to use a maximum of ten words per line. </a:t>
            </a:r>
          </a:p>
          <a:p>
            <a:pPr lvl="0"/>
            <a:r>
              <a:rPr lang="en-GB" altLang="en-US" smtClean="0"/>
              <a:t>Set up generic formatting on this master. </a:t>
            </a:r>
          </a:p>
          <a:p>
            <a:pPr lvl="0"/>
            <a:r>
              <a:rPr lang="en-GB" altLang="en-US" smtClean="0"/>
              <a:t>By applying this master to your slides, you’ll maintain consistent font and bullet style.</a:t>
            </a:r>
          </a:p>
          <a:p>
            <a:pPr lvl="0"/>
            <a:r>
              <a:rPr lang="en-GB" altLang="en-US" smtClean="0"/>
              <a:t>To change the layout of individual slides, select ‘Slide layout’ and choose the desired layout from the right-hand menu.</a:t>
            </a:r>
          </a:p>
          <a:p>
            <a:pPr lvl="0"/>
            <a:r>
              <a:rPr lang="en-GB" altLang="en-US" smtClean="0"/>
              <a:t>Read the PowerPoint guidelines before creating a slide show.</a:t>
            </a:r>
          </a:p>
          <a:p>
            <a:pPr lvl="0"/>
            <a:endParaRPr lang="en-GB" altLang="en-US" smtClean="0"/>
          </a:p>
        </p:txBody>
      </p:sp>
      <p:sp>
        <p:nvSpPr>
          <p:cNvPr id="54277" name="Rectangle 5"/>
          <p:cNvSpPr>
            <a:spLocks noGrp="1" noChangeArrowheads="1"/>
          </p:cNvSpPr>
          <p:nvPr>
            <p:ph type="ftr" sz="quarter" idx="3"/>
          </p:nvPr>
        </p:nvSpPr>
        <p:spPr bwMode="white">
          <a:xfrm>
            <a:off x="468314" y="4893469"/>
            <a:ext cx="8207375" cy="21669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750">
                <a:solidFill>
                  <a:schemeClr val="bg1"/>
                </a:solidFill>
                <a:latin typeface="Arial" charset="0"/>
                <a:cs typeface="+mn-cs"/>
              </a:defRPr>
            </a:lvl1pPr>
          </a:lstStyle>
          <a:p>
            <a:pPr defTabSz="685800" fontAlgn="base">
              <a:spcBef>
                <a:spcPct val="0"/>
              </a:spcBef>
              <a:spcAft>
                <a:spcPct val="0"/>
              </a:spcAft>
              <a:defRPr/>
            </a:pPr>
            <a:r>
              <a:rPr lang="en-GB" smtClean="0">
                <a:solidFill>
                  <a:srgbClr val="FFFFFF"/>
                </a:solidFill>
              </a:rPr>
              <a:t>© Pearson Education Ltd 2014. Copying permitted for purchasing institution only.  This material is not copyright free.</a:t>
            </a:r>
            <a:endParaRPr lang="en-GB">
              <a:solidFill>
                <a:srgbClr val="FFFFFF"/>
              </a:solidFill>
            </a:endParaRPr>
          </a:p>
        </p:txBody>
      </p:sp>
      <p:sp>
        <p:nvSpPr>
          <p:cNvPr id="54285" name="Text Box 13"/>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sz="1650" b="0" i="0" u="none" strike="noStrike" kern="1200" cap="none" spc="0" normalizeH="0" baseline="0" noProof="0" dirty="0" err="1">
                <a:ln>
                  <a:noFill/>
                </a:ln>
                <a:solidFill>
                  <a:srgbClr val="FFFFFF"/>
                </a:solidFill>
                <a:effectLst/>
                <a:uLnTx/>
                <a:uFillTx/>
                <a:latin typeface="Arial Black" pitchFamily="34" charset="0"/>
                <a:ea typeface="+mn-ea"/>
                <a:cs typeface="Arial" panose="020B0604020202020204" pitchFamily="34" charset="0"/>
              </a:rPr>
              <a:t>xXx</a:t>
            </a:r>
            <a:endParaRPr kumimoji="0" lang="en-GB" sz="1350" b="0" i="0" u="none" strike="noStrike" kern="1200" cap="none" spc="0" normalizeH="0" baseline="0" noProof="0" dirty="0">
              <a:ln>
                <a:noFill/>
              </a:ln>
              <a:solidFill>
                <a:srgbClr val="000000"/>
              </a:solidFill>
              <a:effectLst/>
              <a:uLnTx/>
              <a:uFillTx/>
              <a:latin typeface="Arial Black" pitchFamily="34" charset="0"/>
              <a:ea typeface="+mn-ea"/>
              <a:cs typeface="Arial" panose="020B0604020202020204" pitchFamily="34" charset="0"/>
            </a:endParaRPr>
          </a:p>
        </p:txBody>
      </p:sp>
      <p:sp>
        <p:nvSpPr>
          <p:cNvPr id="54286" name="Text Box 14"/>
          <p:cNvSpPr txBox="1">
            <a:spLocks noChangeArrowheads="1"/>
          </p:cNvSpPr>
          <p:nvPr userDrawn="1"/>
        </p:nvSpPr>
        <p:spPr bwMode="auto">
          <a:xfrm>
            <a:off x="1104901" y="165497"/>
            <a:ext cx="6335713" cy="270272"/>
          </a:xfrm>
          <a:prstGeom prst="rect">
            <a:avLst/>
          </a:prstGeom>
          <a:noFill/>
          <a:ln w="9525">
            <a:noFill/>
            <a:miter lim="800000"/>
            <a:headEnd/>
            <a:tailEnd/>
          </a:ln>
          <a:effectLst/>
        </p:spPr>
        <p:txBody>
          <a:bodyPr lIns="27000" tIns="27000" rIns="27000" bIns="27000" anchor="ct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charset="0"/>
                <a:ea typeface="+mn-ea"/>
                <a:cs typeface="Arial" panose="020B0604020202020204" pitchFamily="34" charset="0"/>
              </a:rPr>
              <a:t>Unit title</a:t>
            </a:r>
          </a:p>
        </p:txBody>
      </p:sp>
    </p:spTree>
    <p:extLst>
      <p:ext uri="{BB962C8B-B14F-4D97-AF65-F5344CB8AC3E}">
        <p14:creationId xmlns:p14="http://schemas.microsoft.com/office/powerpoint/2010/main" val="3748602951"/>
      </p:ext>
    </p:extLst>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 id="2147483867" r:id="rId12"/>
  </p:sldLayoutIdLst>
  <p:transition>
    <p:sndAc>
      <p:stSnd>
        <p:snd r:embed="rId14" name="click.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27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427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427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4276">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42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6" grpId="0" build="p">
        <p:tmplLst>
          <p:tmpl lvl="1">
            <p:tnLst>
              <p:par>
                <p:cTn presetID="1" presetClass="entr" presetSubtype="0" fill="hold" nodeType="clickEffect">
                  <p:stCondLst>
                    <p:cond delay="0"/>
                  </p:stCondLst>
                  <p:childTnLst>
                    <p:set>
                      <p:cBhvr>
                        <p:cTn dur="1" fill="hold">
                          <p:stCondLst>
                            <p:cond delay="0"/>
                          </p:stCondLst>
                        </p:cTn>
                        <p:tgtEl>
                          <p:spTgt spid="54276"/>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54276"/>
                        </p:tgtEl>
                        <p:attrNameLst>
                          <p:attrName>style.visibility</p:attrName>
                        </p:attrNameLst>
                      </p:cBhvr>
                      <p:to>
                        <p:strVal val="visible"/>
                      </p:to>
                    </p:set>
                  </p:childTnLst>
                </p:cTn>
              </p:par>
            </p:tnLst>
          </p:tmpl>
          <p:tmpl lvl="3">
            <p:tnLst>
              <p:par>
                <p:cTn presetID="1" presetClass="entr" presetSubtype="0" fill="hold" nodeType="clickEffect">
                  <p:stCondLst>
                    <p:cond delay="0"/>
                  </p:stCondLst>
                  <p:childTnLst>
                    <p:set>
                      <p:cBhvr>
                        <p:cTn dur="1" fill="hold">
                          <p:stCondLst>
                            <p:cond delay="0"/>
                          </p:stCondLst>
                        </p:cTn>
                        <p:tgtEl>
                          <p:spTgt spid="54276"/>
                        </p:tgtEl>
                        <p:attrNameLst>
                          <p:attrName>style.visibility</p:attrName>
                        </p:attrNameLst>
                      </p:cBhvr>
                      <p:to>
                        <p:strVal val="visible"/>
                      </p:to>
                    </p:set>
                  </p:childTnLst>
                </p:cTn>
              </p:par>
            </p:tnLst>
          </p:tmpl>
          <p:tmpl lvl="4">
            <p:tnLst>
              <p:par>
                <p:cTn presetID="1" presetClass="entr" presetSubtype="0" fill="hold" nodeType="clickEffect">
                  <p:stCondLst>
                    <p:cond delay="0"/>
                  </p:stCondLst>
                  <p:childTnLst>
                    <p:set>
                      <p:cBhvr>
                        <p:cTn dur="1" fill="hold">
                          <p:stCondLst>
                            <p:cond delay="0"/>
                          </p:stCondLst>
                        </p:cTn>
                        <p:tgtEl>
                          <p:spTgt spid="54276"/>
                        </p:tgtEl>
                        <p:attrNameLst>
                          <p:attrName>style.visibility</p:attrName>
                        </p:attrNameLst>
                      </p:cBhvr>
                      <p:to>
                        <p:strVal val="visible"/>
                      </p:to>
                    </p:set>
                  </p:childTnLst>
                </p:cTn>
              </p:par>
            </p:tnLst>
          </p:tmpl>
          <p:tmpl lvl="5">
            <p:tnLst>
              <p:par>
                <p:cTn presetID="1" presetClass="entr" presetSubtype="0" fill="hold" nodeType="clickEffect">
                  <p:stCondLst>
                    <p:cond delay="0"/>
                  </p:stCondLst>
                  <p:childTnLst>
                    <p:set>
                      <p:cBhvr>
                        <p:cTn dur="1" fill="hold">
                          <p:stCondLst>
                            <p:cond delay="0"/>
                          </p:stCondLst>
                        </p:cTn>
                        <p:tgtEl>
                          <p:spTgt spid="54276"/>
                        </p:tgtEl>
                        <p:attrNameLst>
                          <p:attrName>style.visibility</p:attrName>
                        </p:attrNameLst>
                      </p:cBhvr>
                      <p:to>
                        <p:strVal val="visible"/>
                      </p:to>
                    </p:set>
                  </p:childTnLst>
                </p:cTn>
              </p:par>
            </p:tnLst>
          </p:tmpl>
        </p:tmplLst>
      </p:bldP>
    </p:bldLst>
  </p:timing>
  <p:hf sldNum="0" hdr="0" dt="0"/>
  <p:txStyles>
    <p:titleStyle>
      <a:lvl1pPr algn="ctr" rtl="0" eaLnBrk="0" fontAlgn="base" hangingPunct="0">
        <a:spcBef>
          <a:spcPct val="0"/>
        </a:spcBef>
        <a:spcAft>
          <a:spcPct val="0"/>
        </a:spcAft>
        <a:defRPr sz="3300">
          <a:solidFill>
            <a:srgbClr val="636825"/>
          </a:solidFill>
          <a:latin typeface="+mj-lt"/>
          <a:ea typeface="+mj-ea"/>
          <a:cs typeface="+mj-cs"/>
        </a:defRPr>
      </a:lvl1pPr>
      <a:lvl2pPr algn="ctr" rtl="0" eaLnBrk="0" fontAlgn="base" hangingPunct="0">
        <a:spcBef>
          <a:spcPct val="0"/>
        </a:spcBef>
        <a:spcAft>
          <a:spcPct val="0"/>
        </a:spcAft>
        <a:defRPr sz="3300">
          <a:solidFill>
            <a:srgbClr val="636825"/>
          </a:solidFill>
          <a:latin typeface="Arial" charset="0"/>
        </a:defRPr>
      </a:lvl2pPr>
      <a:lvl3pPr algn="ctr" rtl="0" eaLnBrk="0" fontAlgn="base" hangingPunct="0">
        <a:spcBef>
          <a:spcPct val="0"/>
        </a:spcBef>
        <a:spcAft>
          <a:spcPct val="0"/>
        </a:spcAft>
        <a:defRPr sz="3300">
          <a:solidFill>
            <a:srgbClr val="636825"/>
          </a:solidFill>
          <a:latin typeface="Arial" charset="0"/>
        </a:defRPr>
      </a:lvl3pPr>
      <a:lvl4pPr algn="ctr" rtl="0" eaLnBrk="0" fontAlgn="base" hangingPunct="0">
        <a:spcBef>
          <a:spcPct val="0"/>
        </a:spcBef>
        <a:spcAft>
          <a:spcPct val="0"/>
        </a:spcAft>
        <a:defRPr sz="3300">
          <a:solidFill>
            <a:srgbClr val="636825"/>
          </a:solidFill>
          <a:latin typeface="Arial" charset="0"/>
        </a:defRPr>
      </a:lvl4pPr>
      <a:lvl5pPr algn="ctr" rtl="0" eaLnBrk="0" fontAlgn="base" hangingPunct="0">
        <a:spcBef>
          <a:spcPct val="0"/>
        </a:spcBef>
        <a:spcAft>
          <a:spcPct val="0"/>
        </a:spcAft>
        <a:defRPr sz="3300">
          <a:solidFill>
            <a:srgbClr val="636825"/>
          </a:solidFill>
          <a:latin typeface="Arial" charset="0"/>
        </a:defRPr>
      </a:lvl5pPr>
      <a:lvl6pPr marL="342900" algn="ctr" rtl="0" fontAlgn="base">
        <a:spcBef>
          <a:spcPct val="0"/>
        </a:spcBef>
        <a:spcAft>
          <a:spcPct val="0"/>
        </a:spcAft>
        <a:defRPr sz="3300">
          <a:solidFill>
            <a:srgbClr val="934C74"/>
          </a:solidFill>
          <a:latin typeface="Arial" charset="0"/>
        </a:defRPr>
      </a:lvl6pPr>
      <a:lvl7pPr marL="685800" algn="ctr" rtl="0" fontAlgn="base">
        <a:spcBef>
          <a:spcPct val="0"/>
        </a:spcBef>
        <a:spcAft>
          <a:spcPct val="0"/>
        </a:spcAft>
        <a:defRPr sz="3300">
          <a:solidFill>
            <a:srgbClr val="934C74"/>
          </a:solidFill>
          <a:latin typeface="Arial" charset="0"/>
        </a:defRPr>
      </a:lvl7pPr>
      <a:lvl8pPr marL="1028700" algn="ctr" rtl="0" fontAlgn="base">
        <a:spcBef>
          <a:spcPct val="0"/>
        </a:spcBef>
        <a:spcAft>
          <a:spcPct val="0"/>
        </a:spcAft>
        <a:defRPr sz="3300">
          <a:solidFill>
            <a:srgbClr val="934C74"/>
          </a:solidFill>
          <a:latin typeface="Arial" charset="0"/>
        </a:defRPr>
      </a:lvl8pPr>
      <a:lvl9pPr marL="1371600" algn="ctr" rtl="0" fontAlgn="base">
        <a:spcBef>
          <a:spcPct val="0"/>
        </a:spcBef>
        <a:spcAft>
          <a:spcPct val="0"/>
        </a:spcAft>
        <a:defRPr sz="3300">
          <a:solidFill>
            <a:srgbClr val="934C74"/>
          </a:solidFill>
          <a:latin typeface="Arial" charset="0"/>
        </a:defRPr>
      </a:lvl9pPr>
    </p:titleStyle>
    <p:bodyStyle>
      <a:lvl1pPr marL="257175" indent="-257175" algn="l" rtl="0" eaLnBrk="0" fontAlgn="base" hangingPunct="0">
        <a:spcBef>
          <a:spcPct val="20000"/>
        </a:spcBef>
        <a:spcAft>
          <a:spcPct val="0"/>
        </a:spcAft>
        <a:buFont typeface="Wingdings" panose="05000000000000000000" pitchFamily="2" charset="2"/>
        <a:buChar char="§"/>
        <a:defRPr sz="1800">
          <a:solidFill>
            <a:schemeClr val="tx1"/>
          </a:solidFill>
          <a:latin typeface="+mn-lt"/>
          <a:ea typeface="+mn-ea"/>
          <a:cs typeface="+mn-cs"/>
        </a:defRPr>
      </a:lvl1pPr>
      <a:lvl2pPr marL="557213" indent="-214313"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2pPr>
      <a:lvl3pPr marL="8572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3pPr>
      <a:lvl4pPr marL="12001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4pPr>
      <a:lvl5pPr marL="15430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5pPr>
      <a:lvl6pPr marL="1885950" indent="-171450" algn="l" rtl="0" fontAlgn="base">
        <a:spcBef>
          <a:spcPct val="20000"/>
        </a:spcBef>
        <a:spcAft>
          <a:spcPct val="0"/>
        </a:spcAft>
        <a:buFont typeface="Wingdings" pitchFamily="2" charset="2"/>
        <a:defRPr sz="1800">
          <a:solidFill>
            <a:schemeClr val="tx1"/>
          </a:solidFill>
          <a:latin typeface="+mn-lt"/>
        </a:defRPr>
      </a:lvl6pPr>
      <a:lvl7pPr marL="2228850" indent="-171450" algn="l" rtl="0" fontAlgn="base">
        <a:spcBef>
          <a:spcPct val="20000"/>
        </a:spcBef>
        <a:spcAft>
          <a:spcPct val="0"/>
        </a:spcAft>
        <a:buFont typeface="Wingdings" pitchFamily="2" charset="2"/>
        <a:defRPr sz="1800">
          <a:solidFill>
            <a:schemeClr val="tx1"/>
          </a:solidFill>
          <a:latin typeface="+mn-lt"/>
        </a:defRPr>
      </a:lvl7pPr>
      <a:lvl8pPr marL="2571750" indent="-171450" algn="l" rtl="0" fontAlgn="base">
        <a:spcBef>
          <a:spcPct val="20000"/>
        </a:spcBef>
        <a:spcAft>
          <a:spcPct val="0"/>
        </a:spcAft>
        <a:buFont typeface="Wingdings" pitchFamily="2" charset="2"/>
        <a:defRPr sz="1800">
          <a:solidFill>
            <a:schemeClr val="tx1"/>
          </a:solidFill>
          <a:latin typeface="+mn-lt"/>
        </a:defRPr>
      </a:lvl8pPr>
      <a:lvl9pPr marL="2914650" indent="-171450" algn="l" rtl="0" fontAlgn="base">
        <a:spcBef>
          <a:spcPct val="20000"/>
        </a:spcBef>
        <a:spcAft>
          <a:spcPct val="0"/>
        </a:spcAft>
        <a:buFont typeface="Wingdings" pitchFamily="2" charset="2"/>
        <a:defRPr sz="18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4338" name="Picture 10" descr="BiologyPPTBottom.jpg"/>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4799410"/>
            <a:ext cx="9144000"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11" descr="BiologyPPTTop.jpg"/>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0" y="0"/>
            <a:ext cx="9144000" cy="60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Rectangle 3"/>
          <p:cNvSpPr>
            <a:spLocks noGrp="1" noChangeArrowheads="1"/>
          </p:cNvSpPr>
          <p:nvPr>
            <p:ph type="title"/>
          </p:nvPr>
        </p:nvSpPr>
        <p:spPr bwMode="auto">
          <a:xfrm>
            <a:off x="395288" y="627460"/>
            <a:ext cx="8229600" cy="540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Title or banner area</a:t>
            </a:r>
          </a:p>
        </p:txBody>
      </p:sp>
      <p:sp>
        <p:nvSpPr>
          <p:cNvPr id="54276" name="Rectangle 4"/>
          <p:cNvSpPr>
            <a:spLocks noGrp="1" noChangeArrowheads="1"/>
          </p:cNvSpPr>
          <p:nvPr>
            <p:ph type="body" idx="1"/>
          </p:nvPr>
        </p:nvSpPr>
        <p:spPr bwMode="auto">
          <a:xfrm>
            <a:off x="468314" y="1383507"/>
            <a:ext cx="8207375" cy="3178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Use simple bullet points and lines, with no more than two lines per bullet point if possible.</a:t>
            </a:r>
          </a:p>
          <a:p>
            <a:pPr lvl="0"/>
            <a:r>
              <a:rPr lang="en-GB" altLang="en-US" smtClean="0"/>
              <a:t>Try to use a maximum of ten words per line. </a:t>
            </a:r>
          </a:p>
          <a:p>
            <a:pPr lvl="0"/>
            <a:r>
              <a:rPr lang="en-GB" altLang="en-US" smtClean="0"/>
              <a:t>Set up generic formatting on this master. </a:t>
            </a:r>
          </a:p>
          <a:p>
            <a:pPr lvl="0"/>
            <a:r>
              <a:rPr lang="en-GB" altLang="en-US" smtClean="0"/>
              <a:t>By applying this master to your slides, you’ll maintain consistent font and bullet style.</a:t>
            </a:r>
          </a:p>
          <a:p>
            <a:pPr lvl="0"/>
            <a:r>
              <a:rPr lang="en-GB" altLang="en-US" smtClean="0"/>
              <a:t>To change the layout of individual slides, select ‘Slide layout’ and choose the desired layout from the right-hand menu.</a:t>
            </a:r>
          </a:p>
          <a:p>
            <a:pPr lvl="0"/>
            <a:r>
              <a:rPr lang="en-GB" altLang="en-US" smtClean="0"/>
              <a:t>Read the PowerPoint guidelines before creating a slide show.</a:t>
            </a:r>
          </a:p>
          <a:p>
            <a:pPr lvl="0"/>
            <a:endParaRPr lang="en-GB" altLang="en-US" smtClean="0"/>
          </a:p>
        </p:txBody>
      </p:sp>
      <p:sp>
        <p:nvSpPr>
          <p:cNvPr id="54277" name="Rectangle 5"/>
          <p:cNvSpPr>
            <a:spLocks noGrp="1" noChangeArrowheads="1"/>
          </p:cNvSpPr>
          <p:nvPr>
            <p:ph type="ftr" sz="quarter" idx="3"/>
          </p:nvPr>
        </p:nvSpPr>
        <p:spPr bwMode="white">
          <a:xfrm>
            <a:off x="468314" y="4893469"/>
            <a:ext cx="8207375" cy="21669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750">
                <a:solidFill>
                  <a:schemeClr val="bg1"/>
                </a:solidFill>
                <a:latin typeface="Arial" charset="0"/>
                <a:cs typeface="+mn-cs"/>
              </a:defRPr>
            </a:lvl1pPr>
          </a:lstStyle>
          <a:p>
            <a:pPr defTabSz="685800" fontAlgn="base">
              <a:spcBef>
                <a:spcPct val="0"/>
              </a:spcBef>
              <a:spcAft>
                <a:spcPct val="0"/>
              </a:spcAft>
              <a:defRPr/>
            </a:pPr>
            <a:r>
              <a:rPr lang="en-GB" smtClean="0">
                <a:solidFill>
                  <a:srgbClr val="FFFFFF"/>
                </a:solidFill>
              </a:rPr>
              <a:t>© Pearson Education Ltd 2014. Copying permitted for purchasing institution only.  This material is not copyright free.</a:t>
            </a:r>
            <a:endParaRPr lang="en-GB">
              <a:solidFill>
                <a:srgbClr val="FFFFFF"/>
              </a:solidFill>
            </a:endParaRPr>
          </a:p>
        </p:txBody>
      </p:sp>
      <p:sp>
        <p:nvSpPr>
          <p:cNvPr id="54285" name="Text Box 13"/>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sz="1650" b="0" i="0" u="none" strike="noStrike" kern="1200" cap="none" spc="0" normalizeH="0" baseline="0" noProof="0" dirty="0" err="1">
                <a:ln>
                  <a:noFill/>
                </a:ln>
                <a:solidFill>
                  <a:srgbClr val="FFFFFF"/>
                </a:solidFill>
                <a:effectLst/>
                <a:uLnTx/>
                <a:uFillTx/>
                <a:latin typeface="Arial Black" pitchFamily="34" charset="0"/>
                <a:ea typeface="+mn-ea"/>
                <a:cs typeface="Arial" panose="020B0604020202020204" pitchFamily="34" charset="0"/>
              </a:rPr>
              <a:t>xXx</a:t>
            </a:r>
            <a:endParaRPr kumimoji="0" lang="en-GB" sz="1350" b="0" i="0" u="none" strike="noStrike" kern="1200" cap="none" spc="0" normalizeH="0" baseline="0" noProof="0" dirty="0">
              <a:ln>
                <a:noFill/>
              </a:ln>
              <a:solidFill>
                <a:srgbClr val="000000"/>
              </a:solidFill>
              <a:effectLst/>
              <a:uLnTx/>
              <a:uFillTx/>
              <a:latin typeface="Arial Black" pitchFamily="34" charset="0"/>
              <a:ea typeface="+mn-ea"/>
              <a:cs typeface="Arial" panose="020B0604020202020204" pitchFamily="34" charset="0"/>
            </a:endParaRPr>
          </a:p>
        </p:txBody>
      </p:sp>
      <p:sp>
        <p:nvSpPr>
          <p:cNvPr id="54286" name="Text Box 14"/>
          <p:cNvSpPr txBox="1">
            <a:spLocks noChangeArrowheads="1"/>
          </p:cNvSpPr>
          <p:nvPr userDrawn="1"/>
        </p:nvSpPr>
        <p:spPr bwMode="auto">
          <a:xfrm>
            <a:off x="1104901" y="165497"/>
            <a:ext cx="6335713" cy="270272"/>
          </a:xfrm>
          <a:prstGeom prst="rect">
            <a:avLst/>
          </a:prstGeom>
          <a:noFill/>
          <a:ln w="9525">
            <a:noFill/>
            <a:miter lim="800000"/>
            <a:headEnd/>
            <a:tailEnd/>
          </a:ln>
          <a:effectLst/>
        </p:spPr>
        <p:txBody>
          <a:bodyPr lIns="27000" tIns="27000" rIns="27000" bIns="27000" anchor="ct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charset="0"/>
                <a:ea typeface="+mn-ea"/>
                <a:cs typeface="Arial" panose="020B0604020202020204" pitchFamily="34" charset="0"/>
              </a:rPr>
              <a:t>Unit title</a:t>
            </a:r>
          </a:p>
        </p:txBody>
      </p:sp>
    </p:spTree>
    <p:extLst>
      <p:ext uri="{BB962C8B-B14F-4D97-AF65-F5344CB8AC3E}">
        <p14:creationId xmlns:p14="http://schemas.microsoft.com/office/powerpoint/2010/main" val="1422428440"/>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 id="2147483880" r:id="rId12"/>
  </p:sldLayoutIdLst>
  <p:transition>
    <p:sndAc>
      <p:stSnd>
        <p:snd r:embed="rId14" name="click.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27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427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427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4276">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42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6" grpId="0" build="p">
        <p:tmplLst>
          <p:tmpl lvl="1">
            <p:tnLst>
              <p:par>
                <p:cTn presetID="1" presetClass="entr" presetSubtype="0" fill="hold" nodeType="clickEffect">
                  <p:stCondLst>
                    <p:cond delay="0"/>
                  </p:stCondLst>
                  <p:childTnLst>
                    <p:set>
                      <p:cBhvr>
                        <p:cTn dur="1" fill="hold">
                          <p:stCondLst>
                            <p:cond delay="0"/>
                          </p:stCondLst>
                        </p:cTn>
                        <p:tgtEl>
                          <p:spTgt spid="54276"/>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54276"/>
                        </p:tgtEl>
                        <p:attrNameLst>
                          <p:attrName>style.visibility</p:attrName>
                        </p:attrNameLst>
                      </p:cBhvr>
                      <p:to>
                        <p:strVal val="visible"/>
                      </p:to>
                    </p:set>
                  </p:childTnLst>
                </p:cTn>
              </p:par>
            </p:tnLst>
          </p:tmpl>
          <p:tmpl lvl="3">
            <p:tnLst>
              <p:par>
                <p:cTn presetID="1" presetClass="entr" presetSubtype="0" fill="hold" nodeType="clickEffect">
                  <p:stCondLst>
                    <p:cond delay="0"/>
                  </p:stCondLst>
                  <p:childTnLst>
                    <p:set>
                      <p:cBhvr>
                        <p:cTn dur="1" fill="hold">
                          <p:stCondLst>
                            <p:cond delay="0"/>
                          </p:stCondLst>
                        </p:cTn>
                        <p:tgtEl>
                          <p:spTgt spid="54276"/>
                        </p:tgtEl>
                        <p:attrNameLst>
                          <p:attrName>style.visibility</p:attrName>
                        </p:attrNameLst>
                      </p:cBhvr>
                      <p:to>
                        <p:strVal val="visible"/>
                      </p:to>
                    </p:set>
                  </p:childTnLst>
                </p:cTn>
              </p:par>
            </p:tnLst>
          </p:tmpl>
          <p:tmpl lvl="4">
            <p:tnLst>
              <p:par>
                <p:cTn presetID="1" presetClass="entr" presetSubtype="0" fill="hold" nodeType="clickEffect">
                  <p:stCondLst>
                    <p:cond delay="0"/>
                  </p:stCondLst>
                  <p:childTnLst>
                    <p:set>
                      <p:cBhvr>
                        <p:cTn dur="1" fill="hold">
                          <p:stCondLst>
                            <p:cond delay="0"/>
                          </p:stCondLst>
                        </p:cTn>
                        <p:tgtEl>
                          <p:spTgt spid="54276"/>
                        </p:tgtEl>
                        <p:attrNameLst>
                          <p:attrName>style.visibility</p:attrName>
                        </p:attrNameLst>
                      </p:cBhvr>
                      <p:to>
                        <p:strVal val="visible"/>
                      </p:to>
                    </p:set>
                  </p:childTnLst>
                </p:cTn>
              </p:par>
            </p:tnLst>
          </p:tmpl>
          <p:tmpl lvl="5">
            <p:tnLst>
              <p:par>
                <p:cTn presetID="1" presetClass="entr" presetSubtype="0" fill="hold" nodeType="clickEffect">
                  <p:stCondLst>
                    <p:cond delay="0"/>
                  </p:stCondLst>
                  <p:childTnLst>
                    <p:set>
                      <p:cBhvr>
                        <p:cTn dur="1" fill="hold">
                          <p:stCondLst>
                            <p:cond delay="0"/>
                          </p:stCondLst>
                        </p:cTn>
                        <p:tgtEl>
                          <p:spTgt spid="54276"/>
                        </p:tgtEl>
                        <p:attrNameLst>
                          <p:attrName>style.visibility</p:attrName>
                        </p:attrNameLst>
                      </p:cBhvr>
                      <p:to>
                        <p:strVal val="visible"/>
                      </p:to>
                    </p:set>
                  </p:childTnLst>
                </p:cTn>
              </p:par>
            </p:tnLst>
          </p:tmpl>
        </p:tmplLst>
      </p:bldP>
    </p:bldLst>
  </p:timing>
  <p:hf sldNum="0" hdr="0" dt="0"/>
  <p:txStyles>
    <p:titleStyle>
      <a:lvl1pPr algn="ctr" rtl="0" eaLnBrk="0" fontAlgn="base" hangingPunct="0">
        <a:spcBef>
          <a:spcPct val="0"/>
        </a:spcBef>
        <a:spcAft>
          <a:spcPct val="0"/>
        </a:spcAft>
        <a:defRPr sz="3300">
          <a:solidFill>
            <a:srgbClr val="636825"/>
          </a:solidFill>
          <a:latin typeface="+mj-lt"/>
          <a:ea typeface="+mj-ea"/>
          <a:cs typeface="+mj-cs"/>
        </a:defRPr>
      </a:lvl1pPr>
      <a:lvl2pPr algn="ctr" rtl="0" eaLnBrk="0" fontAlgn="base" hangingPunct="0">
        <a:spcBef>
          <a:spcPct val="0"/>
        </a:spcBef>
        <a:spcAft>
          <a:spcPct val="0"/>
        </a:spcAft>
        <a:defRPr sz="3300">
          <a:solidFill>
            <a:srgbClr val="636825"/>
          </a:solidFill>
          <a:latin typeface="Arial" charset="0"/>
        </a:defRPr>
      </a:lvl2pPr>
      <a:lvl3pPr algn="ctr" rtl="0" eaLnBrk="0" fontAlgn="base" hangingPunct="0">
        <a:spcBef>
          <a:spcPct val="0"/>
        </a:spcBef>
        <a:spcAft>
          <a:spcPct val="0"/>
        </a:spcAft>
        <a:defRPr sz="3300">
          <a:solidFill>
            <a:srgbClr val="636825"/>
          </a:solidFill>
          <a:latin typeface="Arial" charset="0"/>
        </a:defRPr>
      </a:lvl3pPr>
      <a:lvl4pPr algn="ctr" rtl="0" eaLnBrk="0" fontAlgn="base" hangingPunct="0">
        <a:spcBef>
          <a:spcPct val="0"/>
        </a:spcBef>
        <a:spcAft>
          <a:spcPct val="0"/>
        </a:spcAft>
        <a:defRPr sz="3300">
          <a:solidFill>
            <a:srgbClr val="636825"/>
          </a:solidFill>
          <a:latin typeface="Arial" charset="0"/>
        </a:defRPr>
      </a:lvl4pPr>
      <a:lvl5pPr algn="ctr" rtl="0" eaLnBrk="0" fontAlgn="base" hangingPunct="0">
        <a:spcBef>
          <a:spcPct val="0"/>
        </a:spcBef>
        <a:spcAft>
          <a:spcPct val="0"/>
        </a:spcAft>
        <a:defRPr sz="3300">
          <a:solidFill>
            <a:srgbClr val="636825"/>
          </a:solidFill>
          <a:latin typeface="Arial" charset="0"/>
        </a:defRPr>
      </a:lvl5pPr>
      <a:lvl6pPr marL="342900" algn="ctr" rtl="0" fontAlgn="base">
        <a:spcBef>
          <a:spcPct val="0"/>
        </a:spcBef>
        <a:spcAft>
          <a:spcPct val="0"/>
        </a:spcAft>
        <a:defRPr sz="3300">
          <a:solidFill>
            <a:srgbClr val="934C74"/>
          </a:solidFill>
          <a:latin typeface="Arial" charset="0"/>
        </a:defRPr>
      </a:lvl6pPr>
      <a:lvl7pPr marL="685800" algn="ctr" rtl="0" fontAlgn="base">
        <a:spcBef>
          <a:spcPct val="0"/>
        </a:spcBef>
        <a:spcAft>
          <a:spcPct val="0"/>
        </a:spcAft>
        <a:defRPr sz="3300">
          <a:solidFill>
            <a:srgbClr val="934C74"/>
          </a:solidFill>
          <a:latin typeface="Arial" charset="0"/>
        </a:defRPr>
      </a:lvl7pPr>
      <a:lvl8pPr marL="1028700" algn="ctr" rtl="0" fontAlgn="base">
        <a:spcBef>
          <a:spcPct val="0"/>
        </a:spcBef>
        <a:spcAft>
          <a:spcPct val="0"/>
        </a:spcAft>
        <a:defRPr sz="3300">
          <a:solidFill>
            <a:srgbClr val="934C74"/>
          </a:solidFill>
          <a:latin typeface="Arial" charset="0"/>
        </a:defRPr>
      </a:lvl8pPr>
      <a:lvl9pPr marL="1371600" algn="ctr" rtl="0" fontAlgn="base">
        <a:spcBef>
          <a:spcPct val="0"/>
        </a:spcBef>
        <a:spcAft>
          <a:spcPct val="0"/>
        </a:spcAft>
        <a:defRPr sz="3300">
          <a:solidFill>
            <a:srgbClr val="934C74"/>
          </a:solidFill>
          <a:latin typeface="Arial" charset="0"/>
        </a:defRPr>
      </a:lvl9pPr>
    </p:titleStyle>
    <p:bodyStyle>
      <a:lvl1pPr marL="257175" indent="-257175" algn="l" rtl="0" eaLnBrk="0" fontAlgn="base" hangingPunct="0">
        <a:spcBef>
          <a:spcPct val="20000"/>
        </a:spcBef>
        <a:spcAft>
          <a:spcPct val="0"/>
        </a:spcAft>
        <a:buFont typeface="Wingdings" panose="05000000000000000000" pitchFamily="2" charset="2"/>
        <a:buChar char="§"/>
        <a:defRPr sz="1800">
          <a:solidFill>
            <a:schemeClr val="tx1"/>
          </a:solidFill>
          <a:latin typeface="+mn-lt"/>
          <a:ea typeface="+mn-ea"/>
          <a:cs typeface="+mn-cs"/>
        </a:defRPr>
      </a:lvl1pPr>
      <a:lvl2pPr marL="557213" indent="-214313"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2pPr>
      <a:lvl3pPr marL="8572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3pPr>
      <a:lvl4pPr marL="12001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4pPr>
      <a:lvl5pPr marL="15430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5pPr>
      <a:lvl6pPr marL="1885950" indent="-171450" algn="l" rtl="0" fontAlgn="base">
        <a:spcBef>
          <a:spcPct val="20000"/>
        </a:spcBef>
        <a:spcAft>
          <a:spcPct val="0"/>
        </a:spcAft>
        <a:buFont typeface="Wingdings" pitchFamily="2" charset="2"/>
        <a:defRPr sz="1800">
          <a:solidFill>
            <a:schemeClr val="tx1"/>
          </a:solidFill>
          <a:latin typeface="+mn-lt"/>
        </a:defRPr>
      </a:lvl6pPr>
      <a:lvl7pPr marL="2228850" indent="-171450" algn="l" rtl="0" fontAlgn="base">
        <a:spcBef>
          <a:spcPct val="20000"/>
        </a:spcBef>
        <a:spcAft>
          <a:spcPct val="0"/>
        </a:spcAft>
        <a:buFont typeface="Wingdings" pitchFamily="2" charset="2"/>
        <a:defRPr sz="1800">
          <a:solidFill>
            <a:schemeClr val="tx1"/>
          </a:solidFill>
          <a:latin typeface="+mn-lt"/>
        </a:defRPr>
      </a:lvl7pPr>
      <a:lvl8pPr marL="2571750" indent="-171450" algn="l" rtl="0" fontAlgn="base">
        <a:spcBef>
          <a:spcPct val="20000"/>
        </a:spcBef>
        <a:spcAft>
          <a:spcPct val="0"/>
        </a:spcAft>
        <a:buFont typeface="Wingdings" pitchFamily="2" charset="2"/>
        <a:defRPr sz="1800">
          <a:solidFill>
            <a:schemeClr val="tx1"/>
          </a:solidFill>
          <a:latin typeface="+mn-lt"/>
        </a:defRPr>
      </a:lvl8pPr>
      <a:lvl9pPr marL="2914650" indent="-171450" algn="l" rtl="0" fontAlgn="base">
        <a:spcBef>
          <a:spcPct val="20000"/>
        </a:spcBef>
        <a:spcAft>
          <a:spcPct val="0"/>
        </a:spcAft>
        <a:buFont typeface="Wingdings" pitchFamily="2" charset="2"/>
        <a:defRPr sz="18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4338" name="Picture 10" descr="BiologyPPTBottom.jpg"/>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4799410"/>
            <a:ext cx="9144000"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11" descr="BiologyPPTTop.jpg"/>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0" y="0"/>
            <a:ext cx="9144000" cy="60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Rectangle 3"/>
          <p:cNvSpPr>
            <a:spLocks noGrp="1" noChangeArrowheads="1"/>
          </p:cNvSpPr>
          <p:nvPr>
            <p:ph type="title"/>
          </p:nvPr>
        </p:nvSpPr>
        <p:spPr bwMode="auto">
          <a:xfrm>
            <a:off x="395288" y="627460"/>
            <a:ext cx="8229600" cy="540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Title or banner area</a:t>
            </a:r>
          </a:p>
        </p:txBody>
      </p:sp>
      <p:sp>
        <p:nvSpPr>
          <p:cNvPr id="54276" name="Rectangle 4"/>
          <p:cNvSpPr>
            <a:spLocks noGrp="1" noChangeArrowheads="1"/>
          </p:cNvSpPr>
          <p:nvPr>
            <p:ph type="body" idx="1"/>
          </p:nvPr>
        </p:nvSpPr>
        <p:spPr bwMode="auto">
          <a:xfrm>
            <a:off x="468314" y="1383507"/>
            <a:ext cx="8207375" cy="3178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Use simple bullet points and lines, with no more than two lines per bullet point if possible.</a:t>
            </a:r>
          </a:p>
          <a:p>
            <a:pPr lvl="0"/>
            <a:r>
              <a:rPr lang="en-GB" altLang="en-US" smtClean="0"/>
              <a:t>Try to use a maximum of ten words per line. </a:t>
            </a:r>
          </a:p>
          <a:p>
            <a:pPr lvl="0"/>
            <a:r>
              <a:rPr lang="en-GB" altLang="en-US" smtClean="0"/>
              <a:t>Set up generic formatting on this master. </a:t>
            </a:r>
          </a:p>
          <a:p>
            <a:pPr lvl="0"/>
            <a:r>
              <a:rPr lang="en-GB" altLang="en-US" smtClean="0"/>
              <a:t>By applying this master to your slides, you’ll maintain consistent font and bullet style.</a:t>
            </a:r>
          </a:p>
          <a:p>
            <a:pPr lvl="0"/>
            <a:r>
              <a:rPr lang="en-GB" altLang="en-US" smtClean="0"/>
              <a:t>To change the layout of individual slides, select ‘Slide layout’ and choose the desired layout from the right-hand menu.</a:t>
            </a:r>
          </a:p>
          <a:p>
            <a:pPr lvl="0"/>
            <a:r>
              <a:rPr lang="en-GB" altLang="en-US" smtClean="0"/>
              <a:t>Read the PowerPoint guidelines before creating a slide show.</a:t>
            </a:r>
          </a:p>
          <a:p>
            <a:pPr lvl="0"/>
            <a:endParaRPr lang="en-GB" altLang="en-US" smtClean="0"/>
          </a:p>
        </p:txBody>
      </p:sp>
      <p:sp>
        <p:nvSpPr>
          <p:cNvPr id="54277" name="Rectangle 5"/>
          <p:cNvSpPr>
            <a:spLocks noGrp="1" noChangeArrowheads="1"/>
          </p:cNvSpPr>
          <p:nvPr>
            <p:ph type="ftr" sz="quarter" idx="3"/>
          </p:nvPr>
        </p:nvSpPr>
        <p:spPr bwMode="white">
          <a:xfrm>
            <a:off x="468314" y="4893469"/>
            <a:ext cx="8207375" cy="21669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750">
                <a:solidFill>
                  <a:schemeClr val="bg1"/>
                </a:solidFill>
                <a:latin typeface="Arial" charset="0"/>
                <a:cs typeface="+mn-cs"/>
              </a:defRPr>
            </a:lvl1pPr>
          </a:lstStyle>
          <a:p>
            <a:pPr defTabSz="685800" fontAlgn="base">
              <a:spcBef>
                <a:spcPct val="0"/>
              </a:spcBef>
              <a:spcAft>
                <a:spcPct val="0"/>
              </a:spcAft>
              <a:defRPr/>
            </a:pPr>
            <a:r>
              <a:rPr lang="en-GB" smtClean="0">
                <a:solidFill>
                  <a:srgbClr val="FFFFFF"/>
                </a:solidFill>
              </a:rPr>
              <a:t>© Pearson Education Ltd 2014. Copying permitted for purchasing institution only.  This material is not copyright free.</a:t>
            </a:r>
            <a:endParaRPr lang="en-GB">
              <a:solidFill>
                <a:srgbClr val="FFFFFF"/>
              </a:solidFill>
            </a:endParaRPr>
          </a:p>
        </p:txBody>
      </p:sp>
      <p:sp>
        <p:nvSpPr>
          <p:cNvPr id="54285" name="Text Box 13"/>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sz="1650" b="0" i="0" u="none" strike="noStrike" kern="1200" cap="none" spc="0" normalizeH="0" baseline="0" noProof="0" dirty="0" err="1">
                <a:ln>
                  <a:noFill/>
                </a:ln>
                <a:solidFill>
                  <a:srgbClr val="FFFFFF"/>
                </a:solidFill>
                <a:effectLst/>
                <a:uLnTx/>
                <a:uFillTx/>
                <a:latin typeface="Arial Black" pitchFamily="34" charset="0"/>
                <a:ea typeface="+mn-ea"/>
                <a:cs typeface="Arial" panose="020B0604020202020204" pitchFamily="34" charset="0"/>
              </a:rPr>
              <a:t>xXx</a:t>
            </a:r>
            <a:endParaRPr kumimoji="0" lang="en-GB" sz="1350" b="0" i="0" u="none" strike="noStrike" kern="1200" cap="none" spc="0" normalizeH="0" baseline="0" noProof="0" dirty="0">
              <a:ln>
                <a:noFill/>
              </a:ln>
              <a:solidFill>
                <a:srgbClr val="000000"/>
              </a:solidFill>
              <a:effectLst/>
              <a:uLnTx/>
              <a:uFillTx/>
              <a:latin typeface="Arial Black" pitchFamily="34" charset="0"/>
              <a:ea typeface="+mn-ea"/>
              <a:cs typeface="Arial" panose="020B0604020202020204" pitchFamily="34" charset="0"/>
            </a:endParaRPr>
          </a:p>
        </p:txBody>
      </p:sp>
      <p:sp>
        <p:nvSpPr>
          <p:cNvPr id="54286" name="Text Box 14"/>
          <p:cNvSpPr txBox="1">
            <a:spLocks noChangeArrowheads="1"/>
          </p:cNvSpPr>
          <p:nvPr userDrawn="1"/>
        </p:nvSpPr>
        <p:spPr bwMode="auto">
          <a:xfrm>
            <a:off x="1104901" y="165497"/>
            <a:ext cx="6335713" cy="270272"/>
          </a:xfrm>
          <a:prstGeom prst="rect">
            <a:avLst/>
          </a:prstGeom>
          <a:noFill/>
          <a:ln w="9525">
            <a:noFill/>
            <a:miter lim="800000"/>
            <a:headEnd/>
            <a:tailEnd/>
          </a:ln>
          <a:effectLst/>
        </p:spPr>
        <p:txBody>
          <a:bodyPr lIns="27000" tIns="27000" rIns="27000" bIns="27000" anchor="ct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charset="0"/>
                <a:ea typeface="+mn-ea"/>
                <a:cs typeface="Arial" panose="020B0604020202020204" pitchFamily="34" charset="0"/>
              </a:rPr>
              <a:t>Unit title</a:t>
            </a:r>
          </a:p>
        </p:txBody>
      </p:sp>
    </p:spTree>
    <p:extLst>
      <p:ext uri="{BB962C8B-B14F-4D97-AF65-F5344CB8AC3E}">
        <p14:creationId xmlns:p14="http://schemas.microsoft.com/office/powerpoint/2010/main" val="500363551"/>
      </p:ext>
    </p:extLst>
  </p:cSld>
  <p:clrMap bg1="lt1" tx1="dk1" bg2="lt2" tx2="dk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6" r:id="rId5"/>
    <p:sldLayoutId id="2147483887" r:id="rId6"/>
    <p:sldLayoutId id="2147483888" r:id="rId7"/>
    <p:sldLayoutId id="2147483889" r:id="rId8"/>
    <p:sldLayoutId id="2147483890" r:id="rId9"/>
    <p:sldLayoutId id="2147483891" r:id="rId10"/>
    <p:sldLayoutId id="2147483892" r:id="rId11"/>
    <p:sldLayoutId id="2147483893" r:id="rId12"/>
  </p:sldLayoutIdLst>
  <p:transition>
    <p:sndAc>
      <p:stSnd>
        <p:snd r:embed="rId14" name="click.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27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427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427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4276">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42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6" grpId="0" build="p">
        <p:tmplLst>
          <p:tmpl lvl="1">
            <p:tnLst>
              <p:par>
                <p:cTn presetID="1" presetClass="entr" presetSubtype="0" fill="hold" nodeType="clickEffect">
                  <p:stCondLst>
                    <p:cond delay="0"/>
                  </p:stCondLst>
                  <p:childTnLst>
                    <p:set>
                      <p:cBhvr>
                        <p:cTn dur="1" fill="hold">
                          <p:stCondLst>
                            <p:cond delay="0"/>
                          </p:stCondLst>
                        </p:cTn>
                        <p:tgtEl>
                          <p:spTgt spid="54276"/>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54276"/>
                        </p:tgtEl>
                        <p:attrNameLst>
                          <p:attrName>style.visibility</p:attrName>
                        </p:attrNameLst>
                      </p:cBhvr>
                      <p:to>
                        <p:strVal val="visible"/>
                      </p:to>
                    </p:set>
                  </p:childTnLst>
                </p:cTn>
              </p:par>
            </p:tnLst>
          </p:tmpl>
          <p:tmpl lvl="3">
            <p:tnLst>
              <p:par>
                <p:cTn presetID="1" presetClass="entr" presetSubtype="0" fill="hold" nodeType="clickEffect">
                  <p:stCondLst>
                    <p:cond delay="0"/>
                  </p:stCondLst>
                  <p:childTnLst>
                    <p:set>
                      <p:cBhvr>
                        <p:cTn dur="1" fill="hold">
                          <p:stCondLst>
                            <p:cond delay="0"/>
                          </p:stCondLst>
                        </p:cTn>
                        <p:tgtEl>
                          <p:spTgt spid="54276"/>
                        </p:tgtEl>
                        <p:attrNameLst>
                          <p:attrName>style.visibility</p:attrName>
                        </p:attrNameLst>
                      </p:cBhvr>
                      <p:to>
                        <p:strVal val="visible"/>
                      </p:to>
                    </p:set>
                  </p:childTnLst>
                </p:cTn>
              </p:par>
            </p:tnLst>
          </p:tmpl>
          <p:tmpl lvl="4">
            <p:tnLst>
              <p:par>
                <p:cTn presetID="1" presetClass="entr" presetSubtype="0" fill="hold" nodeType="clickEffect">
                  <p:stCondLst>
                    <p:cond delay="0"/>
                  </p:stCondLst>
                  <p:childTnLst>
                    <p:set>
                      <p:cBhvr>
                        <p:cTn dur="1" fill="hold">
                          <p:stCondLst>
                            <p:cond delay="0"/>
                          </p:stCondLst>
                        </p:cTn>
                        <p:tgtEl>
                          <p:spTgt spid="54276"/>
                        </p:tgtEl>
                        <p:attrNameLst>
                          <p:attrName>style.visibility</p:attrName>
                        </p:attrNameLst>
                      </p:cBhvr>
                      <p:to>
                        <p:strVal val="visible"/>
                      </p:to>
                    </p:set>
                  </p:childTnLst>
                </p:cTn>
              </p:par>
            </p:tnLst>
          </p:tmpl>
          <p:tmpl lvl="5">
            <p:tnLst>
              <p:par>
                <p:cTn presetID="1" presetClass="entr" presetSubtype="0" fill="hold" nodeType="clickEffect">
                  <p:stCondLst>
                    <p:cond delay="0"/>
                  </p:stCondLst>
                  <p:childTnLst>
                    <p:set>
                      <p:cBhvr>
                        <p:cTn dur="1" fill="hold">
                          <p:stCondLst>
                            <p:cond delay="0"/>
                          </p:stCondLst>
                        </p:cTn>
                        <p:tgtEl>
                          <p:spTgt spid="54276"/>
                        </p:tgtEl>
                        <p:attrNameLst>
                          <p:attrName>style.visibility</p:attrName>
                        </p:attrNameLst>
                      </p:cBhvr>
                      <p:to>
                        <p:strVal val="visible"/>
                      </p:to>
                    </p:set>
                  </p:childTnLst>
                </p:cTn>
              </p:par>
            </p:tnLst>
          </p:tmpl>
        </p:tmplLst>
      </p:bldP>
    </p:bldLst>
  </p:timing>
  <p:hf sldNum="0" hdr="0" dt="0"/>
  <p:txStyles>
    <p:titleStyle>
      <a:lvl1pPr algn="ctr" rtl="0" eaLnBrk="0" fontAlgn="base" hangingPunct="0">
        <a:spcBef>
          <a:spcPct val="0"/>
        </a:spcBef>
        <a:spcAft>
          <a:spcPct val="0"/>
        </a:spcAft>
        <a:defRPr sz="3300">
          <a:solidFill>
            <a:srgbClr val="636825"/>
          </a:solidFill>
          <a:latin typeface="+mj-lt"/>
          <a:ea typeface="+mj-ea"/>
          <a:cs typeface="+mj-cs"/>
        </a:defRPr>
      </a:lvl1pPr>
      <a:lvl2pPr algn="ctr" rtl="0" eaLnBrk="0" fontAlgn="base" hangingPunct="0">
        <a:spcBef>
          <a:spcPct val="0"/>
        </a:spcBef>
        <a:spcAft>
          <a:spcPct val="0"/>
        </a:spcAft>
        <a:defRPr sz="3300">
          <a:solidFill>
            <a:srgbClr val="636825"/>
          </a:solidFill>
          <a:latin typeface="Arial" charset="0"/>
        </a:defRPr>
      </a:lvl2pPr>
      <a:lvl3pPr algn="ctr" rtl="0" eaLnBrk="0" fontAlgn="base" hangingPunct="0">
        <a:spcBef>
          <a:spcPct val="0"/>
        </a:spcBef>
        <a:spcAft>
          <a:spcPct val="0"/>
        </a:spcAft>
        <a:defRPr sz="3300">
          <a:solidFill>
            <a:srgbClr val="636825"/>
          </a:solidFill>
          <a:latin typeface="Arial" charset="0"/>
        </a:defRPr>
      </a:lvl3pPr>
      <a:lvl4pPr algn="ctr" rtl="0" eaLnBrk="0" fontAlgn="base" hangingPunct="0">
        <a:spcBef>
          <a:spcPct val="0"/>
        </a:spcBef>
        <a:spcAft>
          <a:spcPct val="0"/>
        </a:spcAft>
        <a:defRPr sz="3300">
          <a:solidFill>
            <a:srgbClr val="636825"/>
          </a:solidFill>
          <a:latin typeface="Arial" charset="0"/>
        </a:defRPr>
      </a:lvl4pPr>
      <a:lvl5pPr algn="ctr" rtl="0" eaLnBrk="0" fontAlgn="base" hangingPunct="0">
        <a:spcBef>
          <a:spcPct val="0"/>
        </a:spcBef>
        <a:spcAft>
          <a:spcPct val="0"/>
        </a:spcAft>
        <a:defRPr sz="3300">
          <a:solidFill>
            <a:srgbClr val="636825"/>
          </a:solidFill>
          <a:latin typeface="Arial" charset="0"/>
        </a:defRPr>
      </a:lvl5pPr>
      <a:lvl6pPr marL="342900" algn="ctr" rtl="0" fontAlgn="base">
        <a:spcBef>
          <a:spcPct val="0"/>
        </a:spcBef>
        <a:spcAft>
          <a:spcPct val="0"/>
        </a:spcAft>
        <a:defRPr sz="3300">
          <a:solidFill>
            <a:srgbClr val="934C74"/>
          </a:solidFill>
          <a:latin typeface="Arial" charset="0"/>
        </a:defRPr>
      </a:lvl6pPr>
      <a:lvl7pPr marL="685800" algn="ctr" rtl="0" fontAlgn="base">
        <a:spcBef>
          <a:spcPct val="0"/>
        </a:spcBef>
        <a:spcAft>
          <a:spcPct val="0"/>
        </a:spcAft>
        <a:defRPr sz="3300">
          <a:solidFill>
            <a:srgbClr val="934C74"/>
          </a:solidFill>
          <a:latin typeface="Arial" charset="0"/>
        </a:defRPr>
      </a:lvl7pPr>
      <a:lvl8pPr marL="1028700" algn="ctr" rtl="0" fontAlgn="base">
        <a:spcBef>
          <a:spcPct val="0"/>
        </a:spcBef>
        <a:spcAft>
          <a:spcPct val="0"/>
        </a:spcAft>
        <a:defRPr sz="3300">
          <a:solidFill>
            <a:srgbClr val="934C74"/>
          </a:solidFill>
          <a:latin typeface="Arial" charset="0"/>
        </a:defRPr>
      </a:lvl8pPr>
      <a:lvl9pPr marL="1371600" algn="ctr" rtl="0" fontAlgn="base">
        <a:spcBef>
          <a:spcPct val="0"/>
        </a:spcBef>
        <a:spcAft>
          <a:spcPct val="0"/>
        </a:spcAft>
        <a:defRPr sz="3300">
          <a:solidFill>
            <a:srgbClr val="934C74"/>
          </a:solidFill>
          <a:latin typeface="Arial" charset="0"/>
        </a:defRPr>
      </a:lvl9pPr>
    </p:titleStyle>
    <p:bodyStyle>
      <a:lvl1pPr marL="257175" indent="-257175" algn="l" rtl="0" eaLnBrk="0" fontAlgn="base" hangingPunct="0">
        <a:spcBef>
          <a:spcPct val="20000"/>
        </a:spcBef>
        <a:spcAft>
          <a:spcPct val="0"/>
        </a:spcAft>
        <a:buFont typeface="Wingdings" panose="05000000000000000000" pitchFamily="2" charset="2"/>
        <a:buChar char="§"/>
        <a:defRPr sz="1800">
          <a:solidFill>
            <a:schemeClr val="tx1"/>
          </a:solidFill>
          <a:latin typeface="+mn-lt"/>
          <a:ea typeface="+mn-ea"/>
          <a:cs typeface="+mn-cs"/>
        </a:defRPr>
      </a:lvl1pPr>
      <a:lvl2pPr marL="557213" indent="-214313"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2pPr>
      <a:lvl3pPr marL="8572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3pPr>
      <a:lvl4pPr marL="12001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4pPr>
      <a:lvl5pPr marL="15430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5pPr>
      <a:lvl6pPr marL="1885950" indent="-171450" algn="l" rtl="0" fontAlgn="base">
        <a:spcBef>
          <a:spcPct val="20000"/>
        </a:spcBef>
        <a:spcAft>
          <a:spcPct val="0"/>
        </a:spcAft>
        <a:buFont typeface="Wingdings" pitchFamily="2" charset="2"/>
        <a:defRPr sz="1800">
          <a:solidFill>
            <a:schemeClr val="tx1"/>
          </a:solidFill>
          <a:latin typeface="+mn-lt"/>
        </a:defRPr>
      </a:lvl6pPr>
      <a:lvl7pPr marL="2228850" indent="-171450" algn="l" rtl="0" fontAlgn="base">
        <a:spcBef>
          <a:spcPct val="20000"/>
        </a:spcBef>
        <a:spcAft>
          <a:spcPct val="0"/>
        </a:spcAft>
        <a:buFont typeface="Wingdings" pitchFamily="2" charset="2"/>
        <a:defRPr sz="1800">
          <a:solidFill>
            <a:schemeClr val="tx1"/>
          </a:solidFill>
          <a:latin typeface="+mn-lt"/>
        </a:defRPr>
      </a:lvl7pPr>
      <a:lvl8pPr marL="2571750" indent="-171450" algn="l" rtl="0" fontAlgn="base">
        <a:spcBef>
          <a:spcPct val="20000"/>
        </a:spcBef>
        <a:spcAft>
          <a:spcPct val="0"/>
        </a:spcAft>
        <a:buFont typeface="Wingdings" pitchFamily="2" charset="2"/>
        <a:defRPr sz="1800">
          <a:solidFill>
            <a:schemeClr val="tx1"/>
          </a:solidFill>
          <a:latin typeface="+mn-lt"/>
        </a:defRPr>
      </a:lvl8pPr>
      <a:lvl9pPr marL="2914650" indent="-171450" algn="l" rtl="0" fontAlgn="base">
        <a:spcBef>
          <a:spcPct val="20000"/>
        </a:spcBef>
        <a:spcAft>
          <a:spcPct val="0"/>
        </a:spcAft>
        <a:buFont typeface="Wingdings" pitchFamily="2" charset="2"/>
        <a:defRPr sz="18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4338" name="Picture 10" descr="BiologyPPTBottom.jpg"/>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4799410"/>
            <a:ext cx="9144000"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11" descr="BiologyPPTTop.jpg"/>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0" y="0"/>
            <a:ext cx="9144000" cy="60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Rectangle 3"/>
          <p:cNvSpPr>
            <a:spLocks noGrp="1" noChangeArrowheads="1"/>
          </p:cNvSpPr>
          <p:nvPr>
            <p:ph type="title"/>
          </p:nvPr>
        </p:nvSpPr>
        <p:spPr bwMode="auto">
          <a:xfrm>
            <a:off x="395288" y="627460"/>
            <a:ext cx="8229600" cy="540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Title or banner area</a:t>
            </a:r>
          </a:p>
        </p:txBody>
      </p:sp>
      <p:sp>
        <p:nvSpPr>
          <p:cNvPr id="54276" name="Rectangle 4"/>
          <p:cNvSpPr>
            <a:spLocks noGrp="1" noChangeArrowheads="1"/>
          </p:cNvSpPr>
          <p:nvPr>
            <p:ph type="body" idx="1"/>
          </p:nvPr>
        </p:nvSpPr>
        <p:spPr bwMode="auto">
          <a:xfrm>
            <a:off x="468314" y="1383507"/>
            <a:ext cx="8207375" cy="3178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Use simple bullet points and lines, with no more than two lines per bullet point if possible.</a:t>
            </a:r>
          </a:p>
          <a:p>
            <a:pPr lvl="0"/>
            <a:r>
              <a:rPr lang="en-GB" altLang="en-US" smtClean="0"/>
              <a:t>Try to use a maximum of ten words per line. </a:t>
            </a:r>
          </a:p>
          <a:p>
            <a:pPr lvl="0"/>
            <a:r>
              <a:rPr lang="en-GB" altLang="en-US" smtClean="0"/>
              <a:t>Set up generic formatting on this master. </a:t>
            </a:r>
          </a:p>
          <a:p>
            <a:pPr lvl="0"/>
            <a:r>
              <a:rPr lang="en-GB" altLang="en-US" smtClean="0"/>
              <a:t>By applying this master to your slides, you’ll maintain consistent font and bullet style.</a:t>
            </a:r>
          </a:p>
          <a:p>
            <a:pPr lvl="0"/>
            <a:r>
              <a:rPr lang="en-GB" altLang="en-US" smtClean="0"/>
              <a:t>To change the layout of individual slides, select ‘Slide layout’ and choose the desired layout from the right-hand menu.</a:t>
            </a:r>
          </a:p>
          <a:p>
            <a:pPr lvl="0"/>
            <a:r>
              <a:rPr lang="en-GB" altLang="en-US" smtClean="0"/>
              <a:t>Read the PowerPoint guidelines before creating a slide show.</a:t>
            </a:r>
          </a:p>
          <a:p>
            <a:pPr lvl="0"/>
            <a:endParaRPr lang="en-GB" altLang="en-US" smtClean="0"/>
          </a:p>
        </p:txBody>
      </p:sp>
      <p:sp>
        <p:nvSpPr>
          <p:cNvPr id="54277" name="Rectangle 5"/>
          <p:cNvSpPr>
            <a:spLocks noGrp="1" noChangeArrowheads="1"/>
          </p:cNvSpPr>
          <p:nvPr>
            <p:ph type="ftr" sz="quarter" idx="3"/>
          </p:nvPr>
        </p:nvSpPr>
        <p:spPr bwMode="white">
          <a:xfrm>
            <a:off x="468314" y="4893469"/>
            <a:ext cx="8207375" cy="21669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750">
                <a:solidFill>
                  <a:schemeClr val="bg1"/>
                </a:solidFill>
                <a:latin typeface="Arial" charset="0"/>
                <a:cs typeface="+mn-cs"/>
              </a:defRPr>
            </a:lvl1pPr>
          </a:lstStyle>
          <a:p>
            <a:pPr>
              <a:defRPr/>
            </a:pPr>
            <a:r>
              <a:rPr lang="en-GB"/>
              <a:t>© Pearson Education Ltd 2014. Copying permitted for purchasing institution only.  This material is not copyright free.</a:t>
            </a:r>
          </a:p>
        </p:txBody>
      </p:sp>
      <p:sp>
        <p:nvSpPr>
          <p:cNvPr id="54285" name="Text Box 13"/>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p>
            <a:pPr algn="ctr">
              <a:defRPr/>
            </a:pPr>
            <a:r>
              <a:rPr lang="en-GB" sz="1650" dirty="0" err="1">
                <a:solidFill>
                  <a:srgbClr val="FFFFFF"/>
                </a:solidFill>
                <a:latin typeface="Arial Black" pitchFamily="34" charset="0"/>
                <a:cs typeface="+mn-cs"/>
              </a:rPr>
              <a:t>xXx</a:t>
            </a:r>
            <a:endParaRPr lang="en-GB" sz="1050" dirty="0">
              <a:latin typeface="Arial Black" pitchFamily="34" charset="0"/>
              <a:cs typeface="+mn-cs"/>
            </a:endParaRPr>
          </a:p>
        </p:txBody>
      </p:sp>
      <p:sp>
        <p:nvSpPr>
          <p:cNvPr id="54286" name="Text Box 14"/>
          <p:cNvSpPr txBox="1">
            <a:spLocks noChangeArrowheads="1"/>
          </p:cNvSpPr>
          <p:nvPr userDrawn="1"/>
        </p:nvSpPr>
        <p:spPr bwMode="auto">
          <a:xfrm>
            <a:off x="1104901" y="165497"/>
            <a:ext cx="6335713" cy="270272"/>
          </a:xfrm>
          <a:prstGeom prst="rect">
            <a:avLst/>
          </a:prstGeom>
          <a:noFill/>
          <a:ln w="9525">
            <a:noFill/>
            <a:miter lim="800000"/>
            <a:headEnd/>
            <a:tailEnd/>
          </a:ln>
          <a:effectLst/>
        </p:spPr>
        <p:txBody>
          <a:bodyPr lIns="27000" tIns="27000" rIns="27000" bIns="27000" anchor="ctr"/>
          <a:lstStyle/>
          <a:p>
            <a:pPr>
              <a:spcBef>
                <a:spcPct val="50000"/>
              </a:spcBef>
              <a:defRPr/>
            </a:pPr>
            <a:r>
              <a:rPr lang="en-GB" sz="1800" b="1" dirty="0">
                <a:solidFill>
                  <a:schemeClr val="bg1"/>
                </a:solidFill>
                <a:latin typeface="Arial" charset="0"/>
                <a:cs typeface="+mn-cs"/>
              </a:rPr>
              <a:t>Unit title</a:t>
            </a:r>
          </a:p>
        </p:txBody>
      </p:sp>
    </p:spTree>
    <p:extLst>
      <p:ext uri="{BB962C8B-B14F-4D97-AF65-F5344CB8AC3E}">
        <p14:creationId xmlns:p14="http://schemas.microsoft.com/office/powerpoint/2010/main" val="2836566846"/>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 id="2147483906" r:id="rId12"/>
  </p:sldLayoutIdLst>
  <p:transition>
    <p:sndAc>
      <p:stSnd>
        <p:snd r:embed="rId14" name="click.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27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427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427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4276">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42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6" grpId="0" build="p">
        <p:tmplLst>
          <p:tmpl lvl="1">
            <p:tnLst>
              <p:par>
                <p:cTn presetID="1" presetClass="entr" presetSubtype="0" fill="hold" nodeType="clickEffect">
                  <p:stCondLst>
                    <p:cond delay="0"/>
                  </p:stCondLst>
                  <p:childTnLst>
                    <p:set>
                      <p:cBhvr>
                        <p:cTn dur="1" fill="hold">
                          <p:stCondLst>
                            <p:cond delay="0"/>
                          </p:stCondLst>
                        </p:cTn>
                        <p:tgtEl>
                          <p:spTgt spid="54276"/>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54276"/>
                        </p:tgtEl>
                        <p:attrNameLst>
                          <p:attrName>style.visibility</p:attrName>
                        </p:attrNameLst>
                      </p:cBhvr>
                      <p:to>
                        <p:strVal val="visible"/>
                      </p:to>
                    </p:set>
                  </p:childTnLst>
                </p:cTn>
              </p:par>
            </p:tnLst>
          </p:tmpl>
          <p:tmpl lvl="3">
            <p:tnLst>
              <p:par>
                <p:cTn presetID="1" presetClass="entr" presetSubtype="0" fill="hold" nodeType="clickEffect">
                  <p:stCondLst>
                    <p:cond delay="0"/>
                  </p:stCondLst>
                  <p:childTnLst>
                    <p:set>
                      <p:cBhvr>
                        <p:cTn dur="1" fill="hold">
                          <p:stCondLst>
                            <p:cond delay="0"/>
                          </p:stCondLst>
                        </p:cTn>
                        <p:tgtEl>
                          <p:spTgt spid="54276"/>
                        </p:tgtEl>
                        <p:attrNameLst>
                          <p:attrName>style.visibility</p:attrName>
                        </p:attrNameLst>
                      </p:cBhvr>
                      <p:to>
                        <p:strVal val="visible"/>
                      </p:to>
                    </p:set>
                  </p:childTnLst>
                </p:cTn>
              </p:par>
            </p:tnLst>
          </p:tmpl>
          <p:tmpl lvl="4">
            <p:tnLst>
              <p:par>
                <p:cTn presetID="1" presetClass="entr" presetSubtype="0" fill="hold" nodeType="clickEffect">
                  <p:stCondLst>
                    <p:cond delay="0"/>
                  </p:stCondLst>
                  <p:childTnLst>
                    <p:set>
                      <p:cBhvr>
                        <p:cTn dur="1" fill="hold">
                          <p:stCondLst>
                            <p:cond delay="0"/>
                          </p:stCondLst>
                        </p:cTn>
                        <p:tgtEl>
                          <p:spTgt spid="54276"/>
                        </p:tgtEl>
                        <p:attrNameLst>
                          <p:attrName>style.visibility</p:attrName>
                        </p:attrNameLst>
                      </p:cBhvr>
                      <p:to>
                        <p:strVal val="visible"/>
                      </p:to>
                    </p:set>
                  </p:childTnLst>
                </p:cTn>
              </p:par>
            </p:tnLst>
          </p:tmpl>
          <p:tmpl lvl="5">
            <p:tnLst>
              <p:par>
                <p:cTn presetID="1" presetClass="entr" presetSubtype="0" fill="hold" nodeType="clickEffect">
                  <p:stCondLst>
                    <p:cond delay="0"/>
                  </p:stCondLst>
                  <p:childTnLst>
                    <p:set>
                      <p:cBhvr>
                        <p:cTn dur="1" fill="hold">
                          <p:stCondLst>
                            <p:cond delay="0"/>
                          </p:stCondLst>
                        </p:cTn>
                        <p:tgtEl>
                          <p:spTgt spid="54276"/>
                        </p:tgtEl>
                        <p:attrNameLst>
                          <p:attrName>style.visibility</p:attrName>
                        </p:attrNameLst>
                      </p:cBhvr>
                      <p:to>
                        <p:strVal val="visible"/>
                      </p:to>
                    </p:set>
                  </p:childTnLst>
                </p:cTn>
              </p:par>
            </p:tnLst>
          </p:tmpl>
        </p:tmplLst>
      </p:bldP>
    </p:bldLst>
  </p:timing>
  <p:hf sldNum="0" hdr="0" dt="0"/>
  <p:txStyles>
    <p:titleStyle>
      <a:lvl1pPr algn="ctr" rtl="0" eaLnBrk="0" fontAlgn="base" hangingPunct="0">
        <a:spcBef>
          <a:spcPct val="0"/>
        </a:spcBef>
        <a:spcAft>
          <a:spcPct val="0"/>
        </a:spcAft>
        <a:defRPr sz="3300">
          <a:solidFill>
            <a:srgbClr val="636825"/>
          </a:solidFill>
          <a:latin typeface="+mj-lt"/>
          <a:ea typeface="+mj-ea"/>
          <a:cs typeface="+mj-cs"/>
        </a:defRPr>
      </a:lvl1pPr>
      <a:lvl2pPr algn="ctr" rtl="0" eaLnBrk="0" fontAlgn="base" hangingPunct="0">
        <a:spcBef>
          <a:spcPct val="0"/>
        </a:spcBef>
        <a:spcAft>
          <a:spcPct val="0"/>
        </a:spcAft>
        <a:defRPr sz="3300">
          <a:solidFill>
            <a:srgbClr val="636825"/>
          </a:solidFill>
          <a:latin typeface="Arial" charset="0"/>
        </a:defRPr>
      </a:lvl2pPr>
      <a:lvl3pPr algn="ctr" rtl="0" eaLnBrk="0" fontAlgn="base" hangingPunct="0">
        <a:spcBef>
          <a:spcPct val="0"/>
        </a:spcBef>
        <a:spcAft>
          <a:spcPct val="0"/>
        </a:spcAft>
        <a:defRPr sz="3300">
          <a:solidFill>
            <a:srgbClr val="636825"/>
          </a:solidFill>
          <a:latin typeface="Arial" charset="0"/>
        </a:defRPr>
      </a:lvl3pPr>
      <a:lvl4pPr algn="ctr" rtl="0" eaLnBrk="0" fontAlgn="base" hangingPunct="0">
        <a:spcBef>
          <a:spcPct val="0"/>
        </a:spcBef>
        <a:spcAft>
          <a:spcPct val="0"/>
        </a:spcAft>
        <a:defRPr sz="3300">
          <a:solidFill>
            <a:srgbClr val="636825"/>
          </a:solidFill>
          <a:latin typeface="Arial" charset="0"/>
        </a:defRPr>
      </a:lvl4pPr>
      <a:lvl5pPr algn="ctr" rtl="0" eaLnBrk="0" fontAlgn="base" hangingPunct="0">
        <a:spcBef>
          <a:spcPct val="0"/>
        </a:spcBef>
        <a:spcAft>
          <a:spcPct val="0"/>
        </a:spcAft>
        <a:defRPr sz="3300">
          <a:solidFill>
            <a:srgbClr val="636825"/>
          </a:solidFill>
          <a:latin typeface="Arial" charset="0"/>
        </a:defRPr>
      </a:lvl5pPr>
      <a:lvl6pPr marL="342900" algn="ctr" rtl="0" fontAlgn="base">
        <a:spcBef>
          <a:spcPct val="0"/>
        </a:spcBef>
        <a:spcAft>
          <a:spcPct val="0"/>
        </a:spcAft>
        <a:defRPr sz="3300">
          <a:solidFill>
            <a:srgbClr val="934C74"/>
          </a:solidFill>
          <a:latin typeface="Arial" charset="0"/>
        </a:defRPr>
      </a:lvl6pPr>
      <a:lvl7pPr marL="685800" algn="ctr" rtl="0" fontAlgn="base">
        <a:spcBef>
          <a:spcPct val="0"/>
        </a:spcBef>
        <a:spcAft>
          <a:spcPct val="0"/>
        </a:spcAft>
        <a:defRPr sz="3300">
          <a:solidFill>
            <a:srgbClr val="934C74"/>
          </a:solidFill>
          <a:latin typeface="Arial" charset="0"/>
        </a:defRPr>
      </a:lvl7pPr>
      <a:lvl8pPr marL="1028700" algn="ctr" rtl="0" fontAlgn="base">
        <a:spcBef>
          <a:spcPct val="0"/>
        </a:spcBef>
        <a:spcAft>
          <a:spcPct val="0"/>
        </a:spcAft>
        <a:defRPr sz="3300">
          <a:solidFill>
            <a:srgbClr val="934C74"/>
          </a:solidFill>
          <a:latin typeface="Arial" charset="0"/>
        </a:defRPr>
      </a:lvl8pPr>
      <a:lvl9pPr marL="1371600" algn="ctr" rtl="0" fontAlgn="base">
        <a:spcBef>
          <a:spcPct val="0"/>
        </a:spcBef>
        <a:spcAft>
          <a:spcPct val="0"/>
        </a:spcAft>
        <a:defRPr sz="3300">
          <a:solidFill>
            <a:srgbClr val="934C74"/>
          </a:solidFill>
          <a:latin typeface="Arial" charset="0"/>
        </a:defRPr>
      </a:lvl9pPr>
    </p:titleStyle>
    <p:bodyStyle>
      <a:lvl1pPr marL="257175" indent="-257175" algn="l" rtl="0" eaLnBrk="0" fontAlgn="base" hangingPunct="0">
        <a:spcBef>
          <a:spcPct val="20000"/>
        </a:spcBef>
        <a:spcAft>
          <a:spcPct val="0"/>
        </a:spcAft>
        <a:buFont typeface="Wingdings" panose="05000000000000000000" pitchFamily="2" charset="2"/>
        <a:buChar char="§"/>
        <a:defRPr sz="1800">
          <a:solidFill>
            <a:schemeClr val="tx1"/>
          </a:solidFill>
          <a:latin typeface="+mn-lt"/>
          <a:ea typeface="+mn-ea"/>
          <a:cs typeface="+mn-cs"/>
        </a:defRPr>
      </a:lvl1pPr>
      <a:lvl2pPr marL="557213" indent="-214313"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2pPr>
      <a:lvl3pPr marL="8572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3pPr>
      <a:lvl4pPr marL="12001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4pPr>
      <a:lvl5pPr marL="15430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5pPr>
      <a:lvl6pPr marL="1885950" indent="-171450" algn="l" rtl="0" fontAlgn="base">
        <a:spcBef>
          <a:spcPct val="20000"/>
        </a:spcBef>
        <a:spcAft>
          <a:spcPct val="0"/>
        </a:spcAft>
        <a:buFont typeface="Wingdings" pitchFamily="2" charset="2"/>
        <a:defRPr sz="1800">
          <a:solidFill>
            <a:schemeClr val="tx1"/>
          </a:solidFill>
          <a:latin typeface="+mn-lt"/>
        </a:defRPr>
      </a:lvl6pPr>
      <a:lvl7pPr marL="2228850" indent="-171450" algn="l" rtl="0" fontAlgn="base">
        <a:spcBef>
          <a:spcPct val="20000"/>
        </a:spcBef>
        <a:spcAft>
          <a:spcPct val="0"/>
        </a:spcAft>
        <a:buFont typeface="Wingdings" pitchFamily="2" charset="2"/>
        <a:defRPr sz="1800">
          <a:solidFill>
            <a:schemeClr val="tx1"/>
          </a:solidFill>
          <a:latin typeface="+mn-lt"/>
        </a:defRPr>
      </a:lvl7pPr>
      <a:lvl8pPr marL="2571750" indent="-171450" algn="l" rtl="0" fontAlgn="base">
        <a:spcBef>
          <a:spcPct val="20000"/>
        </a:spcBef>
        <a:spcAft>
          <a:spcPct val="0"/>
        </a:spcAft>
        <a:buFont typeface="Wingdings" pitchFamily="2" charset="2"/>
        <a:defRPr sz="1800">
          <a:solidFill>
            <a:schemeClr val="tx1"/>
          </a:solidFill>
          <a:latin typeface="+mn-lt"/>
        </a:defRPr>
      </a:lvl8pPr>
      <a:lvl9pPr marL="2914650" indent="-171450" algn="l" rtl="0" fontAlgn="base">
        <a:spcBef>
          <a:spcPct val="20000"/>
        </a:spcBef>
        <a:spcAft>
          <a:spcPct val="0"/>
        </a:spcAft>
        <a:buFont typeface="Wingdings" pitchFamily="2" charset="2"/>
        <a:defRPr sz="18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4099" name="Text Placeholder 2"/>
          <p:cNvSpPr>
            <a:spLocks noGrp="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fontAlgn="auto">
              <a:spcBef>
                <a:spcPts val="0"/>
              </a:spcBef>
              <a:spcAft>
                <a:spcPts val="0"/>
              </a:spcAft>
              <a:defRPr sz="900">
                <a:solidFill>
                  <a:prstClr val="black">
                    <a:tint val="75000"/>
                  </a:prstClr>
                </a:solidFill>
                <a:latin typeface="Calibri"/>
                <a:cs typeface="Arial" charset="0"/>
              </a:defRPr>
            </a:lvl1pPr>
          </a:lstStyle>
          <a:p>
            <a:pPr>
              <a:defRPr/>
            </a:pPr>
            <a:fld id="{4317E093-E4C2-4C42-9DC4-5678C62CF6E3}" type="datetimeFigureOut">
              <a:rPr lang="en-GB"/>
              <a:pPr>
                <a:defRPr/>
              </a:pPr>
              <a:t>24/06/2019</a:t>
            </a:fld>
            <a:endParaRPr lang="en-GB"/>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fontAlgn="auto">
              <a:spcBef>
                <a:spcPts val="0"/>
              </a:spcBef>
              <a:spcAft>
                <a:spcPts val="0"/>
              </a:spcAft>
              <a:defRPr sz="900">
                <a:solidFill>
                  <a:prstClr val="black">
                    <a:tint val="75000"/>
                  </a:prstClr>
                </a:solidFill>
                <a:latin typeface="Calibri"/>
                <a:cs typeface="Arial" charset="0"/>
              </a:defRPr>
            </a:lvl1pPr>
          </a:lstStyle>
          <a:p>
            <a:pPr>
              <a:defRPr/>
            </a:pPr>
            <a:endParaRPr lang="en-GB"/>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898989"/>
                </a:solidFill>
                <a:latin typeface="Calibri" panose="020F0502020204030204" pitchFamily="34" charset="0"/>
                <a:cs typeface="Arial" panose="020B0604020202020204" pitchFamily="34" charset="0"/>
              </a:defRPr>
            </a:lvl1pPr>
          </a:lstStyle>
          <a:p>
            <a:fld id="{4BC5DFA5-872A-45EC-B53C-84376767FD34}" type="slidenum">
              <a:rPr lang="en-GB" altLang="en-US"/>
              <a:pPr/>
              <a:t>‹#›</a:t>
            </a:fld>
            <a:endParaRPr lang="en-GB" altLang="en-US"/>
          </a:p>
        </p:txBody>
      </p:sp>
    </p:spTree>
    <p:extLst>
      <p:ext uri="{BB962C8B-B14F-4D97-AF65-F5344CB8AC3E}">
        <p14:creationId xmlns:p14="http://schemas.microsoft.com/office/powerpoint/2010/main" val="2399538261"/>
      </p:ext>
    </p:extLst>
  </p:cSld>
  <p:clrMap bg1="lt1" tx1="dk1" bg2="lt2" tx2="dk2" accent1="accent1" accent2="accent2" accent3="accent3" accent4="accent4" accent5="accent5" accent6="accent6" hlink="hlink" folHlink="folHlink"/>
  <p:sldLayoutIdLst>
    <p:sldLayoutId id="2147483908" r:id="rId1"/>
    <p:sldLayoutId id="2147483909" r:id="rId2"/>
    <p:sldLayoutId id="2147483910" r:id="rId3"/>
    <p:sldLayoutId id="2147483911" r:id="rId4"/>
    <p:sldLayoutId id="2147483912" r:id="rId5"/>
    <p:sldLayoutId id="2147483913" r:id="rId6"/>
    <p:sldLayoutId id="2147483914" r:id="rId7"/>
    <p:sldLayoutId id="2147483915" r:id="rId8"/>
    <p:sldLayoutId id="2147483916" r:id="rId9"/>
    <p:sldLayoutId id="2147483917" r:id="rId10"/>
    <p:sldLayoutId id="2147483918" r:id="rId11"/>
  </p:sldLayoutIdLst>
  <p:txStyles>
    <p:titleStyle>
      <a:lvl1pPr algn="ctr" rtl="0" eaLnBrk="0" fontAlgn="base" hangingPunct="0">
        <a:spcBef>
          <a:spcPct val="0"/>
        </a:spcBef>
        <a:spcAft>
          <a:spcPct val="0"/>
        </a:spcAft>
        <a:defRPr sz="3300" kern="1200">
          <a:solidFill>
            <a:schemeClr val="tx1"/>
          </a:solidFill>
          <a:latin typeface="+mj-lt"/>
          <a:ea typeface="+mj-ea"/>
          <a:cs typeface="+mj-cs"/>
        </a:defRPr>
      </a:lvl1pPr>
      <a:lvl2pPr algn="ctr" rtl="0" eaLnBrk="0" fontAlgn="base" hangingPunct="0">
        <a:spcBef>
          <a:spcPct val="0"/>
        </a:spcBef>
        <a:spcAft>
          <a:spcPct val="0"/>
        </a:spcAft>
        <a:defRPr sz="3300">
          <a:solidFill>
            <a:schemeClr val="tx1"/>
          </a:solidFill>
          <a:latin typeface="Calibri" pitchFamily="34" charset="0"/>
        </a:defRPr>
      </a:lvl2pPr>
      <a:lvl3pPr algn="ctr" rtl="0" eaLnBrk="0" fontAlgn="base" hangingPunct="0">
        <a:spcBef>
          <a:spcPct val="0"/>
        </a:spcBef>
        <a:spcAft>
          <a:spcPct val="0"/>
        </a:spcAft>
        <a:defRPr sz="3300">
          <a:solidFill>
            <a:schemeClr val="tx1"/>
          </a:solidFill>
          <a:latin typeface="Calibri" pitchFamily="34" charset="0"/>
        </a:defRPr>
      </a:lvl3pPr>
      <a:lvl4pPr algn="ctr" rtl="0" eaLnBrk="0" fontAlgn="base" hangingPunct="0">
        <a:spcBef>
          <a:spcPct val="0"/>
        </a:spcBef>
        <a:spcAft>
          <a:spcPct val="0"/>
        </a:spcAft>
        <a:defRPr sz="3300">
          <a:solidFill>
            <a:schemeClr val="tx1"/>
          </a:solidFill>
          <a:latin typeface="Calibri" pitchFamily="34" charset="0"/>
        </a:defRPr>
      </a:lvl4pPr>
      <a:lvl5pPr algn="ctr" rtl="0" eaLnBrk="0" fontAlgn="base" hangingPunct="0">
        <a:spcBef>
          <a:spcPct val="0"/>
        </a:spcBef>
        <a:spcAft>
          <a:spcPct val="0"/>
        </a:spcAft>
        <a:defRPr sz="3300">
          <a:solidFill>
            <a:schemeClr val="tx1"/>
          </a:solidFill>
          <a:latin typeface="Calibri" pitchFamily="34" charset="0"/>
        </a:defRPr>
      </a:lvl5pPr>
      <a:lvl6pPr marL="342900" algn="ctr" rtl="0" fontAlgn="base">
        <a:spcBef>
          <a:spcPct val="0"/>
        </a:spcBef>
        <a:spcAft>
          <a:spcPct val="0"/>
        </a:spcAft>
        <a:defRPr sz="3300">
          <a:solidFill>
            <a:schemeClr val="tx1"/>
          </a:solidFill>
          <a:latin typeface="Calibri" pitchFamily="34" charset="0"/>
        </a:defRPr>
      </a:lvl6pPr>
      <a:lvl7pPr marL="685800" algn="ctr" rtl="0" fontAlgn="base">
        <a:spcBef>
          <a:spcPct val="0"/>
        </a:spcBef>
        <a:spcAft>
          <a:spcPct val="0"/>
        </a:spcAft>
        <a:defRPr sz="3300">
          <a:solidFill>
            <a:schemeClr val="tx1"/>
          </a:solidFill>
          <a:latin typeface="Calibri" pitchFamily="34" charset="0"/>
        </a:defRPr>
      </a:lvl7pPr>
      <a:lvl8pPr marL="1028700" algn="ctr" rtl="0" fontAlgn="base">
        <a:spcBef>
          <a:spcPct val="0"/>
        </a:spcBef>
        <a:spcAft>
          <a:spcPct val="0"/>
        </a:spcAft>
        <a:defRPr sz="3300">
          <a:solidFill>
            <a:schemeClr val="tx1"/>
          </a:solidFill>
          <a:latin typeface="Calibri" pitchFamily="34" charset="0"/>
        </a:defRPr>
      </a:lvl8pPr>
      <a:lvl9pPr marL="1371600" algn="ctr" rtl="0" fontAlgn="base">
        <a:spcBef>
          <a:spcPct val="0"/>
        </a:spcBef>
        <a:spcAft>
          <a:spcPct val="0"/>
        </a:spcAft>
        <a:defRPr sz="3300">
          <a:solidFill>
            <a:schemeClr val="tx1"/>
          </a:solidFill>
          <a:latin typeface="Calibri" pitchFamily="34" charset="0"/>
        </a:defRPr>
      </a:lvl9pPr>
    </p:titleStyle>
    <p:bodyStyle>
      <a:lvl1pPr marL="257175" indent="-257175"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w="9525">
            <a:noFill/>
            <a:miter lim="800000"/>
            <a:headEnd/>
            <a:tailEnd/>
          </a:ln>
          <a:effectLst/>
        </p:spPr>
        <p:txBody>
          <a:bodyPr vert="horz" wrap="square" lIns="91432" tIns="45716" rIns="91432" bIns="45716"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1"/>
            <a:ext cx="8229600" cy="3394472"/>
          </a:xfrm>
          <a:prstGeom prst="rect">
            <a:avLst/>
          </a:prstGeom>
          <a:noFill/>
          <a:ln w="9525">
            <a:noFill/>
            <a:miter lim="800000"/>
            <a:headEnd/>
            <a:tailEnd/>
          </a:ln>
          <a:effectLst/>
        </p:spPr>
        <p:txBody>
          <a:bodyPr vert="horz" wrap="square" lIns="91432" tIns="45716" rIns="91432" bIns="4571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32" tIns="45716" rIns="91432" bIns="45716" numCol="1" anchor="t" anchorCtr="0" compatLnSpc="1">
            <a:prstTxWarp prst="textNoShape">
              <a:avLst/>
            </a:prstTxWarp>
          </a:bodyPr>
          <a:lstStyle>
            <a:lvl1pPr>
              <a:defRPr sz="1100">
                <a:latin typeface="+mn-lt"/>
              </a:defRPr>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32" tIns="45716" rIns="91432" bIns="45716" numCol="1" anchor="t" anchorCtr="0" compatLnSpc="1">
            <a:prstTxWarp prst="textNoShape">
              <a:avLst/>
            </a:prstTxWarp>
          </a:bodyPr>
          <a:lstStyle>
            <a:lvl1pPr algn="ctr">
              <a:defRPr sz="1100">
                <a:latin typeface="+mn-lt"/>
              </a:defRPr>
            </a:lvl1pPr>
          </a:lstStyle>
          <a:p>
            <a:pP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32" tIns="45716" rIns="91432" bIns="45716" numCol="1" anchor="t" anchorCtr="0" compatLnSpc="1">
            <a:prstTxWarp prst="textNoShape">
              <a:avLst/>
            </a:prstTxWarp>
          </a:bodyPr>
          <a:lstStyle>
            <a:lvl1pPr algn="r">
              <a:defRPr sz="1100">
                <a:latin typeface="+mn-lt"/>
              </a:defRPr>
            </a:lvl1pPr>
          </a:lstStyle>
          <a:p>
            <a:pPr fontAlgn="base">
              <a:spcBef>
                <a:spcPct val="0"/>
              </a:spcBef>
              <a:spcAft>
                <a:spcPct val="0"/>
              </a:spcAft>
            </a:pPr>
            <a:fld id="{65FDBC6E-BF75-4E65-A433-DF49E664D237}" type="slidenum">
              <a:rPr lang="en-US">
                <a:solidFill>
                  <a:srgbClr val="000000"/>
                </a:solidFill>
              </a:rPr>
              <a:pPr fontAlgn="base">
                <a:spcBef>
                  <a:spcPct val="0"/>
                </a:spcBef>
                <a:spcAft>
                  <a:spcPct val="0"/>
                </a:spcAft>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3300">
          <a:solidFill>
            <a:schemeClr val="tx2"/>
          </a:solidFill>
          <a:latin typeface="+mj-lt"/>
          <a:ea typeface="+mj-ea"/>
          <a:cs typeface="+mj-cs"/>
        </a:defRPr>
      </a:lvl1pPr>
      <a:lvl2pPr algn="ctr" rtl="0" fontAlgn="base">
        <a:spcBef>
          <a:spcPct val="0"/>
        </a:spcBef>
        <a:spcAft>
          <a:spcPct val="0"/>
        </a:spcAft>
        <a:defRPr sz="3300">
          <a:solidFill>
            <a:schemeClr val="tx2"/>
          </a:solidFill>
          <a:latin typeface="Arial" charset="0"/>
        </a:defRPr>
      </a:lvl2pPr>
      <a:lvl3pPr algn="ctr" rtl="0" fontAlgn="base">
        <a:spcBef>
          <a:spcPct val="0"/>
        </a:spcBef>
        <a:spcAft>
          <a:spcPct val="0"/>
        </a:spcAft>
        <a:defRPr sz="3300">
          <a:solidFill>
            <a:schemeClr val="tx2"/>
          </a:solidFill>
          <a:latin typeface="Arial" charset="0"/>
        </a:defRPr>
      </a:lvl3pPr>
      <a:lvl4pPr algn="ctr" rtl="0" fontAlgn="base">
        <a:spcBef>
          <a:spcPct val="0"/>
        </a:spcBef>
        <a:spcAft>
          <a:spcPct val="0"/>
        </a:spcAft>
        <a:defRPr sz="3300">
          <a:solidFill>
            <a:schemeClr val="tx2"/>
          </a:solidFill>
          <a:latin typeface="Arial" charset="0"/>
        </a:defRPr>
      </a:lvl4pPr>
      <a:lvl5pPr algn="ctr" rtl="0" fontAlgn="base">
        <a:spcBef>
          <a:spcPct val="0"/>
        </a:spcBef>
        <a:spcAft>
          <a:spcPct val="0"/>
        </a:spcAft>
        <a:defRPr sz="3300">
          <a:solidFill>
            <a:schemeClr val="tx2"/>
          </a:solidFill>
          <a:latin typeface="Arial" charset="0"/>
        </a:defRPr>
      </a:lvl5pPr>
      <a:lvl6pPr marL="342866" algn="ctr" rtl="0" fontAlgn="base">
        <a:spcBef>
          <a:spcPct val="0"/>
        </a:spcBef>
        <a:spcAft>
          <a:spcPct val="0"/>
        </a:spcAft>
        <a:defRPr sz="3300">
          <a:solidFill>
            <a:schemeClr val="tx2"/>
          </a:solidFill>
          <a:latin typeface="Arial" charset="0"/>
        </a:defRPr>
      </a:lvl6pPr>
      <a:lvl7pPr marL="685732" algn="ctr" rtl="0" fontAlgn="base">
        <a:spcBef>
          <a:spcPct val="0"/>
        </a:spcBef>
        <a:spcAft>
          <a:spcPct val="0"/>
        </a:spcAft>
        <a:defRPr sz="3300">
          <a:solidFill>
            <a:schemeClr val="tx2"/>
          </a:solidFill>
          <a:latin typeface="Arial" charset="0"/>
        </a:defRPr>
      </a:lvl7pPr>
      <a:lvl8pPr marL="1028598" algn="ctr" rtl="0" fontAlgn="base">
        <a:spcBef>
          <a:spcPct val="0"/>
        </a:spcBef>
        <a:spcAft>
          <a:spcPct val="0"/>
        </a:spcAft>
        <a:defRPr sz="3300">
          <a:solidFill>
            <a:schemeClr val="tx2"/>
          </a:solidFill>
          <a:latin typeface="Arial" charset="0"/>
        </a:defRPr>
      </a:lvl8pPr>
      <a:lvl9pPr marL="1371464" algn="ctr" rtl="0" fontAlgn="base">
        <a:spcBef>
          <a:spcPct val="0"/>
        </a:spcBef>
        <a:spcAft>
          <a:spcPct val="0"/>
        </a:spcAft>
        <a:defRPr sz="3300">
          <a:solidFill>
            <a:schemeClr val="tx2"/>
          </a:solidFill>
          <a:latin typeface="Arial" charset="0"/>
        </a:defRPr>
      </a:lvl9pPr>
    </p:titleStyle>
    <p:bodyStyle>
      <a:lvl1pPr marL="257150" indent="-257150" algn="l" rtl="0" fontAlgn="base">
        <a:spcBef>
          <a:spcPct val="20000"/>
        </a:spcBef>
        <a:spcAft>
          <a:spcPct val="0"/>
        </a:spcAft>
        <a:buChar char="•"/>
        <a:defRPr sz="2400">
          <a:solidFill>
            <a:schemeClr val="tx1"/>
          </a:solidFill>
          <a:latin typeface="+mn-lt"/>
          <a:ea typeface="+mn-ea"/>
          <a:cs typeface="+mn-cs"/>
        </a:defRPr>
      </a:lvl1pPr>
      <a:lvl2pPr marL="557157" indent="-214293" algn="l" rtl="0" fontAlgn="base">
        <a:spcBef>
          <a:spcPct val="20000"/>
        </a:spcBef>
        <a:spcAft>
          <a:spcPct val="0"/>
        </a:spcAft>
        <a:buChar char="–"/>
        <a:defRPr sz="2100">
          <a:solidFill>
            <a:schemeClr val="tx1"/>
          </a:solidFill>
          <a:latin typeface="+mn-lt"/>
        </a:defRPr>
      </a:lvl2pPr>
      <a:lvl3pPr marL="857165" indent="-171434" algn="l" rtl="0" fontAlgn="base">
        <a:spcBef>
          <a:spcPct val="20000"/>
        </a:spcBef>
        <a:spcAft>
          <a:spcPct val="0"/>
        </a:spcAft>
        <a:buChar char="•"/>
        <a:defRPr sz="1800">
          <a:solidFill>
            <a:schemeClr val="tx1"/>
          </a:solidFill>
          <a:latin typeface="+mn-lt"/>
        </a:defRPr>
      </a:lvl3pPr>
      <a:lvl4pPr marL="1200030" indent="-171434" algn="l" rtl="0" fontAlgn="base">
        <a:spcBef>
          <a:spcPct val="20000"/>
        </a:spcBef>
        <a:spcAft>
          <a:spcPct val="0"/>
        </a:spcAft>
        <a:buChar char="–"/>
        <a:defRPr sz="1500">
          <a:solidFill>
            <a:schemeClr val="tx1"/>
          </a:solidFill>
          <a:latin typeface="+mn-lt"/>
        </a:defRPr>
      </a:lvl4pPr>
      <a:lvl5pPr marL="1542896" indent="-171434" algn="l" rtl="0" fontAlgn="base">
        <a:spcBef>
          <a:spcPct val="20000"/>
        </a:spcBef>
        <a:spcAft>
          <a:spcPct val="0"/>
        </a:spcAft>
        <a:buChar char="»"/>
        <a:defRPr sz="1500">
          <a:solidFill>
            <a:schemeClr val="tx1"/>
          </a:solidFill>
          <a:latin typeface="+mn-lt"/>
        </a:defRPr>
      </a:lvl5pPr>
      <a:lvl6pPr marL="1885762" indent="-171434" algn="l" rtl="0" fontAlgn="base">
        <a:spcBef>
          <a:spcPct val="20000"/>
        </a:spcBef>
        <a:spcAft>
          <a:spcPct val="0"/>
        </a:spcAft>
        <a:buChar char="»"/>
        <a:defRPr sz="1500">
          <a:solidFill>
            <a:schemeClr val="tx1"/>
          </a:solidFill>
          <a:latin typeface="+mn-lt"/>
        </a:defRPr>
      </a:lvl6pPr>
      <a:lvl7pPr marL="2228628" indent="-171434" algn="l" rtl="0" fontAlgn="base">
        <a:spcBef>
          <a:spcPct val="20000"/>
        </a:spcBef>
        <a:spcAft>
          <a:spcPct val="0"/>
        </a:spcAft>
        <a:buChar char="»"/>
        <a:defRPr sz="1500">
          <a:solidFill>
            <a:schemeClr val="tx1"/>
          </a:solidFill>
          <a:latin typeface="+mn-lt"/>
        </a:defRPr>
      </a:lvl7pPr>
      <a:lvl8pPr marL="2571494" indent="-171434" algn="l" rtl="0" fontAlgn="base">
        <a:spcBef>
          <a:spcPct val="20000"/>
        </a:spcBef>
        <a:spcAft>
          <a:spcPct val="0"/>
        </a:spcAft>
        <a:buChar char="»"/>
        <a:defRPr sz="1500">
          <a:solidFill>
            <a:schemeClr val="tx1"/>
          </a:solidFill>
          <a:latin typeface="+mn-lt"/>
        </a:defRPr>
      </a:lvl8pPr>
      <a:lvl9pPr marL="2914361" indent="-171434"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732" rtl="0" eaLnBrk="1" latinLnBrk="0" hangingPunct="1">
        <a:defRPr sz="1400" kern="1200">
          <a:solidFill>
            <a:schemeClr val="tx1"/>
          </a:solidFill>
          <a:latin typeface="+mn-lt"/>
          <a:ea typeface="+mn-ea"/>
          <a:cs typeface="+mn-cs"/>
        </a:defRPr>
      </a:lvl1pPr>
      <a:lvl2pPr marL="342866" algn="l" defTabSz="685732" rtl="0" eaLnBrk="1" latinLnBrk="0" hangingPunct="1">
        <a:defRPr sz="1400" kern="1200">
          <a:solidFill>
            <a:schemeClr val="tx1"/>
          </a:solidFill>
          <a:latin typeface="+mn-lt"/>
          <a:ea typeface="+mn-ea"/>
          <a:cs typeface="+mn-cs"/>
        </a:defRPr>
      </a:lvl2pPr>
      <a:lvl3pPr marL="685732" algn="l" defTabSz="685732" rtl="0" eaLnBrk="1" latinLnBrk="0" hangingPunct="1">
        <a:defRPr sz="1400" kern="1200">
          <a:solidFill>
            <a:schemeClr val="tx1"/>
          </a:solidFill>
          <a:latin typeface="+mn-lt"/>
          <a:ea typeface="+mn-ea"/>
          <a:cs typeface="+mn-cs"/>
        </a:defRPr>
      </a:lvl3pPr>
      <a:lvl4pPr marL="1028598" algn="l" defTabSz="685732" rtl="0" eaLnBrk="1" latinLnBrk="0" hangingPunct="1">
        <a:defRPr sz="1400" kern="1200">
          <a:solidFill>
            <a:schemeClr val="tx1"/>
          </a:solidFill>
          <a:latin typeface="+mn-lt"/>
          <a:ea typeface="+mn-ea"/>
          <a:cs typeface="+mn-cs"/>
        </a:defRPr>
      </a:lvl4pPr>
      <a:lvl5pPr marL="1371464" algn="l" defTabSz="685732" rtl="0" eaLnBrk="1" latinLnBrk="0" hangingPunct="1">
        <a:defRPr sz="1400" kern="1200">
          <a:solidFill>
            <a:schemeClr val="tx1"/>
          </a:solidFill>
          <a:latin typeface="+mn-lt"/>
          <a:ea typeface="+mn-ea"/>
          <a:cs typeface="+mn-cs"/>
        </a:defRPr>
      </a:lvl5pPr>
      <a:lvl6pPr marL="1714331" algn="l" defTabSz="685732" rtl="0" eaLnBrk="1" latinLnBrk="0" hangingPunct="1">
        <a:defRPr sz="1400" kern="1200">
          <a:solidFill>
            <a:schemeClr val="tx1"/>
          </a:solidFill>
          <a:latin typeface="+mn-lt"/>
          <a:ea typeface="+mn-ea"/>
          <a:cs typeface="+mn-cs"/>
        </a:defRPr>
      </a:lvl6pPr>
      <a:lvl7pPr marL="2057195" algn="l" defTabSz="685732" rtl="0" eaLnBrk="1" latinLnBrk="0" hangingPunct="1">
        <a:defRPr sz="1400" kern="1200">
          <a:solidFill>
            <a:schemeClr val="tx1"/>
          </a:solidFill>
          <a:latin typeface="+mn-lt"/>
          <a:ea typeface="+mn-ea"/>
          <a:cs typeface="+mn-cs"/>
        </a:defRPr>
      </a:lvl7pPr>
      <a:lvl8pPr marL="2400060" algn="l" defTabSz="685732" rtl="0" eaLnBrk="1" latinLnBrk="0" hangingPunct="1">
        <a:defRPr sz="1400" kern="1200">
          <a:solidFill>
            <a:schemeClr val="tx1"/>
          </a:solidFill>
          <a:latin typeface="+mn-lt"/>
          <a:ea typeface="+mn-ea"/>
          <a:cs typeface="+mn-cs"/>
        </a:defRPr>
      </a:lvl8pPr>
      <a:lvl9pPr marL="2742926" algn="l" defTabSz="685732"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32" tIns="45716" rIns="91432" bIns="45716"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200151"/>
            <a:ext cx="8229600" cy="3394472"/>
          </a:xfrm>
          <a:prstGeom prst="rect">
            <a:avLst/>
          </a:prstGeom>
        </p:spPr>
        <p:txBody>
          <a:bodyPr vert="horz" lIns="91432" tIns="45716" rIns="91432" bIns="4571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4767264"/>
            <a:ext cx="2133600" cy="273844"/>
          </a:xfrm>
          <a:prstGeom prst="rect">
            <a:avLst/>
          </a:prstGeom>
        </p:spPr>
        <p:txBody>
          <a:bodyPr vert="horz" lIns="91432" tIns="45716" rIns="91432" bIns="45716" rtlCol="0" anchor="ctr"/>
          <a:lstStyle>
            <a:lvl1pPr algn="l">
              <a:defRPr sz="900">
                <a:solidFill>
                  <a:schemeClr val="tx1">
                    <a:tint val="75000"/>
                  </a:schemeClr>
                </a:solidFill>
              </a:defRPr>
            </a:lvl1pPr>
          </a:lstStyle>
          <a:p>
            <a:fld id="{E565826C-B2C0-415D-B384-C8AB22EEAFB5}" type="datetimeFigureOut">
              <a:rPr lang="en-GB">
                <a:solidFill>
                  <a:prstClr val="black">
                    <a:tint val="75000"/>
                  </a:prstClr>
                </a:solidFill>
              </a:rPr>
              <a:pPr/>
              <a:t>24/06/2019</a:t>
            </a:fld>
            <a:endParaRPr lang="en-GB">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32" tIns="45716" rIns="91432" bIns="45716" rtlCol="0" anchor="ctr"/>
          <a:lstStyle>
            <a:lvl1pPr algn="ctr">
              <a:defRPr sz="9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32" tIns="45716" rIns="91432" bIns="45716" rtlCol="0" anchor="ctr"/>
          <a:lstStyle>
            <a:lvl1pPr algn="r">
              <a:defRPr sz="900">
                <a:solidFill>
                  <a:schemeClr val="tx1">
                    <a:tint val="75000"/>
                  </a:schemeClr>
                </a:solidFill>
              </a:defRPr>
            </a:lvl1pPr>
          </a:lstStyle>
          <a:p>
            <a:fld id="{B7063D7F-6036-4556-818C-893227B75757}" type="slidenum">
              <a:rPr lang="en-GB">
                <a:solidFill>
                  <a:prstClr val="black">
                    <a:tint val="75000"/>
                  </a:prstClr>
                </a:solidFill>
              </a:rPr>
              <a:pPr/>
              <a:t>‹#›</a:t>
            </a:fld>
            <a:endParaRPr lang="en-GB">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685732" rtl="0" eaLnBrk="1" latinLnBrk="0" hangingPunct="1">
        <a:spcBef>
          <a:spcPct val="0"/>
        </a:spcBef>
        <a:buNone/>
        <a:defRPr sz="3300" kern="1200">
          <a:solidFill>
            <a:schemeClr val="tx1"/>
          </a:solidFill>
          <a:latin typeface="+mj-lt"/>
          <a:ea typeface="+mj-ea"/>
          <a:cs typeface="+mj-cs"/>
        </a:defRPr>
      </a:lvl1pPr>
    </p:titleStyle>
    <p:bodyStyle>
      <a:lvl1pPr marL="257150" indent="-257150" algn="l" defTabSz="685732"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157" indent="-214293" algn="l" defTabSz="685732"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165" indent="-171434" algn="l" defTabSz="685732"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030" indent="-171434" algn="l" defTabSz="685732"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2896" indent="-171434" algn="l" defTabSz="685732"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762" indent="-171434" algn="l" defTabSz="685732"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628" indent="-171434" algn="l" defTabSz="685732"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494" indent="-171434" algn="l" defTabSz="685732"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361" indent="-171434" algn="l" defTabSz="685732"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32" rtl="0" eaLnBrk="1" latinLnBrk="0" hangingPunct="1">
        <a:defRPr sz="1400" kern="1200">
          <a:solidFill>
            <a:schemeClr val="tx1"/>
          </a:solidFill>
          <a:latin typeface="+mn-lt"/>
          <a:ea typeface="+mn-ea"/>
          <a:cs typeface="+mn-cs"/>
        </a:defRPr>
      </a:lvl1pPr>
      <a:lvl2pPr marL="342866" algn="l" defTabSz="685732" rtl="0" eaLnBrk="1" latinLnBrk="0" hangingPunct="1">
        <a:defRPr sz="1400" kern="1200">
          <a:solidFill>
            <a:schemeClr val="tx1"/>
          </a:solidFill>
          <a:latin typeface="+mn-lt"/>
          <a:ea typeface="+mn-ea"/>
          <a:cs typeface="+mn-cs"/>
        </a:defRPr>
      </a:lvl2pPr>
      <a:lvl3pPr marL="685732" algn="l" defTabSz="685732" rtl="0" eaLnBrk="1" latinLnBrk="0" hangingPunct="1">
        <a:defRPr sz="1400" kern="1200">
          <a:solidFill>
            <a:schemeClr val="tx1"/>
          </a:solidFill>
          <a:latin typeface="+mn-lt"/>
          <a:ea typeface="+mn-ea"/>
          <a:cs typeface="+mn-cs"/>
        </a:defRPr>
      </a:lvl3pPr>
      <a:lvl4pPr marL="1028598" algn="l" defTabSz="685732" rtl="0" eaLnBrk="1" latinLnBrk="0" hangingPunct="1">
        <a:defRPr sz="1400" kern="1200">
          <a:solidFill>
            <a:schemeClr val="tx1"/>
          </a:solidFill>
          <a:latin typeface="+mn-lt"/>
          <a:ea typeface="+mn-ea"/>
          <a:cs typeface="+mn-cs"/>
        </a:defRPr>
      </a:lvl4pPr>
      <a:lvl5pPr marL="1371464" algn="l" defTabSz="685732" rtl="0" eaLnBrk="1" latinLnBrk="0" hangingPunct="1">
        <a:defRPr sz="1400" kern="1200">
          <a:solidFill>
            <a:schemeClr val="tx1"/>
          </a:solidFill>
          <a:latin typeface="+mn-lt"/>
          <a:ea typeface="+mn-ea"/>
          <a:cs typeface="+mn-cs"/>
        </a:defRPr>
      </a:lvl5pPr>
      <a:lvl6pPr marL="1714331" algn="l" defTabSz="685732" rtl="0" eaLnBrk="1" latinLnBrk="0" hangingPunct="1">
        <a:defRPr sz="1400" kern="1200">
          <a:solidFill>
            <a:schemeClr val="tx1"/>
          </a:solidFill>
          <a:latin typeface="+mn-lt"/>
          <a:ea typeface="+mn-ea"/>
          <a:cs typeface="+mn-cs"/>
        </a:defRPr>
      </a:lvl6pPr>
      <a:lvl7pPr marL="2057195" algn="l" defTabSz="685732" rtl="0" eaLnBrk="1" latinLnBrk="0" hangingPunct="1">
        <a:defRPr sz="1400" kern="1200">
          <a:solidFill>
            <a:schemeClr val="tx1"/>
          </a:solidFill>
          <a:latin typeface="+mn-lt"/>
          <a:ea typeface="+mn-ea"/>
          <a:cs typeface="+mn-cs"/>
        </a:defRPr>
      </a:lvl7pPr>
      <a:lvl8pPr marL="2400060" algn="l" defTabSz="685732" rtl="0" eaLnBrk="1" latinLnBrk="0" hangingPunct="1">
        <a:defRPr sz="1400" kern="1200">
          <a:solidFill>
            <a:schemeClr val="tx1"/>
          </a:solidFill>
          <a:latin typeface="+mn-lt"/>
          <a:ea typeface="+mn-ea"/>
          <a:cs typeface="+mn-cs"/>
        </a:defRPr>
      </a:lvl8pPr>
      <a:lvl9pPr marL="2742926" algn="l" defTabSz="685732" rtl="0" eaLnBrk="1" latinLnBrk="0" hangingPunct="1">
        <a:defRPr sz="1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7" name="Picture 16" descr="Edexcel GCSE (9-1)&#10;Sciences"/>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0" y="-9783"/>
            <a:ext cx="9144000" cy="513845"/>
          </a:xfrm>
          <a:prstGeom prst="rect">
            <a:avLst/>
          </a:prstGeom>
        </p:spPr>
      </p:pic>
      <p:sp>
        <p:nvSpPr>
          <p:cNvPr id="2050" name="Title Placeholder 1"/>
          <p:cNvSpPr>
            <a:spLocks noGrp="1"/>
          </p:cNvSpPr>
          <p:nvPr>
            <p:ph type="title"/>
          </p:nvPr>
        </p:nvSpPr>
        <p:spPr bwMode="auto">
          <a:xfrm>
            <a:off x="457200" y="702001"/>
            <a:ext cx="8229600" cy="486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2" tIns="45716" rIns="91432" bIns="45716" numCol="1" anchor="ctr" anchorCtr="0" compatLnSpc="1">
            <a:prstTxWarp prst="textNoShape">
              <a:avLst/>
            </a:prstTxWarp>
          </a:bodyPr>
          <a:lstStyle/>
          <a:p>
            <a:pPr lvl="0"/>
            <a:r>
              <a:rPr lang="en-GB" dirty="0"/>
              <a:t>Title or banner area</a:t>
            </a:r>
            <a:endParaRPr lang="en-GB" altLang="en-US" dirty="0"/>
          </a:p>
        </p:txBody>
      </p:sp>
      <p:sp>
        <p:nvSpPr>
          <p:cNvPr id="2051" name="Text Placeholder 2"/>
          <p:cNvSpPr>
            <a:spLocks noGrp="1"/>
          </p:cNvSpPr>
          <p:nvPr>
            <p:ph type="body" idx="1"/>
          </p:nvPr>
        </p:nvSpPr>
        <p:spPr bwMode="auto">
          <a:xfrm>
            <a:off x="457200" y="1385110"/>
            <a:ext cx="8229600" cy="3229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2" tIns="45716" rIns="91432" bIns="45716" numCol="1" anchor="t" anchorCtr="0" compatLnSpc="1">
            <a:prstTxWarp prst="textNoShape">
              <a:avLst/>
            </a:prstTxWarp>
          </a:bodyPr>
          <a:lstStyle/>
          <a:p>
            <a:pPr lvl="0"/>
            <a:r>
              <a:rPr lang="en-GB" altLang="en-US" dirty="0"/>
              <a:t>Use simple bullet points and lines, with no more than two lines per bullet point if possible.</a:t>
            </a:r>
          </a:p>
          <a:p>
            <a:pPr lvl="0"/>
            <a:r>
              <a:rPr lang="en-GB" altLang="en-US" dirty="0"/>
              <a:t>Try to use a maximum of ten words per line. </a:t>
            </a:r>
          </a:p>
          <a:p>
            <a:pPr lvl="0"/>
            <a:r>
              <a:rPr lang="en-GB" altLang="en-US" dirty="0"/>
              <a:t>Set up generic formatting on this master. </a:t>
            </a:r>
          </a:p>
          <a:p>
            <a:pPr lvl="0"/>
            <a:r>
              <a:rPr lang="en-GB" altLang="en-US" dirty="0"/>
              <a:t>By applying this master to your slides, you’ll maintain consistent font and bullet style.</a:t>
            </a:r>
          </a:p>
          <a:p>
            <a:pPr lvl="0"/>
            <a:r>
              <a:rPr lang="en-GB" altLang="en-US" dirty="0"/>
              <a:t>To change the layout of individual slides, select ‘Slide layout’ and choose the desired layout from the right-hand menu.</a:t>
            </a:r>
          </a:p>
          <a:p>
            <a:pPr lvl="0"/>
            <a:r>
              <a:rPr lang="en-GB" altLang="en-US" dirty="0"/>
              <a:t>Read the PowerPoint guidelines before creating a slide show.</a:t>
            </a:r>
          </a:p>
        </p:txBody>
      </p:sp>
      <p:sp>
        <p:nvSpPr>
          <p:cNvPr id="6" name="TextBox 5"/>
          <p:cNvSpPr txBox="1"/>
          <p:nvPr userDrawn="1"/>
        </p:nvSpPr>
        <p:spPr>
          <a:xfrm>
            <a:off x="1763688" y="91800"/>
            <a:ext cx="1008112" cy="270030"/>
          </a:xfrm>
          <a:prstGeom prst="rect">
            <a:avLst/>
          </a:prstGeom>
          <a:noFill/>
        </p:spPr>
        <p:txBody>
          <a:bodyPr wrap="square" lIns="91432" tIns="45716" rIns="91432" bIns="45716" rtlCol="0">
            <a:noAutofit/>
          </a:bodyPr>
          <a:lstStyle/>
          <a:p>
            <a:r>
              <a:rPr lang="en-GB" sz="1800" b="1" dirty="0"/>
              <a:t>CP1a</a:t>
            </a:r>
          </a:p>
        </p:txBody>
      </p:sp>
      <p:sp>
        <p:nvSpPr>
          <p:cNvPr id="16" name="TextBox 15"/>
          <p:cNvSpPr txBox="1"/>
          <p:nvPr userDrawn="1"/>
        </p:nvSpPr>
        <p:spPr>
          <a:xfrm>
            <a:off x="2854474" y="129247"/>
            <a:ext cx="5698976" cy="271550"/>
          </a:xfrm>
          <a:prstGeom prst="rect">
            <a:avLst/>
          </a:prstGeom>
          <a:noFill/>
        </p:spPr>
        <p:txBody>
          <a:bodyPr wrap="square" lIns="91432" tIns="45716" rIns="91432" bIns="45716" rtlCol="0">
            <a:noAutofit/>
          </a:bodyPr>
          <a:lstStyle/>
          <a:p>
            <a:r>
              <a:rPr lang="en-GB" sz="1400" b="0" i="0" u="none" strike="noStrike" kern="1200" dirty="0">
                <a:solidFill>
                  <a:schemeClr val="tx1"/>
                </a:solidFill>
                <a:effectLst/>
                <a:latin typeface="Arial" panose="020B0604020202020204" pitchFamily="34" charset="0"/>
                <a:ea typeface="+mn-ea"/>
                <a:cs typeface="Arial" panose="020B0604020202020204" pitchFamily="34" charset="0"/>
              </a:rPr>
              <a:t>Vectors and scalars</a:t>
            </a:r>
            <a:r>
              <a:rPr lang="en-GB" sz="1500" dirty="0"/>
              <a:t> </a:t>
            </a:r>
            <a:endParaRPr lang="en-GB" sz="1500" b="0" dirty="0"/>
          </a:p>
        </p:txBody>
      </p:sp>
      <p:pic>
        <p:nvPicPr>
          <p:cNvPr id="18" name="Picture 17" descr="(c) Pearson Education Ltd 2015. Copying permitted for purchasing institution only. This material is not copyright free."/>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712" y="4848143"/>
            <a:ext cx="9144000" cy="295359"/>
          </a:xfrm>
          <a:prstGeom prst="rect">
            <a:avLst/>
          </a:prstGeom>
        </p:spPr>
      </p:pic>
    </p:spTree>
    <p:extLst>
      <p:ext uri="{BB962C8B-B14F-4D97-AF65-F5344CB8AC3E}">
        <p14:creationId xmlns:p14="http://schemas.microsoft.com/office/powerpoint/2010/main" val="380220868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Lst>
  <p:transition>
    <p:sndAc>
      <p:stSnd>
        <p:snd r:embed="rId16" name="click.wav"/>
      </p:stSnd>
    </p:sndAc>
  </p:transition>
  <p:hf sldNum="0" hdr="0" dt="0"/>
  <p:txStyles>
    <p:titleStyle>
      <a:lvl1pPr algn="ctr" rtl="0" eaLnBrk="0" fontAlgn="base" hangingPunct="0">
        <a:spcBef>
          <a:spcPct val="0"/>
        </a:spcBef>
        <a:spcAft>
          <a:spcPct val="0"/>
        </a:spcAft>
        <a:defRPr sz="3300">
          <a:solidFill>
            <a:srgbClr val="D16B31"/>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3300">
          <a:solidFill>
            <a:schemeClr val="tx2"/>
          </a:solidFill>
          <a:latin typeface="Verdana" pitchFamily="34" charset="0"/>
        </a:defRPr>
      </a:lvl2pPr>
      <a:lvl3pPr algn="ctr" rtl="0" eaLnBrk="0" fontAlgn="base" hangingPunct="0">
        <a:spcBef>
          <a:spcPct val="0"/>
        </a:spcBef>
        <a:spcAft>
          <a:spcPct val="0"/>
        </a:spcAft>
        <a:defRPr sz="3300">
          <a:solidFill>
            <a:schemeClr val="tx2"/>
          </a:solidFill>
          <a:latin typeface="Verdana" pitchFamily="34" charset="0"/>
        </a:defRPr>
      </a:lvl3pPr>
      <a:lvl4pPr algn="ctr" rtl="0" eaLnBrk="0" fontAlgn="base" hangingPunct="0">
        <a:spcBef>
          <a:spcPct val="0"/>
        </a:spcBef>
        <a:spcAft>
          <a:spcPct val="0"/>
        </a:spcAft>
        <a:defRPr sz="3300">
          <a:solidFill>
            <a:schemeClr val="tx2"/>
          </a:solidFill>
          <a:latin typeface="Verdana" pitchFamily="34" charset="0"/>
        </a:defRPr>
      </a:lvl4pPr>
      <a:lvl5pPr algn="ctr" rtl="0" eaLnBrk="0" fontAlgn="base" hangingPunct="0">
        <a:spcBef>
          <a:spcPct val="0"/>
        </a:spcBef>
        <a:spcAft>
          <a:spcPct val="0"/>
        </a:spcAft>
        <a:defRPr sz="3300">
          <a:solidFill>
            <a:schemeClr val="tx2"/>
          </a:solidFill>
          <a:latin typeface="Verdana" pitchFamily="34" charset="0"/>
        </a:defRPr>
      </a:lvl5pPr>
      <a:lvl6pPr marL="342866" algn="ctr" rtl="0" fontAlgn="base">
        <a:spcBef>
          <a:spcPct val="0"/>
        </a:spcBef>
        <a:spcAft>
          <a:spcPct val="0"/>
        </a:spcAft>
        <a:defRPr sz="3300">
          <a:solidFill>
            <a:schemeClr val="tx2"/>
          </a:solidFill>
          <a:latin typeface="Verdana" pitchFamily="34" charset="0"/>
        </a:defRPr>
      </a:lvl6pPr>
      <a:lvl7pPr marL="685732" algn="ctr" rtl="0" fontAlgn="base">
        <a:spcBef>
          <a:spcPct val="0"/>
        </a:spcBef>
        <a:spcAft>
          <a:spcPct val="0"/>
        </a:spcAft>
        <a:defRPr sz="3300">
          <a:solidFill>
            <a:schemeClr val="tx2"/>
          </a:solidFill>
          <a:latin typeface="Verdana" pitchFamily="34" charset="0"/>
        </a:defRPr>
      </a:lvl7pPr>
      <a:lvl8pPr marL="1028598" algn="ctr" rtl="0" fontAlgn="base">
        <a:spcBef>
          <a:spcPct val="0"/>
        </a:spcBef>
        <a:spcAft>
          <a:spcPct val="0"/>
        </a:spcAft>
        <a:defRPr sz="3300">
          <a:solidFill>
            <a:schemeClr val="tx2"/>
          </a:solidFill>
          <a:latin typeface="Verdana" pitchFamily="34" charset="0"/>
        </a:defRPr>
      </a:lvl8pPr>
      <a:lvl9pPr marL="1371464" algn="ctr" rtl="0" fontAlgn="base">
        <a:spcBef>
          <a:spcPct val="0"/>
        </a:spcBef>
        <a:spcAft>
          <a:spcPct val="0"/>
        </a:spcAft>
        <a:defRPr sz="3300">
          <a:solidFill>
            <a:schemeClr val="tx2"/>
          </a:solidFill>
          <a:latin typeface="Verdana" pitchFamily="34" charset="0"/>
        </a:defRPr>
      </a:lvl9pPr>
    </p:titleStyle>
    <p:bodyStyle>
      <a:lvl1pPr marL="257150" indent="-257150" algn="l" rtl="0" eaLnBrk="0" fontAlgn="base" hangingPunct="0">
        <a:spcBef>
          <a:spcPct val="20000"/>
        </a:spcBef>
        <a:spcAft>
          <a:spcPct val="0"/>
        </a:spcAft>
        <a:buFont typeface="Wingdings" panose="05000000000000000000" pitchFamily="2" charset="2"/>
        <a:buChar char="§"/>
        <a:defRPr sz="1800">
          <a:solidFill>
            <a:schemeClr val="tx1"/>
          </a:solidFill>
          <a:latin typeface="Arial" panose="020B0604020202020204" pitchFamily="34" charset="0"/>
          <a:ea typeface="+mn-ea"/>
          <a:cs typeface="Arial" panose="020B0604020202020204" pitchFamily="34" charset="0"/>
        </a:defRPr>
      </a:lvl1pPr>
      <a:lvl2pPr marL="557157" indent="-214293"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2pPr>
      <a:lvl3pPr marL="857165" indent="-171434"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3pPr>
      <a:lvl4pPr marL="1200030" indent="-171434"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4pPr>
      <a:lvl5pPr marL="1542896" indent="-171434"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5pPr>
      <a:lvl6pPr marL="1885762" indent="-171434" algn="l" rtl="0" fontAlgn="base">
        <a:spcBef>
          <a:spcPct val="20000"/>
        </a:spcBef>
        <a:spcAft>
          <a:spcPct val="0"/>
        </a:spcAft>
        <a:buFont typeface="Wingdings" pitchFamily="2" charset="2"/>
        <a:defRPr sz="1800">
          <a:solidFill>
            <a:schemeClr val="tx1"/>
          </a:solidFill>
          <a:latin typeface="+mn-lt"/>
        </a:defRPr>
      </a:lvl6pPr>
      <a:lvl7pPr marL="2228628" indent="-171434" algn="l" rtl="0" fontAlgn="base">
        <a:spcBef>
          <a:spcPct val="20000"/>
        </a:spcBef>
        <a:spcAft>
          <a:spcPct val="0"/>
        </a:spcAft>
        <a:buFont typeface="Wingdings" pitchFamily="2" charset="2"/>
        <a:defRPr sz="1800">
          <a:solidFill>
            <a:schemeClr val="tx1"/>
          </a:solidFill>
          <a:latin typeface="+mn-lt"/>
        </a:defRPr>
      </a:lvl7pPr>
      <a:lvl8pPr marL="2571494" indent="-171434" algn="l" rtl="0" fontAlgn="base">
        <a:spcBef>
          <a:spcPct val="20000"/>
        </a:spcBef>
        <a:spcAft>
          <a:spcPct val="0"/>
        </a:spcAft>
        <a:buFont typeface="Wingdings" pitchFamily="2" charset="2"/>
        <a:defRPr sz="1800">
          <a:solidFill>
            <a:schemeClr val="tx1"/>
          </a:solidFill>
          <a:latin typeface="+mn-lt"/>
        </a:defRPr>
      </a:lvl8pPr>
      <a:lvl9pPr marL="2914361" indent="-171434" algn="l" rtl="0" fontAlgn="base">
        <a:spcBef>
          <a:spcPct val="20000"/>
        </a:spcBef>
        <a:spcAft>
          <a:spcPct val="0"/>
        </a:spcAft>
        <a:buFont typeface="Wingdings" pitchFamily="2" charset="2"/>
        <a:defRPr sz="1800">
          <a:solidFill>
            <a:schemeClr val="tx1"/>
          </a:solidFill>
          <a:latin typeface="+mn-lt"/>
        </a:defRPr>
      </a:lvl9pPr>
    </p:bodyStyle>
    <p:otherStyle>
      <a:defPPr>
        <a:defRPr lang="en-US"/>
      </a:defPPr>
      <a:lvl1pPr marL="0" algn="l" defTabSz="685732" rtl="0" eaLnBrk="1" latinLnBrk="0" hangingPunct="1">
        <a:defRPr sz="1400" kern="1200">
          <a:solidFill>
            <a:schemeClr val="tx1"/>
          </a:solidFill>
          <a:latin typeface="+mn-lt"/>
          <a:ea typeface="+mn-ea"/>
          <a:cs typeface="+mn-cs"/>
        </a:defRPr>
      </a:lvl1pPr>
      <a:lvl2pPr marL="342866" algn="l" defTabSz="685732" rtl="0" eaLnBrk="1" latinLnBrk="0" hangingPunct="1">
        <a:defRPr sz="1400" kern="1200">
          <a:solidFill>
            <a:schemeClr val="tx1"/>
          </a:solidFill>
          <a:latin typeface="+mn-lt"/>
          <a:ea typeface="+mn-ea"/>
          <a:cs typeface="+mn-cs"/>
        </a:defRPr>
      </a:lvl2pPr>
      <a:lvl3pPr marL="685732" algn="l" defTabSz="685732" rtl="0" eaLnBrk="1" latinLnBrk="0" hangingPunct="1">
        <a:defRPr sz="1400" kern="1200">
          <a:solidFill>
            <a:schemeClr val="tx1"/>
          </a:solidFill>
          <a:latin typeface="+mn-lt"/>
          <a:ea typeface="+mn-ea"/>
          <a:cs typeface="+mn-cs"/>
        </a:defRPr>
      </a:lvl3pPr>
      <a:lvl4pPr marL="1028598" algn="l" defTabSz="685732" rtl="0" eaLnBrk="1" latinLnBrk="0" hangingPunct="1">
        <a:defRPr sz="1400" kern="1200">
          <a:solidFill>
            <a:schemeClr val="tx1"/>
          </a:solidFill>
          <a:latin typeface="+mn-lt"/>
          <a:ea typeface="+mn-ea"/>
          <a:cs typeface="+mn-cs"/>
        </a:defRPr>
      </a:lvl4pPr>
      <a:lvl5pPr marL="1371464" algn="l" defTabSz="685732" rtl="0" eaLnBrk="1" latinLnBrk="0" hangingPunct="1">
        <a:defRPr sz="1400" kern="1200">
          <a:solidFill>
            <a:schemeClr val="tx1"/>
          </a:solidFill>
          <a:latin typeface="+mn-lt"/>
          <a:ea typeface="+mn-ea"/>
          <a:cs typeface="+mn-cs"/>
        </a:defRPr>
      </a:lvl5pPr>
      <a:lvl6pPr marL="1714331" algn="l" defTabSz="685732" rtl="0" eaLnBrk="1" latinLnBrk="0" hangingPunct="1">
        <a:defRPr sz="1400" kern="1200">
          <a:solidFill>
            <a:schemeClr val="tx1"/>
          </a:solidFill>
          <a:latin typeface="+mn-lt"/>
          <a:ea typeface="+mn-ea"/>
          <a:cs typeface="+mn-cs"/>
        </a:defRPr>
      </a:lvl6pPr>
      <a:lvl7pPr marL="2057195" algn="l" defTabSz="685732" rtl="0" eaLnBrk="1" latinLnBrk="0" hangingPunct="1">
        <a:defRPr sz="1400" kern="1200">
          <a:solidFill>
            <a:schemeClr val="tx1"/>
          </a:solidFill>
          <a:latin typeface="+mn-lt"/>
          <a:ea typeface="+mn-ea"/>
          <a:cs typeface="+mn-cs"/>
        </a:defRPr>
      </a:lvl7pPr>
      <a:lvl8pPr marL="2400060" algn="l" defTabSz="685732" rtl="0" eaLnBrk="1" latinLnBrk="0" hangingPunct="1">
        <a:defRPr sz="1400" kern="1200">
          <a:solidFill>
            <a:schemeClr val="tx1"/>
          </a:solidFill>
          <a:latin typeface="+mn-lt"/>
          <a:ea typeface="+mn-ea"/>
          <a:cs typeface="+mn-cs"/>
        </a:defRPr>
      </a:lvl8pPr>
      <a:lvl9pPr marL="2742926" algn="l" defTabSz="685732" rtl="0" eaLnBrk="1" latinLnBrk="0" hangingPunct="1">
        <a:defRPr sz="1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40290" name="Picture 2" descr="slide_background"/>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186" y="15"/>
            <a:ext cx="9140825" cy="5141119"/>
          </a:xfrm>
          <a:prstGeom prst="rect">
            <a:avLst/>
          </a:prstGeom>
          <a:noFill/>
          <a:extLst>
            <a:ext uri="{909E8E84-426E-40DD-AFC4-6F175D3DCCD1}">
              <a14:hiddenFill xmlns:a14="http://schemas.microsoft.com/office/drawing/2010/main">
                <a:solidFill>
                  <a:srgbClr val="FFFFFF"/>
                </a:solidFill>
              </a14:hiddenFill>
            </a:ext>
          </a:extLst>
        </p:spPr>
      </p:pic>
      <p:sp>
        <p:nvSpPr>
          <p:cNvPr id="140291" name="Text Box 3"/>
          <p:cNvSpPr txBox="1">
            <a:spLocks noChangeArrowheads="1"/>
          </p:cNvSpPr>
          <p:nvPr userDrawn="1"/>
        </p:nvSpPr>
        <p:spPr bwMode="auto">
          <a:xfrm>
            <a:off x="896952" y="4991114"/>
            <a:ext cx="655637" cy="219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2" tIns="45716" rIns="91432" bIns="45716">
            <a:spAutoFit/>
          </a:bodyPr>
          <a:lstStyle/>
          <a:p>
            <a:pPr>
              <a:spcBef>
                <a:spcPct val="50000"/>
              </a:spcBef>
            </a:pPr>
            <a:fld id="{FAB59FCC-0A3A-46DF-A152-5F287C56295E}" type="slidenum">
              <a:rPr lang="en-GB" altLang="en-US" sz="800" b="0">
                <a:solidFill>
                  <a:srgbClr val="5B0091"/>
                </a:solidFill>
                <a:cs typeface="Arial" panose="020B0604020202020204" pitchFamily="34" charset="0"/>
              </a:rPr>
              <a:pPr>
                <a:spcBef>
                  <a:spcPct val="50000"/>
                </a:spcBef>
              </a:pPr>
              <a:t>‹#›</a:t>
            </a:fld>
            <a:r>
              <a:rPr lang="en-GB" altLang="en-US" sz="800" b="0">
                <a:solidFill>
                  <a:srgbClr val="5B0091"/>
                </a:solidFill>
                <a:cs typeface="Arial" panose="020B0604020202020204" pitchFamily="34" charset="0"/>
              </a:rPr>
              <a:t> of 32</a:t>
            </a:r>
          </a:p>
        </p:txBody>
      </p:sp>
      <p:sp>
        <p:nvSpPr>
          <p:cNvPr id="140292" name="Text Box 4"/>
          <p:cNvSpPr txBox="1">
            <a:spLocks noChangeArrowheads="1"/>
          </p:cNvSpPr>
          <p:nvPr userDrawn="1"/>
        </p:nvSpPr>
        <p:spPr bwMode="auto">
          <a:xfrm>
            <a:off x="6445250" y="4991114"/>
            <a:ext cx="2133600" cy="2192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2" tIns="45716" rIns="91432" bIns="45716">
            <a:spAutoFit/>
          </a:bodyPr>
          <a:lstStyle/>
          <a:p>
            <a:pPr algn="r" eaLnBrk="0" hangingPunct="0"/>
            <a:r>
              <a:rPr lang="en-GB" altLang="en-US" sz="800" b="0">
                <a:solidFill>
                  <a:srgbClr val="5B0091"/>
                </a:solidFill>
                <a:cs typeface="Arial" panose="020B0604020202020204" pitchFamily="34" charset="0"/>
              </a:rPr>
              <a:t>© Boardworks Ltd 2012</a:t>
            </a:r>
          </a:p>
        </p:txBody>
      </p:sp>
      <p:pic>
        <p:nvPicPr>
          <p:cNvPr id="140293" name="Picture 5" descr="back_arrow_trans">
            <a:hlinkClick r:id="" action="ppaction://hlinkshowjump?jump=previousslide"/>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07952" y="4625587"/>
            <a:ext cx="630238" cy="431006"/>
          </a:xfrm>
          <a:prstGeom prst="rect">
            <a:avLst/>
          </a:prstGeom>
          <a:noFill/>
          <a:extLst>
            <a:ext uri="{909E8E84-426E-40DD-AFC4-6F175D3DCCD1}">
              <a14:hiddenFill xmlns:a14="http://schemas.microsoft.com/office/drawing/2010/main">
                <a:solidFill>
                  <a:srgbClr val="FFFFFF"/>
                </a:solidFill>
              </a14:hiddenFill>
            </a:ext>
          </a:extLst>
        </p:spPr>
      </p:pic>
      <p:pic>
        <p:nvPicPr>
          <p:cNvPr id="140294" name="Picture 6" descr="forward_arrow_grey">
            <a:hlinkClick r:id="" action="ppaction://hlinkshowjump?jump=nextslide"/>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8447105" y="4625587"/>
            <a:ext cx="630237" cy="431006"/>
          </a:xfrm>
          <a:prstGeom prst="rect">
            <a:avLst/>
          </a:prstGeom>
          <a:noFill/>
          <a:extLst>
            <a:ext uri="{909E8E84-426E-40DD-AFC4-6F175D3DCCD1}">
              <a14:hiddenFill xmlns:a14="http://schemas.microsoft.com/office/drawing/2010/main">
                <a:solidFill>
                  <a:srgbClr val="FFFFFF"/>
                </a:solidFill>
              </a14:hiddenFill>
            </a:ext>
          </a:extLst>
        </p:spPr>
      </p:pic>
      <p:sp>
        <p:nvSpPr>
          <p:cNvPr id="140295" name="Rectangle 7"/>
          <p:cNvSpPr>
            <a:spLocks noGrp="1" noChangeArrowheads="1"/>
          </p:cNvSpPr>
          <p:nvPr>
            <p:ph type="title"/>
          </p:nvPr>
        </p:nvSpPr>
        <p:spPr bwMode="auto">
          <a:xfrm>
            <a:off x="239720" y="40489"/>
            <a:ext cx="7240587" cy="411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2" tIns="45716" rIns="91432" bIns="45716" numCol="1" anchor="ctr" anchorCtr="0" compatLnSpc="1">
            <a:prstTxWarp prst="textNoShape">
              <a:avLst/>
            </a:prstTxWarp>
          </a:bodyPr>
          <a:lstStyle/>
          <a:p>
            <a:pPr lvl="0"/>
            <a:r>
              <a:rPr lang="en-GB" altLang="en-US"/>
              <a:t>Click to edit Master title style</a:t>
            </a:r>
          </a:p>
        </p:txBody>
      </p:sp>
    </p:spTree>
    <p:extLst>
      <p:ext uri="{BB962C8B-B14F-4D97-AF65-F5344CB8AC3E}">
        <p14:creationId xmlns:p14="http://schemas.microsoft.com/office/powerpoint/2010/main" val="1283323229"/>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l" rtl="0" fontAlgn="base">
        <a:spcBef>
          <a:spcPct val="0"/>
        </a:spcBef>
        <a:spcAft>
          <a:spcPct val="0"/>
        </a:spcAft>
        <a:defRPr sz="2100" b="1" kern="1200">
          <a:solidFill>
            <a:srgbClr val="286DA6"/>
          </a:solidFill>
          <a:latin typeface="+mj-lt"/>
          <a:ea typeface="+mj-ea"/>
          <a:cs typeface="+mj-cs"/>
        </a:defRPr>
      </a:lvl1pPr>
      <a:lvl2pPr algn="l" rtl="0" fontAlgn="base">
        <a:spcBef>
          <a:spcPct val="0"/>
        </a:spcBef>
        <a:spcAft>
          <a:spcPct val="0"/>
        </a:spcAft>
        <a:defRPr sz="2100" b="1">
          <a:solidFill>
            <a:srgbClr val="286DA6"/>
          </a:solidFill>
          <a:latin typeface="Arial" panose="020B0604020202020204" pitchFamily="34" charset="0"/>
        </a:defRPr>
      </a:lvl2pPr>
      <a:lvl3pPr algn="l" rtl="0" fontAlgn="base">
        <a:spcBef>
          <a:spcPct val="0"/>
        </a:spcBef>
        <a:spcAft>
          <a:spcPct val="0"/>
        </a:spcAft>
        <a:defRPr sz="2100" b="1">
          <a:solidFill>
            <a:srgbClr val="286DA6"/>
          </a:solidFill>
          <a:latin typeface="Arial" panose="020B0604020202020204" pitchFamily="34" charset="0"/>
        </a:defRPr>
      </a:lvl3pPr>
      <a:lvl4pPr algn="l" rtl="0" fontAlgn="base">
        <a:spcBef>
          <a:spcPct val="0"/>
        </a:spcBef>
        <a:spcAft>
          <a:spcPct val="0"/>
        </a:spcAft>
        <a:defRPr sz="2100" b="1">
          <a:solidFill>
            <a:srgbClr val="286DA6"/>
          </a:solidFill>
          <a:latin typeface="Arial" panose="020B0604020202020204" pitchFamily="34" charset="0"/>
        </a:defRPr>
      </a:lvl4pPr>
      <a:lvl5pPr algn="l" rtl="0" fontAlgn="base">
        <a:spcBef>
          <a:spcPct val="0"/>
        </a:spcBef>
        <a:spcAft>
          <a:spcPct val="0"/>
        </a:spcAft>
        <a:defRPr sz="2100" b="1">
          <a:solidFill>
            <a:srgbClr val="286DA6"/>
          </a:solidFill>
          <a:latin typeface="Arial" panose="020B0604020202020204" pitchFamily="34" charset="0"/>
        </a:defRPr>
      </a:lvl5pPr>
      <a:lvl6pPr marL="342857" algn="l" rtl="0" fontAlgn="base">
        <a:spcBef>
          <a:spcPct val="0"/>
        </a:spcBef>
        <a:spcAft>
          <a:spcPct val="0"/>
        </a:spcAft>
        <a:defRPr sz="2100" b="1">
          <a:solidFill>
            <a:srgbClr val="286DA6"/>
          </a:solidFill>
          <a:latin typeface="Arial" panose="020B0604020202020204" pitchFamily="34" charset="0"/>
        </a:defRPr>
      </a:lvl6pPr>
      <a:lvl7pPr marL="685715" algn="l" rtl="0" fontAlgn="base">
        <a:spcBef>
          <a:spcPct val="0"/>
        </a:spcBef>
        <a:spcAft>
          <a:spcPct val="0"/>
        </a:spcAft>
        <a:defRPr sz="2100" b="1">
          <a:solidFill>
            <a:srgbClr val="286DA6"/>
          </a:solidFill>
          <a:latin typeface="Arial" panose="020B0604020202020204" pitchFamily="34" charset="0"/>
        </a:defRPr>
      </a:lvl7pPr>
      <a:lvl8pPr marL="1028573" algn="l" rtl="0" fontAlgn="base">
        <a:spcBef>
          <a:spcPct val="0"/>
        </a:spcBef>
        <a:spcAft>
          <a:spcPct val="0"/>
        </a:spcAft>
        <a:defRPr sz="2100" b="1">
          <a:solidFill>
            <a:srgbClr val="286DA6"/>
          </a:solidFill>
          <a:latin typeface="Arial" panose="020B0604020202020204" pitchFamily="34" charset="0"/>
        </a:defRPr>
      </a:lvl8pPr>
      <a:lvl9pPr marL="1371430" algn="l" rtl="0" fontAlgn="base">
        <a:spcBef>
          <a:spcPct val="0"/>
        </a:spcBef>
        <a:spcAft>
          <a:spcPct val="0"/>
        </a:spcAft>
        <a:defRPr sz="2100" b="1">
          <a:solidFill>
            <a:srgbClr val="286DA6"/>
          </a:solidFill>
          <a:latin typeface="Arial" panose="020B0604020202020204" pitchFamily="34" charset="0"/>
        </a:defRPr>
      </a:lvl9pPr>
    </p:titleStyle>
    <p:bodyStyle>
      <a:lvl1pPr marL="257144" indent="-257144" algn="l" rtl="0" fontAlgn="base">
        <a:spcBef>
          <a:spcPct val="20000"/>
        </a:spcBef>
        <a:spcAft>
          <a:spcPct val="0"/>
        </a:spcAft>
        <a:buChar char="•"/>
        <a:defRPr sz="2400" kern="1200">
          <a:solidFill>
            <a:schemeClr val="tx1"/>
          </a:solidFill>
          <a:latin typeface="+mn-lt"/>
          <a:ea typeface="+mn-ea"/>
          <a:cs typeface="+mn-cs"/>
        </a:defRPr>
      </a:lvl1pPr>
      <a:lvl2pPr marL="557143" indent="-214288" algn="l" rtl="0" fontAlgn="base">
        <a:spcBef>
          <a:spcPct val="20000"/>
        </a:spcBef>
        <a:spcAft>
          <a:spcPct val="0"/>
        </a:spcAft>
        <a:buChar char="–"/>
        <a:defRPr sz="2100" kern="1200">
          <a:solidFill>
            <a:schemeClr val="tx1"/>
          </a:solidFill>
          <a:latin typeface="+mn-lt"/>
          <a:ea typeface="+mn-ea"/>
          <a:cs typeface="+mn-cs"/>
        </a:defRPr>
      </a:lvl2pPr>
      <a:lvl3pPr marL="857144" indent="-171430" algn="l" rtl="0" fontAlgn="base">
        <a:spcBef>
          <a:spcPct val="20000"/>
        </a:spcBef>
        <a:spcAft>
          <a:spcPct val="0"/>
        </a:spcAft>
        <a:buChar char="•"/>
        <a:defRPr sz="1800" kern="1200">
          <a:solidFill>
            <a:schemeClr val="tx1"/>
          </a:solidFill>
          <a:latin typeface="+mn-lt"/>
          <a:ea typeface="+mn-ea"/>
          <a:cs typeface="+mn-cs"/>
        </a:defRPr>
      </a:lvl3pPr>
      <a:lvl4pPr marL="1200000" indent="-171430" algn="l" rtl="0" fontAlgn="base">
        <a:spcBef>
          <a:spcPct val="20000"/>
        </a:spcBef>
        <a:spcAft>
          <a:spcPct val="0"/>
        </a:spcAft>
        <a:buChar char="–"/>
        <a:defRPr sz="1500" kern="1200">
          <a:solidFill>
            <a:schemeClr val="tx1"/>
          </a:solidFill>
          <a:latin typeface="+mn-lt"/>
          <a:ea typeface="+mn-ea"/>
          <a:cs typeface="+mn-cs"/>
        </a:defRPr>
      </a:lvl4pPr>
      <a:lvl5pPr marL="1542857" indent="-171430" algn="l" rtl="0" fontAlgn="base">
        <a:spcBef>
          <a:spcPct val="20000"/>
        </a:spcBef>
        <a:spcAft>
          <a:spcPct val="0"/>
        </a:spcAft>
        <a:buChar char="»"/>
        <a:defRPr sz="1500" kern="1200">
          <a:solidFill>
            <a:schemeClr val="tx1"/>
          </a:solidFill>
          <a:latin typeface="+mn-lt"/>
          <a:ea typeface="+mn-ea"/>
          <a:cs typeface="+mn-cs"/>
        </a:defRPr>
      </a:lvl5pPr>
      <a:lvl6pPr marL="1885715" indent="-171430" algn="l" defTabSz="68571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573" indent="-171430" algn="l" defTabSz="68571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430" indent="-171430" algn="l" defTabSz="68571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289" indent="-171430" algn="l" defTabSz="68571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715" rtl="0" eaLnBrk="1" latinLnBrk="0" hangingPunct="1">
        <a:defRPr sz="1400" kern="1200">
          <a:solidFill>
            <a:schemeClr val="tx1"/>
          </a:solidFill>
          <a:latin typeface="+mn-lt"/>
          <a:ea typeface="+mn-ea"/>
          <a:cs typeface="+mn-cs"/>
        </a:defRPr>
      </a:lvl1pPr>
      <a:lvl2pPr marL="342857" algn="l" defTabSz="685715" rtl="0" eaLnBrk="1" latinLnBrk="0" hangingPunct="1">
        <a:defRPr sz="1400" kern="1200">
          <a:solidFill>
            <a:schemeClr val="tx1"/>
          </a:solidFill>
          <a:latin typeface="+mn-lt"/>
          <a:ea typeface="+mn-ea"/>
          <a:cs typeface="+mn-cs"/>
        </a:defRPr>
      </a:lvl2pPr>
      <a:lvl3pPr marL="685715" algn="l" defTabSz="685715" rtl="0" eaLnBrk="1" latinLnBrk="0" hangingPunct="1">
        <a:defRPr sz="1400" kern="1200">
          <a:solidFill>
            <a:schemeClr val="tx1"/>
          </a:solidFill>
          <a:latin typeface="+mn-lt"/>
          <a:ea typeface="+mn-ea"/>
          <a:cs typeface="+mn-cs"/>
        </a:defRPr>
      </a:lvl3pPr>
      <a:lvl4pPr marL="1028573" algn="l" defTabSz="685715" rtl="0" eaLnBrk="1" latinLnBrk="0" hangingPunct="1">
        <a:defRPr sz="1400" kern="1200">
          <a:solidFill>
            <a:schemeClr val="tx1"/>
          </a:solidFill>
          <a:latin typeface="+mn-lt"/>
          <a:ea typeface="+mn-ea"/>
          <a:cs typeface="+mn-cs"/>
        </a:defRPr>
      </a:lvl4pPr>
      <a:lvl5pPr marL="1371430" algn="l" defTabSz="685715" rtl="0" eaLnBrk="1" latinLnBrk="0" hangingPunct="1">
        <a:defRPr sz="1400" kern="1200">
          <a:solidFill>
            <a:schemeClr val="tx1"/>
          </a:solidFill>
          <a:latin typeface="+mn-lt"/>
          <a:ea typeface="+mn-ea"/>
          <a:cs typeface="+mn-cs"/>
        </a:defRPr>
      </a:lvl5pPr>
      <a:lvl6pPr marL="1714289" algn="l" defTabSz="685715" rtl="0" eaLnBrk="1" latinLnBrk="0" hangingPunct="1">
        <a:defRPr sz="1400" kern="1200">
          <a:solidFill>
            <a:schemeClr val="tx1"/>
          </a:solidFill>
          <a:latin typeface="+mn-lt"/>
          <a:ea typeface="+mn-ea"/>
          <a:cs typeface="+mn-cs"/>
        </a:defRPr>
      </a:lvl6pPr>
      <a:lvl7pPr marL="2057144" algn="l" defTabSz="685715" rtl="0" eaLnBrk="1" latinLnBrk="0" hangingPunct="1">
        <a:defRPr sz="1400" kern="1200">
          <a:solidFill>
            <a:schemeClr val="tx1"/>
          </a:solidFill>
          <a:latin typeface="+mn-lt"/>
          <a:ea typeface="+mn-ea"/>
          <a:cs typeface="+mn-cs"/>
        </a:defRPr>
      </a:lvl7pPr>
      <a:lvl8pPr marL="2400000" algn="l" defTabSz="685715" rtl="0" eaLnBrk="1" latinLnBrk="0" hangingPunct="1">
        <a:defRPr sz="1400" kern="1200">
          <a:solidFill>
            <a:schemeClr val="tx1"/>
          </a:solidFill>
          <a:latin typeface="+mn-lt"/>
          <a:ea typeface="+mn-ea"/>
          <a:cs typeface="+mn-cs"/>
        </a:defRPr>
      </a:lvl8pPr>
      <a:lvl9pPr marL="2742857" algn="l" defTabSz="685715" rtl="0" eaLnBrk="1" latinLnBrk="0" hangingPunct="1">
        <a:defRPr sz="1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32" tIns="45716" rIns="91432" bIns="45716"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200151"/>
            <a:ext cx="8229600" cy="3394472"/>
          </a:xfrm>
          <a:prstGeom prst="rect">
            <a:avLst/>
          </a:prstGeom>
        </p:spPr>
        <p:txBody>
          <a:bodyPr vert="horz" lIns="91432" tIns="45716" rIns="91432" bIns="4571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4767264"/>
            <a:ext cx="2133600" cy="273844"/>
          </a:xfrm>
          <a:prstGeom prst="rect">
            <a:avLst/>
          </a:prstGeom>
        </p:spPr>
        <p:txBody>
          <a:bodyPr vert="horz" lIns="91432" tIns="45716" rIns="91432" bIns="45716" rtlCol="0" anchor="ctr"/>
          <a:lstStyle>
            <a:lvl1pPr algn="l">
              <a:defRPr sz="1200">
                <a:solidFill>
                  <a:schemeClr val="tx1">
                    <a:tint val="75000"/>
                  </a:schemeClr>
                </a:solidFill>
              </a:defRPr>
            </a:lvl1pPr>
          </a:lstStyle>
          <a:p>
            <a:pPr defTabSz="914310"/>
            <a:fld id="{400B8C58-DC63-41BB-A367-8F81CC307D9D}" type="datetimeFigureOut">
              <a:rPr lang="en-GB" smtClean="0">
                <a:solidFill>
                  <a:prstClr val="black">
                    <a:tint val="75000"/>
                  </a:prstClr>
                </a:solidFill>
              </a:rPr>
              <a:pPr defTabSz="914310"/>
              <a:t>24/06/2019</a:t>
            </a:fld>
            <a:endParaRPr lang="en-GB">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32" tIns="45716" rIns="91432" bIns="45716" rtlCol="0" anchor="ctr"/>
          <a:lstStyle>
            <a:lvl1pPr algn="ctr">
              <a:defRPr sz="1200">
                <a:solidFill>
                  <a:schemeClr val="tx1">
                    <a:tint val="75000"/>
                  </a:schemeClr>
                </a:solidFill>
              </a:defRPr>
            </a:lvl1pPr>
          </a:lstStyle>
          <a:p>
            <a:pPr defTabSz="914310"/>
            <a:endParaRPr lang="en-GB">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32" tIns="45716" rIns="91432" bIns="45716" rtlCol="0" anchor="ctr"/>
          <a:lstStyle>
            <a:lvl1pPr algn="r">
              <a:defRPr sz="1200">
                <a:solidFill>
                  <a:schemeClr val="tx1">
                    <a:tint val="75000"/>
                  </a:schemeClr>
                </a:solidFill>
              </a:defRPr>
            </a:lvl1pPr>
          </a:lstStyle>
          <a:p>
            <a:pPr defTabSz="914310"/>
            <a:fld id="{E4852F26-BDD7-4D66-962E-FBC5EEF69B01}" type="slidenum">
              <a:rPr lang="en-GB" smtClean="0">
                <a:solidFill>
                  <a:prstClr val="black">
                    <a:tint val="75000"/>
                  </a:prstClr>
                </a:solidFill>
              </a:rPr>
              <a:pPr defTabSz="914310"/>
              <a:t>‹#›</a:t>
            </a:fld>
            <a:endParaRPr lang="en-GB">
              <a:solidFill>
                <a:prstClr val="black">
                  <a:tint val="75000"/>
                </a:prstClr>
              </a:solidFill>
            </a:endParaRPr>
          </a:p>
        </p:txBody>
      </p:sp>
    </p:spTree>
    <p:extLst>
      <p:ext uri="{BB962C8B-B14F-4D97-AF65-F5344CB8AC3E}">
        <p14:creationId xmlns:p14="http://schemas.microsoft.com/office/powerpoint/2010/main" val="2423097155"/>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xStyles>
    <p:titleStyle>
      <a:lvl1pPr algn="ctr" defTabSz="914310" rtl="0" eaLnBrk="1" latinLnBrk="0" hangingPunct="1">
        <a:spcBef>
          <a:spcPct val="0"/>
        </a:spcBef>
        <a:buNone/>
        <a:defRPr sz="4400" kern="1200">
          <a:solidFill>
            <a:schemeClr val="tx1"/>
          </a:solidFill>
          <a:latin typeface="+mj-lt"/>
          <a:ea typeface="+mj-ea"/>
          <a:cs typeface="+mj-cs"/>
        </a:defRPr>
      </a:lvl1pPr>
    </p:titleStyle>
    <p:bodyStyle>
      <a:lvl1pPr marL="342866" indent="-342866" algn="l" defTabSz="91431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77" indent="-285722" algn="l" defTabSz="91431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887" indent="-228576" algn="l" defTabSz="91431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040" indent="-228576" algn="l" defTabSz="91431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195" indent="-228576" algn="l" defTabSz="91431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348" indent="-228576" algn="l" defTabSz="91431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504" indent="-228576" algn="l" defTabSz="91431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658" indent="-228576" algn="l" defTabSz="91431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812" indent="-228576" algn="l" defTabSz="91431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10" rtl="0" eaLnBrk="1" latinLnBrk="0" hangingPunct="1">
        <a:defRPr sz="1800" kern="1200">
          <a:solidFill>
            <a:schemeClr val="tx1"/>
          </a:solidFill>
          <a:latin typeface="+mn-lt"/>
          <a:ea typeface="+mn-ea"/>
          <a:cs typeface="+mn-cs"/>
        </a:defRPr>
      </a:lvl1pPr>
      <a:lvl2pPr marL="457154" algn="l" defTabSz="914310" rtl="0" eaLnBrk="1" latinLnBrk="0" hangingPunct="1">
        <a:defRPr sz="1800" kern="1200">
          <a:solidFill>
            <a:schemeClr val="tx1"/>
          </a:solidFill>
          <a:latin typeface="+mn-lt"/>
          <a:ea typeface="+mn-ea"/>
          <a:cs typeface="+mn-cs"/>
        </a:defRPr>
      </a:lvl2pPr>
      <a:lvl3pPr marL="914310" algn="l" defTabSz="914310" rtl="0" eaLnBrk="1" latinLnBrk="0" hangingPunct="1">
        <a:defRPr sz="1800" kern="1200">
          <a:solidFill>
            <a:schemeClr val="tx1"/>
          </a:solidFill>
          <a:latin typeface="+mn-lt"/>
          <a:ea typeface="+mn-ea"/>
          <a:cs typeface="+mn-cs"/>
        </a:defRPr>
      </a:lvl3pPr>
      <a:lvl4pPr marL="1371464" algn="l" defTabSz="914310" rtl="0" eaLnBrk="1" latinLnBrk="0" hangingPunct="1">
        <a:defRPr sz="1800" kern="1200">
          <a:solidFill>
            <a:schemeClr val="tx1"/>
          </a:solidFill>
          <a:latin typeface="+mn-lt"/>
          <a:ea typeface="+mn-ea"/>
          <a:cs typeface="+mn-cs"/>
        </a:defRPr>
      </a:lvl4pPr>
      <a:lvl5pPr marL="1828619" algn="l" defTabSz="914310" rtl="0" eaLnBrk="1" latinLnBrk="0" hangingPunct="1">
        <a:defRPr sz="1800" kern="1200">
          <a:solidFill>
            <a:schemeClr val="tx1"/>
          </a:solidFill>
          <a:latin typeface="+mn-lt"/>
          <a:ea typeface="+mn-ea"/>
          <a:cs typeface="+mn-cs"/>
        </a:defRPr>
      </a:lvl5pPr>
      <a:lvl6pPr marL="2285772" algn="l" defTabSz="914310" rtl="0" eaLnBrk="1" latinLnBrk="0" hangingPunct="1">
        <a:defRPr sz="1800" kern="1200">
          <a:solidFill>
            <a:schemeClr val="tx1"/>
          </a:solidFill>
          <a:latin typeface="+mn-lt"/>
          <a:ea typeface="+mn-ea"/>
          <a:cs typeface="+mn-cs"/>
        </a:defRPr>
      </a:lvl6pPr>
      <a:lvl7pPr marL="2742926" algn="l" defTabSz="914310" rtl="0" eaLnBrk="1" latinLnBrk="0" hangingPunct="1">
        <a:defRPr sz="1800" kern="1200">
          <a:solidFill>
            <a:schemeClr val="tx1"/>
          </a:solidFill>
          <a:latin typeface="+mn-lt"/>
          <a:ea typeface="+mn-ea"/>
          <a:cs typeface="+mn-cs"/>
        </a:defRPr>
      </a:lvl7pPr>
      <a:lvl8pPr marL="3200080" algn="l" defTabSz="914310" rtl="0" eaLnBrk="1" latinLnBrk="0" hangingPunct="1">
        <a:defRPr sz="1800" kern="1200">
          <a:solidFill>
            <a:schemeClr val="tx1"/>
          </a:solidFill>
          <a:latin typeface="+mn-lt"/>
          <a:ea typeface="+mn-ea"/>
          <a:cs typeface="+mn-cs"/>
        </a:defRPr>
      </a:lvl8pPr>
      <a:lvl9pPr marL="3657235" algn="l" defTabSz="91431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40290" name="Picture 2" descr="slide_background"/>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179" y="4"/>
            <a:ext cx="9140825" cy="5141119"/>
          </a:xfrm>
          <a:prstGeom prst="rect">
            <a:avLst/>
          </a:prstGeom>
          <a:noFill/>
          <a:extLst>
            <a:ext uri="{909E8E84-426E-40DD-AFC4-6F175D3DCCD1}">
              <a14:hiddenFill xmlns:a14="http://schemas.microsoft.com/office/drawing/2010/main">
                <a:solidFill>
                  <a:srgbClr val="FFFFFF"/>
                </a:solidFill>
              </a14:hiddenFill>
            </a:ext>
          </a:extLst>
        </p:spPr>
      </p:pic>
      <p:sp>
        <p:nvSpPr>
          <p:cNvPr id="140291" name="Text Box 3"/>
          <p:cNvSpPr txBox="1">
            <a:spLocks noChangeArrowheads="1"/>
          </p:cNvSpPr>
          <p:nvPr userDrawn="1"/>
        </p:nvSpPr>
        <p:spPr bwMode="auto">
          <a:xfrm>
            <a:off x="896942" y="4991105"/>
            <a:ext cx="655637"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2" tIns="45716" rIns="91432" bIns="45716">
            <a:spAutoFit/>
          </a:bodyPr>
          <a:lstStyle/>
          <a:p>
            <a:pPr algn="ctr" defTabSz="914310" fontAlgn="base">
              <a:spcBef>
                <a:spcPct val="50000"/>
              </a:spcBef>
              <a:spcAft>
                <a:spcPct val="0"/>
              </a:spcAft>
            </a:pPr>
            <a:fld id="{7A3AF35F-028F-4719-B3FA-C1992370E411}" type="slidenum">
              <a:rPr lang="en-GB" altLang="en-US" sz="1000" smtClean="0">
                <a:solidFill>
                  <a:srgbClr val="5B0091"/>
                </a:solidFill>
                <a:cs typeface="Arial" charset="0"/>
              </a:rPr>
              <a:pPr algn="ctr" defTabSz="914310" fontAlgn="base">
                <a:spcBef>
                  <a:spcPct val="50000"/>
                </a:spcBef>
                <a:spcAft>
                  <a:spcPct val="0"/>
                </a:spcAft>
              </a:pPr>
              <a:t>‹#›</a:t>
            </a:fld>
            <a:r>
              <a:rPr lang="en-GB" altLang="en-US" sz="1000" smtClean="0">
                <a:solidFill>
                  <a:srgbClr val="5B0091"/>
                </a:solidFill>
                <a:cs typeface="Arial" charset="0"/>
              </a:rPr>
              <a:t> of 32</a:t>
            </a:r>
          </a:p>
        </p:txBody>
      </p:sp>
      <p:sp>
        <p:nvSpPr>
          <p:cNvPr id="140292" name="Text Box 4"/>
          <p:cNvSpPr txBox="1">
            <a:spLocks noChangeArrowheads="1"/>
          </p:cNvSpPr>
          <p:nvPr userDrawn="1"/>
        </p:nvSpPr>
        <p:spPr bwMode="auto">
          <a:xfrm>
            <a:off x="6445250" y="4991105"/>
            <a:ext cx="2133600" cy="24622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2" tIns="45716" rIns="91432" bIns="45716">
            <a:spAutoFit/>
          </a:bodyPr>
          <a:lstStyle/>
          <a:p>
            <a:pPr algn="r" defTabSz="914310" eaLnBrk="0" fontAlgn="base" hangingPunct="0">
              <a:spcBef>
                <a:spcPct val="0"/>
              </a:spcBef>
              <a:spcAft>
                <a:spcPct val="0"/>
              </a:spcAft>
            </a:pPr>
            <a:r>
              <a:rPr lang="en-GB" altLang="en-US" sz="1000" smtClean="0">
                <a:solidFill>
                  <a:srgbClr val="5B0091"/>
                </a:solidFill>
                <a:cs typeface="Arial" charset="0"/>
              </a:rPr>
              <a:t>© Boardworks Ltd 2012</a:t>
            </a:r>
          </a:p>
        </p:txBody>
      </p:sp>
      <p:pic>
        <p:nvPicPr>
          <p:cNvPr id="140293" name="Picture 5" descr="back_arrow_trans">
            <a:hlinkClick r:id="" action="ppaction://hlinkshowjump?jump=previousslide"/>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07952" y="4625581"/>
            <a:ext cx="630238" cy="431006"/>
          </a:xfrm>
          <a:prstGeom prst="rect">
            <a:avLst/>
          </a:prstGeom>
          <a:noFill/>
          <a:extLst>
            <a:ext uri="{909E8E84-426E-40DD-AFC4-6F175D3DCCD1}">
              <a14:hiddenFill xmlns:a14="http://schemas.microsoft.com/office/drawing/2010/main">
                <a:solidFill>
                  <a:srgbClr val="FFFFFF"/>
                </a:solidFill>
              </a14:hiddenFill>
            </a:ext>
          </a:extLst>
        </p:spPr>
      </p:pic>
      <p:pic>
        <p:nvPicPr>
          <p:cNvPr id="140294" name="Picture 6" descr="forward_arrow_grey">
            <a:hlinkClick r:id="" action="ppaction://hlinkshowjump?jump=nextslide"/>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8447090" y="4625581"/>
            <a:ext cx="630237" cy="431006"/>
          </a:xfrm>
          <a:prstGeom prst="rect">
            <a:avLst/>
          </a:prstGeom>
          <a:noFill/>
          <a:extLst>
            <a:ext uri="{909E8E84-426E-40DD-AFC4-6F175D3DCCD1}">
              <a14:hiddenFill xmlns:a14="http://schemas.microsoft.com/office/drawing/2010/main">
                <a:solidFill>
                  <a:srgbClr val="FFFFFF"/>
                </a:solidFill>
              </a14:hiddenFill>
            </a:ext>
          </a:extLst>
        </p:spPr>
      </p:pic>
      <p:sp>
        <p:nvSpPr>
          <p:cNvPr id="140295" name="Rectangle 7"/>
          <p:cNvSpPr>
            <a:spLocks noGrp="1" noChangeArrowheads="1"/>
          </p:cNvSpPr>
          <p:nvPr>
            <p:ph type="title"/>
          </p:nvPr>
        </p:nvSpPr>
        <p:spPr bwMode="auto">
          <a:xfrm>
            <a:off x="239714" y="40483"/>
            <a:ext cx="7240587" cy="411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2" tIns="45716" rIns="91432" bIns="45716" numCol="1" anchor="ctr" anchorCtr="0" compatLnSpc="1">
            <a:prstTxWarp prst="textNoShape">
              <a:avLst/>
            </a:prstTxWarp>
          </a:bodyPr>
          <a:lstStyle/>
          <a:p>
            <a:pPr lvl="0"/>
            <a:r>
              <a:rPr lang="en-GB" altLang="en-US" smtClean="0"/>
              <a:t>Click to edit Master title style</a:t>
            </a:r>
          </a:p>
        </p:txBody>
      </p:sp>
    </p:spTree>
    <p:extLst>
      <p:ext uri="{BB962C8B-B14F-4D97-AF65-F5344CB8AC3E}">
        <p14:creationId xmlns:p14="http://schemas.microsoft.com/office/powerpoint/2010/main" val="260610135"/>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xStyles>
    <p:titleStyle>
      <a:lvl1pPr algn="l" rtl="0" fontAlgn="base">
        <a:spcBef>
          <a:spcPct val="0"/>
        </a:spcBef>
        <a:spcAft>
          <a:spcPct val="0"/>
        </a:spcAft>
        <a:defRPr sz="2800" b="1">
          <a:solidFill>
            <a:srgbClr val="286DA6"/>
          </a:solidFill>
          <a:latin typeface="+mj-lt"/>
          <a:ea typeface="+mj-ea"/>
          <a:cs typeface="+mj-cs"/>
        </a:defRPr>
      </a:lvl1pPr>
      <a:lvl2pPr algn="l" rtl="0" fontAlgn="base">
        <a:spcBef>
          <a:spcPct val="0"/>
        </a:spcBef>
        <a:spcAft>
          <a:spcPct val="0"/>
        </a:spcAft>
        <a:defRPr sz="2800" b="1">
          <a:solidFill>
            <a:srgbClr val="286DA6"/>
          </a:solidFill>
          <a:latin typeface="Arial" charset="0"/>
        </a:defRPr>
      </a:lvl2pPr>
      <a:lvl3pPr algn="l" rtl="0" fontAlgn="base">
        <a:spcBef>
          <a:spcPct val="0"/>
        </a:spcBef>
        <a:spcAft>
          <a:spcPct val="0"/>
        </a:spcAft>
        <a:defRPr sz="2800" b="1">
          <a:solidFill>
            <a:srgbClr val="286DA6"/>
          </a:solidFill>
          <a:latin typeface="Arial" charset="0"/>
        </a:defRPr>
      </a:lvl3pPr>
      <a:lvl4pPr algn="l" rtl="0" fontAlgn="base">
        <a:spcBef>
          <a:spcPct val="0"/>
        </a:spcBef>
        <a:spcAft>
          <a:spcPct val="0"/>
        </a:spcAft>
        <a:defRPr sz="2800" b="1">
          <a:solidFill>
            <a:srgbClr val="286DA6"/>
          </a:solidFill>
          <a:latin typeface="Arial" charset="0"/>
        </a:defRPr>
      </a:lvl4pPr>
      <a:lvl5pPr algn="l" rtl="0" fontAlgn="base">
        <a:spcBef>
          <a:spcPct val="0"/>
        </a:spcBef>
        <a:spcAft>
          <a:spcPct val="0"/>
        </a:spcAft>
        <a:defRPr sz="2800" b="1">
          <a:solidFill>
            <a:srgbClr val="286DA6"/>
          </a:solidFill>
          <a:latin typeface="Arial" charset="0"/>
        </a:defRPr>
      </a:lvl5pPr>
      <a:lvl6pPr marL="457154" algn="l" rtl="0" fontAlgn="base">
        <a:spcBef>
          <a:spcPct val="0"/>
        </a:spcBef>
        <a:spcAft>
          <a:spcPct val="0"/>
        </a:spcAft>
        <a:defRPr sz="2800" b="1">
          <a:solidFill>
            <a:srgbClr val="286DA6"/>
          </a:solidFill>
          <a:latin typeface="Arial" charset="0"/>
        </a:defRPr>
      </a:lvl6pPr>
      <a:lvl7pPr marL="914310" algn="l" rtl="0" fontAlgn="base">
        <a:spcBef>
          <a:spcPct val="0"/>
        </a:spcBef>
        <a:spcAft>
          <a:spcPct val="0"/>
        </a:spcAft>
        <a:defRPr sz="2800" b="1">
          <a:solidFill>
            <a:srgbClr val="286DA6"/>
          </a:solidFill>
          <a:latin typeface="Arial" charset="0"/>
        </a:defRPr>
      </a:lvl7pPr>
      <a:lvl8pPr marL="1371464" algn="l" rtl="0" fontAlgn="base">
        <a:spcBef>
          <a:spcPct val="0"/>
        </a:spcBef>
        <a:spcAft>
          <a:spcPct val="0"/>
        </a:spcAft>
        <a:defRPr sz="2800" b="1">
          <a:solidFill>
            <a:srgbClr val="286DA6"/>
          </a:solidFill>
          <a:latin typeface="Arial" charset="0"/>
        </a:defRPr>
      </a:lvl8pPr>
      <a:lvl9pPr marL="1828619" algn="l" rtl="0" fontAlgn="base">
        <a:spcBef>
          <a:spcPct val="0"/>
        </a:spcBef>
        <a:spcAft>
          <a:spcPct val="0"/>
        </a:spcAft>
        <a:defRPr sz="2800" b="1">
          <a:solidFill>
            <a:srgbClr val="286DA6"/>
          </a:solidFill>
          <a:latin typeface="Arial" charset="0"/>
        </a:defRPr>
      </a:lvl9pPr>
    </p:titleStyle>
    <p:bodyStyle>
      <a:lvl1pPr marL="342866" indent="-342866" algn="l" rtl="0" fontAlgn="base">
        <a:spcBef>
          <a:spcPct val="20000"/>
        </a:spcBef>
        <a:spcAft>
          <a:spcPct val="0"/>
        </a:spcAft>
        <a:buChar char="•"/>
        <a:defRPr sz="3200">
          <a:solidFill>
            <a:schemeClr val="tx1"/>
          </a:solidFill>
          <a:latin typeface="+mn-lt"/>
          <a:ea typeface="+mn-ea"/>
          <a:cs typeface="+mn-cs"/>
        </a:defRPr>
      </a:lvl1pPr>
      <a:lvl2pPr marL="742877" indent="-285722" algn="l" rtl="0" fontAlgn="base">
        <a:spcBef>
          <a:spcPct val="20000"/>
        </a:spcBef>
        <a:spcAft>
          <a:spcPct val="0"/>
        </a:spcAft>
        <a:buChar char="–"/>
        <a:defRPr sz="2800">
          <a:solidFill>
            <a:schemeClr val="tx1"/>
          </a:solidFill>
          <a:latin typeface="+mn-lt"/>
        </a:defRPr>
      </a:lvl2pPr>
      <a:lvl3pPr marL="1142887" indent="-228576" algn="l" rtl="0" fontAlgn="base">
        <a:spcBef>
          <a:spcPct val="20000"/>
        </a:spcBef>
        <a:spcAft>
          <a:spcPct val="0"/>
        </a:spcAft>
        <a:buChar char="•"/>
        <a:defRPr sz="2400">
          <a:solidFill>
            <a:schemeClr val="tx1"/>
          </a:solidFill>
          <a:latin typeface="+mn-lt"/>
        </a:defRPr>
      </a:lvl3pPr>
      <a:lvl4pPr marL="1600040" indent="-228576" algn="l" rtl="0" fontAlgn="base">
        <a:spcBef>
          <a:spcPct val="20000"/>
        </a:spcBef>
        <a:spcAft>
          <a:spcPct val="0"/>
        </a:spcAft>
        <a:buChar char="–"/>
        <a:defRPr sz="2000">
          <a:solidFill>
            <a:schemeClr val="tx1"/>
          </a:solidFill>
          <a:latin typeface="+mn-lt"/>
        </a:defRPr>
      </a:lvl4pPr>
      <a:lvl5pPr marL="2057195" indent="-228576" algn="l" rtl="0" fontAlgn="base">
        <a:spcBef>
          <a:spcPct val="20000"/>
        </a:spcBef>
        <a:spcAft>
          <a:spcPct val="0"/>
        </a:spcAft>
        <a:buChar char="»"/>
        <a:defRPr sz="2000">
          <a:solidFill>
            <a:schemeClr val="tx1"/>
          </a:solidFill>
          <a:latin typeface="+mn-lt"/>
        </a:defRPr>
      </a:lvl5pPr>
      <a:lvl6pPr marL="2514348" indent="-228576" algn="l" rtl="0" fontAlgn="base">
        <a:spcBef>
          <a:spcPct val="20000"/>
        </a:spcBef>
        <a:spcAft>
          <a:spcPct val="0"/>
        </a:spcAft>
        <a:buChar char="»"/>
        <a:defRPr sz="2000">
          <a:solidFill>
            <a:schemeClr val="tx1"/>
          </a:solidFill>
          <a:latin typeface="+mn-lt"/>
        </a:defRPr>
      </a:lvl6pPr>
      <a:lvl7pPr marL="2971504" indent="-228576" algn="l" rtl="0" fontAlgn="base">
        <a:spcBef>
          <a:spcPct val="20000"/>
        </a:spcBef>
        <a:spcAft>
          <a:spcPct val="0"/>
        </a:spcAft>
        <a:buChar char="»"/>
        <a:defRPr sz="2000">
          <a:solidFill>
            <a:schemeClr val="tx1"/>
          </a:solidFill>
          <a:latin typeface="+mn-lt"/>
        </a:defRPr>
      </a:lvl7pPr>
      <a:lvl8pPr marL="3428658" indent="-228576" algn="l" rtl="0" fontAlgn="base">
        <a:spcBef>
          <a:spcPct val="20000"/>
        </a:spcBef>
        <a:spcAft>
          <a:spcPct val="0"/>
        </a:spcAft>
        <a:buChar char="»"/>
        <a:defRPr sz="2000">
          <a:solidFill>
            <a:schemeClr val="tx1"/>
          </a:solidFill>
          <a:latin typeface="+mn-lt"/>
        </a:defRPr>
      </a:lvl8pPr>
      <a:lvl9pPr marL="3885812" indent="-228576"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310" rtl="0" eaLnBrk="1" latinLnBrk="0" hangingPunct="1">
        <a:defRPr sz="1800" kern="1200">
          <a:solidFill>
            <a:schemeClr val="tx1"/>
          </a:solidFill>
          <a:latin typeface="+mn-lt"/>
          <a:ea typeface="+mn-ea"/>
          <a:cs typeface="+mn-cs"/>
        </a:defRPr>
      </a:lvl1pPr>
      <a:lvl2pPr marL="457154" algn="l" defTabSz="914310" rtl="0" eaLnBrk="1" latinLnBrk="0" hangingPunct="1">
        <a:defRPr sz="1800" kern="1200">
          <a:solidFill>
            <a:schemeClr val="tx1"/>
          </a:solidFill>
          <a:latin typeface="+mn-lt"/>
          <a:ea typeface="+mn-ea"/>
          <a:cs typeface="+mn-cs"/>
        </a:defRPr>
      </a:lvl2pPr>
      <a:lvl3pPr marL="914310" algn="l" defTabSz="914310" rtl="0" eaLnBrk="1" latinLnBrk="0" hangingPunct="1">
        <a:defRPr sz="1800" kern="1200">
          <a:solidFill>
            <a:schemeClr val="tx1"/>
          </a:solidFill>
          <a:latin typeface="+mn-lt"/>
          <a:ea typeface="+mn-ea"/>
          <a:cs typeface="+mn-cs"/>
        </a:defRPr>
      </a:lvl3pPr>
      <a:lvl4pPr marL="1371464" algn="l" defTabSz="914310" rtl="0" eaLnBrk="1" latinLnBrk="0" hangingPunct="1">
        <a:defRPr sz="1800" kern="1200">
          <a:solidFill>
            <a:schemeClr val="tx1"/>
          </a:solidFill>
          <a:latin typeface="+mn-lt"/>
          <a:ea typeface="+mn-ea"/>
          <a:cs typeface="+mn-cs"/>
        </a:defRPr>
      </a:lvl4pPr>
      <a:lvl5pPr marL="1828619" algn="l" defTabSz="914310" rtl="0" eaLnBrk="1" latinLnBrk="0" hangingPunct="1">
        <a:defRPr sz="1800" kern="1200">
          <a:solidFill>
            <a:schemeClr val="tx1"/>
          </a:solidFill>
          <a:latin typeface="+mn-lt"/>
          <a:ea typeface="+mn-ea"/>
          <a:cs typeface="+mn-cs"/>
        </a:defRPr>
      </a:lvl5pPr>
      <a:lvl6pPr marL="2285772" algn="l" defTabSz="914310" rtl="0" eaLnBrk="1" latinLnBrk="0" hangingPunct="1">
        <a:defRPr sz="1800" kern="1200">
          <a:solidFill>
            <a:schemeClr val="tx1"/>
          </a:solidFill>
          <a:latin typeface="+mn-lt"/>
          <a:ea typeface="+mn-ea"/>
          <a:cs typeface="+mn-cs"/>
        </a:defRPr>
      </a:lvl6pPr>
      <a:lvl7pPr marL="2742926" algn="l" defTabSz="914310" rtl="0" eaLnBrk="1" latinLnBrk="0" hangingPunct="1">
        <a:defRPr sz="1800" kern="1200">
          <a:solidFill>
            <a:schemeClr val="tx1"/>
          </a:solidFill>
          <a:latin typeface="+mn-lt"/>
          <a:ea typeface="+mn-ea"/>
          <a:cs typeface="+mn-cs"/>
        </a:defRPr>
      </a:lvl7pPr>
      <a:lvl8pPr marL="3200080" algn="l" defTabSz="914310" rtl="0" eaLnBrk="1" latinLnBrk="0" hangingPunct="1">
        <a:defRPr sz="1800" kern="1200">
          <a:solidFill>
            <a:schemeClr val="tx1"/>
          </a:solidFill>
          <a:latin typeface="+mn-lt"/>
          <a:ea typeface="+mn-ea"/>
          <a:cs typeface="+mn-cs"/>
        </a:defRPr>
      </a:lvl8pPr>
      <a:lvl9pPr marL="3657235" algn="l" defTabSz="91431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68574" tIns="34289" rIns="68574" bIns="34289"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200155"/>
            <a:ext cx="8229600" cy="3394472"/>
          </a:xfrm>
          <a:prstGeom prst="rect">
            <a:avLst/>
          </a:prstGeom>
        </p:spPr>
        <p:txBody>
          <a:bodyPr vert="horz" lIns="68574" tIns="34289" rIns="68574" bIns="342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4767336"/>
            <a:ext cx="2133600" cy="273844"/>
          </a:xfrm>
          <a:prstGeom prst="rect">
            <a:avLst/>
          </a:prstGeom>
        </p:spPr>
        <p:txBody>
          <a:bodyPr vert="horz" lIns="68574" tIns="34289" rIns="68574" bIns="34289" rtlCol="0" anchor="ctr"/>
          <a:lstStyle>
            <a:lvl1pPr algn="l">
              <a:defRPr sz="900">
                <a:solidFill>
                  <a:schemeClr val="tx1">
                    <a:tint val="75000"/>
                  </a:schemeClr>
                </a:solidFill>
              </a:defRPr>
            </a:lvl1pPr>
          </a:lstStyle>
          <a:p>
            <a:fld id="{9EE4FE77-FB8F-440E-ACC6-C186698785E6}" type="datetimeFigureOut">
              <a:rPr lang="en-GB" smtClean="0">
                <a:solidFill>
                  <a:prstClr val="black">
                    <a:tint val="75000"/>
                  </a:prstClr>
                </a:solidFill>
              </a:rPr>
              <a:pPr/>
              <a:t>24/06/2019</a:t>
            </a:fld>
            <a:endParaRPr lang="en-GB">
              <a:solidFill>
                <a:prstClr val="black">
                  <a:tint val="75000"/>
                </a:prstClr>
              </a:solidFill>
            </a:endParaRPr>
          </a:p>
        </p:txBody>
      </p:sp>
      <p:sp>
        <p:nvSpPr>
          <p:cNvPr id="5" name="Footer Placeholder 4"/>
          <p:cNvSpPr>
            <a:spLocks noGrp="1"/>
          </p:cNvSpPr>
          <p:nvPr>
            <p:ph type="ftr" sz="quarter" idx="3"/>
          </p:nvPr>
        </p:nvSpPr>
        <p:spPr>
          <a:xfrm>
            <a:off x="3124200" y="4767336"/>
            <a:ext cx="2895600" cy="273844"/>
          </a:xfrm>
          <a:prstGeom prst="rect">
            <a:avLst/>
          </a:prstGeom>
        </p:spPr>
        <p:txBody>
          <a:bodyPr vert="horz" lIns="68574" tIns="34289" rIns="68574" bIns="34289" rtlCol="0" anchor="ctr"/>
          <a:lstStyle>
            <a:lvl1pPr algn="ctr">
              <a:defRPr sz="9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4767336"/>
            <a:ext cx="2133600" cy="273844"/>
          </a:xfrm>
          <a:prstGeom prst="rect">
            <a:avLst/>
          </a:prstGeom>
        </p:spPr>
        <p:txBody>
          <a:bodyPr vert="horz" lIns="68574" tIns="34289" rIns="68574" bIns="34289" rtlCol="0" anchor="ctr"/>
          <a:lstStyle>
            <a:lvl1pPr algn="r">
              <a:defRPr sz="900">
                <a:solidFill>
                  <a:schemeClr val="tx1">
                    <a:tint val="75000"/>
                  </a:schemeClr>
                </a:solidFill>
              </a:defRPr>
            </a:lvl1pPr>
          </a:lstStyle>
          <a:p>
            <a:fld id="{A7784E81-0231-46C4-B9F6-13669B726ED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66676385"/>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 id="2147483773" r:id="rId14"/>
    <p:sldLayoutId id="2147483774" r:id="rId15"/>
  </p:sldLayoutIdLst>
  <p:txStyles>
    <p:titleStyle>
      <a:lvl1pPr algn="ctr" defTabSz="685732" rtl="0" eaLnBrk="1" latinLnBrk="0" hangingPunct="1">
        <a:spcBef>
          <a:spcPct val="0"/>
        </a:spcBef>
        <a:buNone/>
        <a:defRPr sz="3300" kern="1200">
          <a:solidFill>
            <a:schemeClr val="tx1"/>
          </a:solidFill>
          <a:latin typeface="+mj-lt"/>
          <a:ea typeface="+mj-ea"/>
          <a:cs typeface="+mj-cs"/>
        </a:defRPr>
      </a:lvl1pPr>
    </p:titleStyle>
    <p:bodyStyle>
      <a:lvl1pPr marL="257150" indent="-257150" algn="l" defTabSz="68573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157" indent="-214293" algn="l" defTabSz="685732"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165" indent="-171434" algn="l" defTabSz="685732"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030" indent="-171434" algn="l" defTabSz="685732"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896" indent="-171434" algn="l" defTabSz="685732"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762" indent="-171434" algn="l" defTabSz="685732"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628" indent="-171434" algn="l" defTabSz="685732"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494" indent="-171434" algn="l" defTabSz="685732"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361" indent="-171434" algn="l" defTabSz="685732"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732" rtl="0" eaLnBrk="1" latinLnBrk="0" hangingPunct="1">
        <a:defRPr sz="1400" kern="1200">
          <a:solidFill>
            <a:schemeClr val="tx1"/>
          </a:solidFill>
          <a:latin typeface="+mn-lt"/>
          <a:ea typeface="+mn-ea"/>
          <a:cs typeface="+mn-cs"/>
        </a:defRPr>
      </a:lvl1pPr>
      <a:lvl2pPr marL="342866" algn="l" defTabSz="685732" rtl="0" eaLnBrk="1" latinLnBrk="0" hangingPunct="1">
        <a:defRPr sz="1400" kern="1200">
          <a:solidFill>
            <a:schemeClr val="tx1"/>
          </a:solidFill>
          <a:latin typeface="+mn-lt"/>
          <a:ea typeface="+mn-ea"/>
          <a:cs typeface="+mn-cs"/>
        </a:defRPr>
      </a:lvl2pPr>
      <a:lvl3pPr marL="685732" algn="l" defTabSz="685732" rtl="0" eaLnBrk="1" latinLnBrk="0" hangingPunct="1">
        <a:defRPr sz="1400" kern="1200">
          <a:solidFill>
            <a:schemeClr val="tx1"/>
          </a:solidFill>
          <a:latin typeface="+mn-lt"/>
          <a:ea typeface="+mn-ea"/>
          <a:cs typeface="+mn-cs"/>
        </a:defRPr>
      </a:lvl3pPr>
      <a:lvl4pPr marL="1028598" algn="l" defTabSz="685732" rtl="0" eaLnBrk="1" latinLnBrk="0" hangingPunct="1">
        <a:defRPr sz="1400" kern="1200">
          <a:solidFill>
            <a:schemeClr val="tx1"/>
          </a:solidFill>
          <a:latin typeface="+mn-lt"/>
          <a:ea typeface="+mn-ea"/>
          <a:cs typeface="+mn-cs"/>
        </a:defRPr>
      </a:lvl4pPr>
      <a:lvl5pPr marL="1371464" algn="l" defTabSz="685732" rtl="0" eaLnBrk="1" latinLnBrk="0" hangingPunct="1">
        <a:defRPr sz="1400" kern="1200">
          <a:solidFill>
            <a:schemeClr val="tx1"/>
          </a:solidFill>
          <a:latin typeface="+mn-lt"/>
          <a:ea typeface="+mn-ea"/>
          <a:cs typeface="+mn-cs"/>
        </a:defRPr>
      </a:lvl5pPr>
      <a:lvl6pPr marL="1714331" algn="l" defTabSz="685732" rtl="0" eaLnBrk="1" latinLnBrk="0" hangingPunct="1">
        <a:defRPr sz="1400" kern="1200">
          <a:solidFill>
            <a:schemeClr val="tx1"/>
          </a:solidFill>
          <a:latin typeface="+mn-lt"/>
          <a:ea typeface="+mn-ea"/>
          <a:cs typeface="+mn-cs"/>
        </a:defRPr>
      </a:lvl6pPr>
      <a:lvl7pPr marL="2057195" algn="l" defTabSz="685732" rtl="0" eaLnBrk="1" latinLnBrk="0" hangingPunct="1">
        <a:defRPr sz="1400" kern="1200">
          <a:solidFill>
            <a:schemeClr val="tx1"/>
          </a:solidFill>
          <a:latin typeface="+mn-lt"/>
          <a:ea typeface="+mn-ea"/>
          <a:cs typeface="+mn-cs"/>
        </a:defRPr>
      </a:lvl7pPr>
      <a:lvl8pPr marL="2400060" algn="l" defTabSz="685732" rtl="0" eaLnBrk="1" latinLnBrk="0" hangingPunct="1">
        <a:defRPr sz="1400" kern="1200">
          <a:solidFill>
            <a:schemeClr val="tx1"/>
          </a:solidFill>
          <a:latin typeface="+mn-lt"/>
          <a:ea typeface="+mn-ea"/>
          <a:cs typeface="+mn-cs"/>
        </a:defRPr>
      </a:lvl8pPr>
      <a:lvl9pPr marL="2742926" algn="l" defTabSz="685732" rtl="0" eaLnBrk="1" latinLnBrk="0" hangingPunct="1">
        <a:defRPr sz="1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68580" tIns="34290" rIns="68580" bIns="3429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200155"/>
            <a:ext cx="8229600" cy="3394472"/>
          </a:xfrm>
          <a:prstGeom prst="rect">
            <a:avLst/>
          </a:prstGeom>
        </p:spPr>
        <p:txBody>
          <a:bodyPr vert="horz" lIns="68580" tIns="34290" rIns="68580" bIns="3429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4767322"/>
            <a:ext cx="2133600" cy="273844"/>
          </a:xfrm>
          <a:prstGeom prst="rect">
            <a:avLst/>
          </a:prstGeom>
        </p:spPr>
        <p:txBody>
          <a:bodyPr vert="horz" lIns="68580" tIns="34290" rIns="68580" bIns="34290" rtlCol="0" anchor="ctr"/>
          <a:lstStyle>
            <a:lvl1pPr algn="l">
              <a:defRPr sz="900">
                <a:solidFill>
                  <a:schemeClr val="tx1">
                    <a:tint val="75000"/>
                  </a:schemeClr>
                </a:solidFill>
              </a:defRPr>
            </a:lvl1pPr>
          </a:lstStyle>
          <a:p>
            <a:pPr defTabSz="685800"/>
            <a:fld id="{9EE4FE77-FB8F-440E-ACC6-C186698785E6}" type="datetimeFigureOut">
              <a:rPr lang="en-GB" smtClean="0">
                <a:solidFill>
                  <a:prstClr val="black">
                    <a:tint val="75000"/>
                  </a:prstClr>
                </a:solidFill>
              </a:rPr>
              <a:pPr defTabSz="685800"/>
              <a:t>24/06/2019</a:t>
            </a:fld>
            <a:endParaRPr lang="en-GB">
              <a:solidFill>
                <a:prstClr val="black">
                  <a:tint val="75000"/>
                </a:prstClr>
              </a:solidFill>
            </a:endParaRPr>
          </a:p>
        </p:txBody>
      </p:sp>
      <p:sp>
        <p:nvSpPr>
          <p:cNvPr id="5" name="Footer Placeholder 4"/>
          <p:cNvSpPr>
            <a:spLocks noGrp="1"/>
          </p:cNvSpPr>
          <p:nvPr>
            <p:ph type="ftr" sz="quarter" idx="3"/>
          </p:nvPr>
        </p:nvSpPr>
        <p:spPr>
          <a:xfrm>
            <a:off x="3124200" y="4767322"/>
            <a:ext cx="28956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pPr defTabSz="685800"/>
            <a:endParaRPr lang="en-GB">
              <a:solidFill>
                <a:prstClr val="black">
                  <a:tint val="75000"/>
                </a:prstClr>
              </a:solidFill>
            </a:endParaRPr>
          </a:p>
        </p:txBody>
      </p:sp>
      <p:sp>
        <p:nvSpPr>
          <p:cNvPr id="6" name="Slide Number Placeholder 5"/>
          <p:cNvSpPr>
            <a:spLocks noGrp="1"/>
          </p:cNvSpPr>
          <p:nvPr>
            <p:ph type="sldNum" sz="quarter" idx="4"/>
          </p:nvPr>
        </p:nvSpPr>
        <p:spPr>
          <a:xfrm>
            <a:off x="6553200" y="4767322"/>
            <a:ext cx="2133600" cy="273844"/>
          </a:xfrm>
          <a:prstGeom prst="rect">
            <a:avLst/>
          </a:prstGeom>
        </p:spPr>
        <p:txBody>
          <a:bodyPr vert="horz" lIns="68580" tIns="34290" rIns="68580" bIns="34290" rtlCol="0" anchor="ctr"/>
          <a:lstStyle>
            <a:lvl1pPr algn="r">
              <a:defRPr sz="900">
                <a:solidFill>
                  <a:schemeClr val="tx1">
                    <a:tint val="75000"/>
                  </a:schemeClr>
                </a:solidFill>
              </a:defRPr>
            </a:lvl1pPr>
          </a:lstStyle>
          <a:p>
            <a:pPr defTabSz="685800"/>
            <a:fld id="{A7784E81-0231-46C4-B9F6-13669B726ED5}"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923863057"/>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 id="2147483788" r:id="rId13"/>
    <p:sldLayoutId id="2147483789" r:id="rId14"/>
    <p:sldLayoutId id="2147483790" r:id="rId15"/>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s://highamspark.fireflycloud.net/" TargetMode="External"/><Relationship Id="rId7" Type="http://schemas.openxmlformats.org/officeDocument/2006/relationships/hyperlink" Target="https://www.youtube.com/channel/UCuvnztKGXBYUuEm6LUmFLGg" TargetMode="External"/><Relationship Id="rId2" Type="http://schemas.openxmlformats.org/officeDocument/2006/relationships/notesSlide" Target="../notesSlides/notesSlide1.xml"/><Relationship Id="rId1" Type="http://schemas.openxmlformats.org/officeDocument/2006/relationships/slideLayout" Target="../slideLayouts/slideLayout93.xml"/><Relationship Id="rId6" Type="http://schemas.openxmlformats.org/officeDocument/2006/relationships/image" Target="../media/image12.png"/><Relationship Id="rId11" Type="http://schemas.openxmlformats.org/officeDocument/2006/relationships/image" Target="../media/image15.png"/><Relationship Id="rId5" Type="http://schemas.openxmlformats.org/officeDocument/2006/relationships/hyperlink" Target="https://www.pearsonactivelearn.com/" TargetMode="External"/><Relationship Id="rId10" Type="http://schemas.openxmlformats.org/officeDocument/2006/relationships/image" Target="../media/image14.png"/><Relationship Id="rId4" Type="http://schemas.openxmlformats.org/officeDocument/2006/relationships/image" Target="../media/image11.png"/><Relationship Id="rId9" Type="http://schemas.openxmlformats.org/officeDocument/2006/relationships/hyperlink" Target="https://twitter.com/hpscience"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www.youtube.com/watch?v=bW7PlTaawfQ"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172.xml"/><Relationship Id="rId1" Type="http://schemas.openxmlformats.org/officeDocument/2006/relationships/tags" Target="../tags/tag1.xml"/><Relationship Id="rId4" Type="http://schemas.openxmlformats.org/officeDocument/2006/relationships/hyperlink" Target="http://www.youtube.com/watch?v=bW7PlTaawfQ"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activeteachonline.com/product/view/id/335/page/66/mode/dps?modal=/player/interactive/id/388814" TargetMode="External"/><Relationship Id="rId2" Type="http://schemas.openxmlformats.org/officeDocument/2006/relationships/image" Target="../media/image34.png"/><Relationship Id="rId1" Type="http://schemas.openxmlformats.org/officeDocument/2006/relationships/slideLayout" Target="../slideLayouts/slideLayout177.xml"/></Relationships>
</file>

<file path=ppt/slides/_rels/slide18.xml.rels><?xml version="1.0" encoding="UTF-8" standalone="yes"?>
<Relationships xmlns="http://schemas.openxmlformats.org/package/2006/relationships"><Relationship Id="rId2" Type="http://schemas.openxmlformats.org/officeDocument/2006/relationships/hyperlink" Target="https://www.twig-world.com/film/the-carbon-cycle-1318/" TargetMode="External"/><Relationship Id="rId1" Type="http://schemas.openxmlformats.org/officeDocument/2006/relationships/slideLayout" Target="../slideLayouts/slideLayout177.xml"/></Relationships>
</file>

<file path=ppt/slides/_rels/slide1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77.xml"/></Relationships>
</file>

<file path=ppt/slides/_rels/slide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9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17.xml"/></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xml"/><Relationship Id="rId1" Type="http://schemas.openxmlformats.org/officeDocument/2006/relationships/slideLayout" Target="../slideLayouts/slideLayout76.xml"/><Relationship Id="rId5" Type="http://schemas.openxmlformats.org/officeDocument/2006/relationships/image" Target="../media/image40.png"/><Relationship Id="rId4" Type="http://schemas.openxmlformats.org/officeDocument/2006/relationships/image" Target="../media/image39.png"/></Relationships>
</file>

<file path=ppt/slides/_rels/slide26.xml.rels><?xml version="1.0" encoding="UTF-8" standalone="yes"?>
<Relationships xmlns="http://schemas.openxmlformats.org/package/2006/relationships"><Relationship Id="rId8" Type="http://schemas.openxmlformats.org/officeDocument/2006/relationships/image" Target="../media/image44.jpeg"/><Relationship Id="rId13" Type="http://schemas.openxmlformats.org/officeDocument/2006/relationships/image" Target="../media/image47.png"/><Relationship Id="rId18" Type="http://schemas.openxmlformats.org/officeDocument/2006/relationships/image" Target="../media/image50.jpeg"/><Relationship Id="rId26" Type="http://schemas.openxmlformats.org/officeDocument/2006/relationships/image" Target="../media/image56.png"/><Relationship Id="rId3" Type="http://schemas.openxmlformats.org/officeDocument/2006/relationships/notesSlide" Target="../notesSlides/notesSlide6.xml"/><Relationship Id="rId21" Type="http://schemas.openxmlformats.org/officeDocument/2006/relationships/image" Target="../media/image52.jpeg"/><Relationship Id="rId7" Type="http://schemas.openxmlformats.org/officeDocument/2006/relationships/image" Target="../media/image43.png"/><Relationship Id="rId12" Type="http://schemas.openxmlformats.org/officeDocument/2006/relationships/image" Target="../media/image13.png"/><Relationship Id="rId17" Type="http://schemas.openxmlformats.org/officeDocument/2006/relationships/hyperlink" Target="http://www.google.com/url?sa=i&amp;rct=j&amp;q=&amp;esrc=s&amp;source=images&amp;cd=&amp;cad=rja&amp;uact=8&amp;docid=zInxbeK6TiuQdM&amp;tbnid=tqq80cDGDuDFXM:&amp;ved=0CAUQjRw&amp;url=http://demux.co.uk/blog/video-evidence-why-wont-all-dvds-work-in-your-dvd-player/&amp;ei=74VOU-GyA6_50gX8y4HoDg&amp;bvm=bv.64764171,d.d2k&amp;psig=AFQjCNHDXZBmaWWt2X1gRHYGOT4UVwwfSQ&amp;ust=1397741422351615" TargetMode="External"/><Relationship Id="rId25" Type="http://schemas.openxmlformats.org/officeDocument/2006/relationships/image" Target="../media/image55.png"/><Relationship Id="rId33" Type="http://schemas.openxmlformats.org/officeDocument/2006/relationships/image" Target="../media/image59.png"/><Relationship Id="rId2" Type="http://schemas.openxmlformats.org/officeDocument/2006/relationships/slideLayout" Target="../slideLayouts/slideLayout7.xml"/><Relationship Id="rId16" Type="http://schemas.openxmlformats.org/officeDocument/2006/relationships/image" Target="../media/image49.jpeg"/><Relationship Id="rId20" Type="http://schemas.openxmlformats.org/officeDocument/2006/relationships/image" Target="../media/image51.gif"/><Relationship Id="rId29" Type="http://schemas.openxmlformats.org/officeDocument/2006/relationships/image" Target="../media/image58.png"/><Relationship Id="rId1" Type="http://schemas.openxmlformats.org/officeDocument/2006/relationships/vmlDrawing" Target="../drawings/vmlDrawing1.vml"/><Relationship Id="rId6" Type="http://schemas.openxmlformats.org/officeDocument/2006/relationships/image" Target="../media/image42.png"/><Relationship Id="rId11" Type="http://schemas.openxmlformats.org/officeDocument/2006/relationships/image" Target="../media/image46.jpeg"/><Relationship Id="rId24" Type="http://schemas.openxmlformats.org/officeDocument/2006/relationships/image" Target="../media/image54.png"/><Relationship Id="rId32" Type="http://schemas.openxmlformats.org/officeDocument/2006/relationships/image" Target="../media/image11.png"/><Relationship Id="rId5" Type="http://schemas.openxmlformats.org/officeDocument/2006/relationships/image" Target="../media/image41.wmf"/><Relationship Id="rId15" Type="http://schemas.openxmlformats.org/officeDocument/2006/relationships/hyperlink" Target="https://www.google.com/url?sa=i&amp;rct=j&amp;q=&amp;esrc=s&amp;source=images&amp;cd=&amp;cad=rja&amp;uact=8&amp;docid=3O2HzmmLaPBbWM&amp;tbnid=f1NL8qhiqHE1sM:&amp;ved=0CAUQjRw&amp;url=https://vimeo.com/&amp;ei=0IVOU53uNKfP0QWu0oHoBw&amp;bvm=bv.64764171,d.d2k&amp;psig=AFQjCNGOoN6Eg4RjZPDO3dYdZU1K2gfJaQ&amp;ust=1397741380798313" TargetMode="External"/><Relationship Id="rId23" Type="http://schemas.openxmlformats.org/officeDocument/2006/relationships/image" Target="../media/image53.png"/><Relationship Id="rId28" Type="http://schemas.openxmlformats.org/officeDocument/2006/relationships/image" Target="../media/image57.jpeg"/><Relationship Id="rId10" Type="http://schemas.openxmlformats.org/officeDocument/2006/relationships/image" Target="../media/image45.jpeg"/><Relationship Id="rId19" Type="http://schemas.openxmlformats.org/officeDocument/2006/relationships/hyperlink" Target="http://www.google.com/url?sa=i&amp;rct=j&amp;q=&amp;esrc=s&amp;source=images&amp;cd=&amp;cad=rja&amp;uact=8&amp;docid=C43MYYDPIfpn2M&amp;tbnid=QAbw63W2eIa83M:&amp;ved=0CAUQjRw&amp;url=http://adriancheok.info/category-speech/adrian-david-cheok-speaker-new-scientist-panel/&amp;ei=P4ZOU8OwEfKY0QX-2YGwBw&amp;bvm=bv.64764171,d.d2k&amp;psig=AFQjCNFkby2tpRwe-DKrnfZEF7NlAqb_Vw&amp;ust=1397741492186946" TargetMode="External"/><Relationship Id="rId31" Type="http://schemas.openxmlformats.org/officeDocument/2006/relationships/hyperlink" Target="https://highamspark.fireflycloud.net/" TargetMode="External"/><Relationship Id="rId4" Type="http://schemas.openxmlformats.org/officeDocument/2006/relationships/oleObject" Target="../embeddings/oleObject1.bin"/><Relationship Id="rId9" Type="http://schemas.openxmlformats.org/officeDocument/2006/relationships/hyperlink" Target="https://www.google.com/url?sa=i&amp;rct=j&amp;q=&amp;esrc=s&amp;source=images&amp;cd=&amp;cad=rja&amp;uact=8&amp;docid=jqW08-cNR02bFM&amp;tbnid=1yOS7qKZC7nt7M:&amp;ved=0CAUQjRw&amp;url=https://about.twitter.com/press/brand-assets&amp;ei=4IJOU6PDIaGj0QWG3YCYBQ&amp;bvm=bv.64764171,d.d2k&amp;psig=AFQjCNHm-AHzRwCHqY2bzscR0whZP3HBzQ&amp;ust=1397740639231888" TargetMode="External"/><Relationship Id="rId14" Type="http://schemas.openxmlformats.org/officeDocument/2006/relationships/image" Target="../media/image48.gif"/><Relationship Id="rId22" Type="http://schemas.openxmlformats.org/officeDocument/2006/relationships/hyperlink" Target="http://www.google.com/url?sa=i&amp;rct=j&amp;q=&amp;esrc=s&amp;source=images&amp;cd=&amp;cad=rja&amp;uact=8&amp;docid=g2V8bGN4McqsuM&amp;tbnid=zdaUD2dUC3s09M:&amp;ved=0CAUQjRw&amp;url=http://pixabay.com/en/paint-green-pen-felt-pen-149371/&amp;ei=sodOU6m_HLGS0QWmv4GIBw&amp;bvm=bv.64764171,d.d2k&amp;psig=AFQjCNExHoJU_o1GzH4Qch9j0JrxKpDSGQ&amp;ust=1397741791342220" TargetMode="External"/><Relationship Id="rId27" Type="http://schemas.openxmlformats.org/officeDocument/2006/relationships/hyperlink" Target="http://www.mobileapptesting.com/wp-content/uploads/2012/10/Mobile-Apps.jpg" TargetMode="External"/><Relationship Id="rId30" Type="http://schemas.openxmlformats.org/officeDocument/2006/relationships/image" Target="../media/image12.png"/></Relationships>
</file>

<file path=ppt/slides/_rels/slide27.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60.jpeg"/><Relationship Id="rId7" Type="http://schemas.openxmlformats.org/officeDocument/2006/relationships/image" Target="../media/image63.jpeg"/><Relationship Id="rId2" Type="http://schemas.openxmlformats.org/officeDocument/2006/relationships/hyperlink" Target="http://www.google.com/url?sa=i&amp;rct=j&amp;q=&amp;esrc=s&amp;source=images&amp;cd=&amp;cad=rja&amp;uact=8&amp;docid=h4yvivE2PfflxM&amp;tbnid=-iI4_NyLx97YiM:&amp;ved=0CAUQjRw&amp;url=http://mysteryezekude.deviantart.com/art/Keep-Quiet-186524173&amp;ei=V5BOU8PZHaSW0QXl1oDABg&amp;bvm=bv.64764171,d.d2k&amp;psig=AFQjCNFLnHhnlK3wrovkdggo5Ih79G27pg&amp;ust=1397744033673517" TargetMode="External"/><Relationship Id="rId1" Type="http://schemas.openxmlformats.org/officeDocument/2006/relationships/slideLayout" Target="../slideLayouts/slideLayout7.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hyperlink" Target="http://www.google.com/url?sa=i&amp;rct=j&amp;q=&amp;esrc=s&amp;source=images&amp;cd=&amp;cad=rja&amp;uact=8&amp;docid=wISj3_swnIIF6M&amp;tbnid=YffVb-vLlK7K_M:&amp;ved=0CAUQjRw&amp;url=http://office.about.com/od/Office365/ss/Excel-2013-Gallery-Of-Features.htm&amp;ei=XZFOU4edM9Ca0QWbsICwDw&amp;bvm=bv.64764171,d.d2k&amp;psig=AFQjCNGq6d2h63N8FeL414jsjquknsGVdg&amp;ust=1397744348410851"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59.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87.xml"/></Relationships>
</file>

<file path=ppt/slides/_rels/slide30.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59.xml"/></Relationships>
</file>

<file path=ppt/slides/_rels/slide31.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hyperlink" Target="http://4.bp.blogspot.com/-fzqWo07SXiA/UF8v2zGw1FI/AAAAAAAAAD0/29ok1MNQQTA/s1600/ClassDojo-Logo-Wordpress.jpg" TargetMode="External"/><Relationship Id="rId2" Type="http://schemas.openxmlformats.org/officeDocument/2006/relationships/image" Target="../media/image67.png"/><Relationship Id="rId1" Type="http://schemas.openxmlformats.org/officeDocument/2006/relationships/slideLayout" Target="../slideLayouts/slideLayout7.xml"/><Relationship Id="rId6" Type="http://schemas.openxmlformats.org/officeDocument/2006/relationships/image" Target="../media/image60.jpeg"/><Relationship Id="rId5" Type="http://schemas.openxmlformats.org/officeDocument/2006/relationships/hyperlink" Target="http://www.google.com/url?sa=i&amp;rct=j&amp;q=&amp;esrc=s&amp;source=images&amp;cd=&amp;cad=rja&amp;uact=8&amp;docid=h4yvivE2PfflxM&amp;tbnid=-iI4_NyLx97YiM:&amp;ved=0CAUQjRw&amp;url=http://mysteryezekude.deviantart.com/art/Keep-Quiet-186524173&amp;ei=V5BOU8PZHaSW0QXl1oDABg&amp;bvm=bv.64764171,d.d2k&amp;psig=AFQjCNFLnHhnlK3wrovkdggo5Ih79G27pg&amp;ust=1397744033673517" TargetMode="External"/><Relationship Id="rId4" Type="http://schemas.openxmlformats.org/officeDocument/2006/relationships/image" Target="../media/image68.jpeg"/></Relationships>
</file>

<file path=ppt/slides/_rels/slide33.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52.jpeg"/><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87.xml"/></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160.xml"/></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160.xml"/><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hyperlink" Target="https://www.activeteachonline.com/product/view/id/335/page/66/mode/dps?modal=/player/video/id/389233" TargetMode="Externa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611983" y="1329612"/>
            <a:ext cx="8174432" cy="971550"/>
          </a:xfrm>
        </p:spPr>
        <p:txBody>
          <a:bodyPr>
            <a:normAutofit/>
          </a:bodyPr>
          <a:lstStyle/>
          <a:p>
            <a:r>
              <a:rPr lang="en-GB" dirty="0" smtClean="0"/>
              <a:t>To be able to explain why decomposers are an important part of an ecosystem.</a:t>
            </a:r>
            <a:endParaRPr lang="en-GB" dirty="0"/>
          </a:p>
        </p:txBody>
      </p:sp>
      <p:sp>
        <p:nvSpPr>
          <p:cNvPr id="4" name="Text Placeholder 3"/>
          <p:cNvSpPr>
            <a:spLocks noGrp="1"/>
          </p:cNvSpPr>
          <p:nvPr>
            <p:ph type="body" sz="quarter" idx="14"/>
          </p:nvPr>
        </p:nvSpPr>
        <p:spPr>
          <a:xfrm>
            <a:off x="51" y="2874073"/>
            <a:ext cx="9143950" cy="2269431"/>
          </a:xfrm>
          <a:solidFill>
            <a:srgbClr val="EAEAEA"/>
          </a:solidFill>
        </p:spPr>
        <p:txBody>
          <a:bodyPr/>
          <a:lstStyle/>
          <a:p>
            <a:pPr marL="0" indent="0">
              <a:buNone/>
            </a:pPr>
            <a:endParaRPr lang="en-GB" dirty="0"/>
          </a:p>
        </p:txBody>
      </p:sp>
      <p:sp>
        <p:nvSpPr>
          <p:cNvPr id="10" name="Text Box 17"/>
          <p:cNvSpPr txBox="1">
            <a:spLocks noChangeArrowheads="1"/>
          </p:cNvSpPr>
          <p:nvPr/>
        </p:nvSpPr>
        <p:spPr bwMode="auto">
          <a:xfrm>
            <a:off x="203878" y="168126"/>
            <a:ext cx="8043504" cy="561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73" tIns="34289" rIns="68573" bIns="34289">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685715" fontAlgn="base">
              <a:spcBef>
                <a:spcPct val="0"/>
              </a:spcBef>
              <a:spcAft>
                <a:spcPct val="0"/>
              </a:spcAft>
              <a:defRPr/>
            </a:pPr>
            <a:r>
              <a:rPr lang="en-GB" sz="3200" u="sng" kern="0" dirty="0" smtClean="0">
                <a:solidFill>
                  <a:srgbClr val="000000"/>
                </a:solidFill>
                <a:latin typeface="+mn-lt"/>
              </a:rPr>
              <a:t>8De Decomposers and carbon</a:t>
            </a:r>
            <a:endParaRPr lang="en-GB" sz="3200" u="sng" kern="0" dirty="0">
              <a:solidFill>
                <a:srgbClr val="000000"/>
              </a:solidFill>
              <a:latin typeface="+mn-lt"/>
            </a:endParaRPr>
          </a:p>
        </p:txBody>
      </p:sp>
      <p:pic>
        <p:nvPicPr>
          <p:cNvPr id="11" name="Picture 2" descr="https://firefly.archbishoptemple.lancs.sch.uk/Templates/lib/core/login/images/school-logo.pn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54381" y="4635356"/>
            <a:ext cx="1586003" cy="44036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hlinkClick r:id="rId5"/>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3892488" y="4723837"/>
            <a:ext cx="2845978" cy="327029"/>
          </a:xfrm>
          <a:prstGeom prst="rect">
            <a:avLst/>
          </a:prstGeom>
        </p:spPr>
      </p:pic>
      <p:pic>
        <p:nvPicPr>
          <p:cNvPr id="14" name="Picture 13" descr="yt-brand-standard-logo-95x40.png">
            <a:hlinkClick r:id="rId7"/>
          </p:cNvPr>
          <p:cNvPicPr>
            <a:picLocks noChangeAspect="1"/>
          </p:cNvPicPr>
          <p:nvPr/>
        </p:nvPicPr>
        <p:blipFill>
          <a:blip r:embed="rId8" cstate="print"/>
          <a:stretch>
            <a:fillRect/>
          </a:stretch>
        </p:blipFill>
        <p:spPr>
          <a:xfrm>
            <a:off x="2247702" y="4698923"/>
            <a:ext cx="857891" cy="361217"/>
          </a:xfrm>
          <a:prstGeom prst="rect">
            <a:avLst/>
          </a:prstGeom>
        </p:spPr>
      </p:pic>
      <p:pic>
        <p:nvPicPr>
          <p:cNvPr id="16" name="Picture 2">
            <a:hlinkClick r:id="rId9"/>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a:stretch/>
        </p:blipFill>
        <p:spPr bwMode="auto">
          <a:xfrm>
            <a:off x="118610" y="4718957"/>
            <a:ext cx="1878012" cy="359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AutoShape 18"/>
          <p:cNvSpPr>
            <a:spLocks noChangeArrowheads="1"/>
          </p:cNvSpPr>
          <p:nvPr/>
        </p:nvSpPr>
        <p:spPr bwMode="auto">
          <a:xfrm>
            <a:off x="0" y="2764130"/>
            <a:ext cx="4686300" cy="2044736"/>
          </a:xfrm>
          <a:prstGeom prst="cloudCallout">
            <a:avLst>
              <a:gd name="adj1" fmla="val 68363"/>
              <a:gd name="adj2" fmla="val 55457"/>
            </a:avLst>
          </a:prstGeom>
          <a:gradFill rotWithShape="1">
            <a:gsLst>
              <a:gs pos="0">
                <a:schemeClr val="bg1"/>
              </a:gs>
              <a:gs pos="100000">
                <a:srgbClr val="CCCCFF"/>
              </a:gs>
            </a:gsLst>
            <a:path path="rect">
              <a:fillToRect l="50000" t="50000" r="50000" b="50000"/>
            </a:path>
          </a:gradFill>
          <a:ln w="9525">
            <a:solidFill>
              <a:schemeClr val="tx1"/>
            </a:solidFill>
            <a:round/>
            <a:headEnd/>
            <a:tailEnd/>
          </a:ln>
        </p:spPr>
        <p:txBody>
          <a:bodyPr anchor="ctr" anchorCtr="1"/>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None/>
            </a:pPr>
            <a:r>
              <a:rPr lang="en-GB" altLang="en-US" sz="1800" dirty="0" smtClean="0">
                <a:solidFill>
                  <a:srgbClr val="000000"/>
                </a:solidFill>
                <a:latin typeface="+mn-lt"/>
              </a:rPr>
              <a:t>Can you make a sentence to link the following words?</a:t>
            </a:r>
          </a:p>
          <a:p>
            <a:pPr algn="ctr">
              <a:spcBef>
                <a:spcPct val="0"/>
              </a:spcBef>
              <a:buNone/>
            </a:pPr>
            <a:r>
              <a:rPr lang="en-GB" altLang="en-US" sz="1800" b="1" i="1" dirty="0">
                <a:solidFill>
                  <a:srgbClr val="000000"/>
                </a:solidFill>
                <a:latin typeface="+mn-lt"/>
              </a:rPr>
              <a:t>ecosystem, community, physical environmental</a:t>
            </a:r>
          </a:p>
          <a:p>
            <a:pPr algn="ctr">
              <a:spcBef>
                <a:spcPct val="0"/>
              </a:spcBef>
              <a:buNone/>
            </a:pPr>
            <a:r>
              <a:rPr lang="en-GB" altLang="en-US" sz="1800" b="1" i="1" dirty="0">
                <a:solidFill>
                  <a:srgbClr val="000000"/>
                </a:solidFill>
                <a:latin typeface="+mn-lt"/>
              </a:rPr>
              <a:t>factors.</a:t>
            </a:r>
          </a:p>
        </p:txBody>
      </p:sp>
      <p:pic>
        <p:nvPicPr>
          <p:cNvPr id="2" name="Picture 1"/>
          <p:cNvPicPr>
            <a:picLocks noChangeAspect="1"/>
          </p:cNvPicPr>
          <p:nvPr/>
        </p:nvPicPr>
        <p:blipFill>
          <a:blip r:embed="rId11"/>
          <a:stretch>
            <a:fillRect/>
          </a:stretch>
        </p:blipFill>
        <p:spPr>
          <a:xfrm>
            <a:off x="5661176" y="2874073"/>
            <a:ext cx="2598813" cy="2213653"/>
          </a:xfrm>
          <a:prstGeom prst="rect">
            <a:avLst/>
          </a:prstGeom>
        </p:spPr>
      </p:pic>
    </p:spTree>
    <p:extLst>
      <p:ext uri="{BB962C8B-B14F-4D97-AF65-F5344CB8AC3E}">
        <p14:creationId xmlns:p14="http://schemas.microsoft.com/office/powerpoint/2010/main" val="306717146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5863" y="876049"/>
            <a:ext cx="7959634" cy="2031325"/>
          </a:xfrm>
          <a:prstGeom prst="rect">
            <a:avLst/>
          </a:prstGeom>
          <a:noFill/>
        </p:spPr>
        <p:txBody>
          <a:bodyPr wrap="square" rtlCol="0">
            <a:spAutoFit/>
          </a:bodyPr>
          <a:lstStyle/>
          <a:p>
            <a:r>
              <a:rPr lang="en-GB" sz="1800" b="1" u="sng" dirty="0" smtClean="0">
                <a:solidFill>
                  <a:srgbClr val="00CC00"/>
                </a:solidFill>
              </a:rPr>
              <a:t>Decomposers</a:t>
            </a:r>
            <a:r>
              <a:rPr lang="en-GB" sz="1800" dirty="0" smtClean="0">
                <a:solidFill>
                  <a:srgbClr val="00CC00"/>
                </a:solidFill>
              </a:rPr>
              <a:t> are microorganisms that are an important part of an </a:t>
            </a:r>
            <a:r>
              <a:rPr lang="en-GB" sz="1800" b="1" u="sng" dirty="0" smtClean="0">
                <a:solidFill>
                  <a:srgbClr val="00CC00"/>
                </a:solidFill>
              </a:rPr>
              <a:t>ecosystem</a:t>
            </a:r>
            <a:r>
              <a:rPr lang="en-GB" sz="1800" dirty="0" smtClean="0">
                <a:solidFill>
                  <a:srgbClr val="00CC00"/>
                </a:solidFill>
              </a:rPr>
              <a:t>, as they break down dead organisms and animal wastes in a process called </a:t>
            </a:r>
            <a:r>
              <a:rPr lang="en-GB" sz="1800" b="1" u="sng" dirty="0" smtClean="0">
                <a:solidFill>
                  <a:srgbClr val="00CC00"/>
                </a:solidFill>
              </a:rPr>
              <a:t>decay.</a:t>
            </a:r>
          </a:p>
          <a:p>
            <a:endParaRPr lang="en-GB" sz="1800" dirty="0">
              <a:solidFill>
                <a:srgbClr val="00CC00"/>
              </a:solidFill>
            </a:endParaRPr>
          </a:p>
          <a:p>
            <a:r>
              <a:rPr lang="en-GB" sz="1800" dirty="0" smtClean="0">
                <a:solidFill>
                  <a:srgbClr val="00CC00"/>
                </a:solidFill>
              </a:rPr>
              <a:t>This allows substances inside the dead organisms and wastes to be used again by other organisms</a:t>
            </a:r>
          </a:p>
          <a:p>
            <a:endParaRPr lang="en-GB" sz="1800" dirty="0">
              <a:solidFill>
                <a:srgbClr val="00CC00"/>
              </a:solidFill>
            </a:endParaRPr>
          </a:p>
          <a:p>
            <a:r>
              <a:rPr lang="en-GB" sz="1800" b="1" u="sng" dirty="0" smtClean="0">
                <a:solidFill>
                  <a:srgbClr val="00CC00"/>
                </a:solidFill>
              </a:rPr>
              <a:t>Bacteria, fungi and protoctists </a:t>
            </a:r>
            <a:r>
              <a:rPr lang="en-GB" sz="1800" dirty="0" smtClean="0">
                <a:solidFill>
                  <a:srgbClr val="00CC00"/>
                </a:solidFill>
              </a:rPr>
              <a:t>can all be decomposers.</a:t>
            </a:r>
            <a:endParaRPr lang="en-GB" sz="1800" dirty="0">
              <a:solidFill>
                <a:srgbClr val="00CC00"/>
              </a:solidFill>
            </a:endParaRPr>
          </a:p>
        </p:txBody>
      </p:sp>
      <p:pic>
        <p:nvPicPr>
          <p:cNvPr id="3" name="Picture 12" descr="stick_figure_drawing_three_check_marks_300_clr.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80485" y="2141692"/>
            <a:ext cx="1050302" cy="1750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AutoShape 21"/>
          <p:cNvSpPr>
            <a:spLocks noChangeArrowheads="1"/>
          </p:cNvSpPr>
          <p:nvPr/>
        </p:nvSpPr>
        <p:spPr bwMode="auto">
          <a:xfrm>
            <a:off x="113211" y="154865"/>
            <a:ext cx="9030789" cy="721184"/>
          </a:xfrm>
          <a:prstGeom prst="roundRect">
            <a:avLst>
              <a:gd name="adj" fmla="val 6856"/>
            </a:avLst>
          </a:prstGeom>
          <a:gradFill rotWithShape="1">
            <a:gsLst>
              <a:gs pos="0">
                <a:srgbClr val="3399FF"/>
              </a:gs>
              <a:gs pos="100000">
                <a:srgbClr val="BBE0E3"/>
              </a:gs>
            </a:gsLst>
            <a:lin ang="5400000" scaled="1"/>
          </a:gradFill>
          <a:ln w="25400">
            <a:solidFill>
              <a:srgbClr val="000080"/>
            </a:solidFill>
            <a:round/>
            <a:headEnd/>
            <a:tailEnd/>
          </a:ln>
        </p:spPr>
        <p:txBody>
          <a:bodyPr/>
          <a:lstStyle>
            <a:lvl1pPr marL="354013" indent="-354013">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265510" marR="0" lvl="0" indent="-265510" defTabSz="685800" eaLnBrk="1" fontAlgn="base" latinLnBrk="0" hangingPunct="1">
              <a:lnSpc>
                <a:spcPct val="100000"/>
              </a:lnSpc>
              <a:spcBef>
                <a:spcPct val="0"/>
              </a:spcBef>
              <a:spcAft>
                <a:spcPct val="0"/>
              </a:spcAft>
              <a:buClrTx/>
              <a:buSzTx/>
              <a:buFont typeface="Wingdings 2" panose="05020102010507070707" pitchFamily="18" charset="2"/>
              <a:buChar char="!"/>
              <a:tabLst/>
              <a:defRPr/>
            </a:pPr>
            <a:r>
              <a:rPr lang="en-GB" altLang="en-US" sz="1800" kern="0" dirty="0" smtClean="0">
                <a:solidFill>
                  <a:srgbClr val="000000"/>
                </a:solidFill>
                <a:cs typeface="Arial" panose="020B0604020202020204" pitchFamily="34" charset="0"/>
                <a:sym typeface="Wingdings" panose="05000000000000000000" pitchFamily="2" charset="2"/>
              </a:rPr>
              <a:t>Peer-assess your partners work. Give them a WWW and an EBI. Add to their work in green pen.</a:t>
            </a:r>
            <a:endParaRPr lang="en-GB" altLang="en-US" sz="1800" kern="0" dirty="0" smtClean="0">
              <a:solidFill>
                <a:srgbClr val="000000"/>
              </a:solidFill>
              <a:cs typeface="Arial" panose="020B0604020202020204" pitchFamily="34" charset="0"/>
              <a:sym typeface="Wingdings" panose="05000000000000000000" pitchFamily="2" charset="2"/>
            </a:endParaRPr>
          </a:p>
        </p:txBody>
      </p:sp>
    </p:spTree>
    <p:extLst>
      <p:ext uri="{BB962C8B-B14F-4D97-AF65-F5344CB8AC3E}">
        <p14:creationId xmlns:p14="http://schemas.microsoft.com/office/powerpoint/2010/main" val="1630131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4875" y="-22353"/>
            <a:ext cx="6562845" cy="830989"/>
          </a:xfrm>
          <a:prstGeom prst="rect">
            <a:avLst/>
          </a:prstGeom>
          <a:noFill/>
        </p:spPr>
        <p:txBody>
          <a:bodyPr wrap="square" lIns="91432" tIns="45716" rIns="91432" bIns="45716" rtlCol="0">
            <a:spAutoFit/>
          </a:bodyPr>
          <a:lstStyle/>
          <a:p>
            <a:pPr marL="0" marR="0" lvl="0" indent="0" algn="l" defTabSz="685732" rtl="0" eaLnBrk="1" fontAlgn="base" latinLnBrk="0" hangingPunct="1">
              <a:lnSpc>
                <a:spcPct val="100000"/>
              </a:lnSpc>
              <a:spcBef>
                <a:spcPct val="0"/>
              </a:spcBef>
              <a:spcAft>
                <a:spcPct val="0"/>
              </a:spcAft>
              <a:buClrTx/>
              <a:buSzTx/>
              <a:buFontTx/>
              <a:buNone/>
              <a:tabLst/>
              <a:defRPr/>
            </a:pPr>
            <a:r>
              <a:rPr kumimoji="0" lang="en-GB" sz="2400" b="0" i="0" u="none" strike="noStrike" kern="0" cap="none" spc="0" normalizeH="0" baseline="0" noProof="0" dirty="0" smtClean="0">
                <a:ln>
                  <a:noFill/>
                </a:ln>
                <a:solidFill>
                  <a:srgbClr val="FFFF00"/>
                </a:solidFill>
                <a:effectLst/>
                <a:uLnTx/>
                <a:uFillTx/>
                <a:latin typeface="Trebuchet MS" pitchFamily="34" charset="0"/>
                <a:ea typeface="+mn-ea"/>
                <a:cs typeface="+mn-cs"/>
              </a:rPr>
              <a:t>Learning Objectives</a:t>
            </a:r>
            <a:endParaRPr kumimoji="0" lang="en-GB" sz="2400" b="0" i="0" u="none" strike="noStrike" kern="0" cap="none" spc="0" normalizeH="0" baseline="0" noProof="0" dirty="0">
              <a:ln>
                <a:noFill/>
              </a:ln>
              <a:solidFill>
                <a:srgbClr val="FFFF00"/>
              </a:solidFill>
              <a:effectLst/>
              <a:uLnTx/>
              <a:uFillTx/>
              <a:latin typeface="Trebuchet MS" pitchFamily="34" charset="0"/>
              <a:ea typeface="+mn-ea"/>
              <a:cs typeface="+mn-cs"/>
            </a:endParaRPr>
          </a:p>
          <a:p>
            <a:pPr marL="198815" marR="0" lvl="0" indent="-198815" algn="l" defTabSz="685732" rtl="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dirty="0">
              <a:ln>
                <a:noFill/>
              </a:ln>
              <a:solidFill>
                <a:srgbClr val="FFFF00"/>
              </a:solidFill>
              <a:effectLst/>
              <a:uLnTx/>
              <a:uFillTx/>
              <a:latin typeface="Trebuchet MS" pitchFamily="34" charset="0"/>
              <a:ea typeface="+mn-ea"/>
              <a:cs typeface="+mn-cs"/>
            </a:endParaRPr>
          </a:p>
        </p:txBody>
      </p:sp>
      <p:graphicFrame>
        <p:nvGraphicFramePr>
          <p:cNvPr id="10" name="Group 24"/>
          <p:cNvGraphicFramePr>
            <a:graphicFrameLocks noGrp="1"/>
          </p:cNvGraphicFramePr>
          <p:nvPr>
            <p:extLst/>
          </p:nvPr>
        </p:nvGraphicFramePr>
        <p:xfrm>
          <a:off x="101193" y="373044"/>
          <a:ext cx="8825948" cy="4797707"/>
        </p:xfrm>
        <a:graphic>
          <a:graphicData uri="http://schemas.openxmlformats.org/drawingml/2006/table">
            <a:tbl>
              <a:tblPr/>
              <a:tblGrid>
                <a:gridCol w="3469321">
                  <a:extLst>
                    <a:ext uri="{9D8B030D-6E8A-4147-A177-3AD203B41FA5}">
                      <a16:colId xmlns:a16="http://schemas.microsoft.com/office/drawing/2014/main" val="20000"/>
                    </a:ext>
                  </a:extLst>
                </a:gridCol>
                <a:gridCol w="2778035">
                  <a:extLst>
                    <a:ext uri="{9D8B030D-6E8A-4147-A177-3AD203B41FA5}">
                      <a16:colId xmlns:a16="http://schemas.microsoft.com/office/drawing/2014/main" val="20001"/>
                    </a:ext>
                  </a:extLst>
                </a:gridCol>
                <a:gridCol w="2578592">
                  <a:extLst>
                    <a:ext uri="{9D8B030D-6E8A-4147-A177-3AD203B41FA5}">
                      <a16:colId xmlns:a16="http://schemas.microsoft.com/office/drawing/2014/main" val="20002"/>
                    </a:ext>
                  </a:extLst>
                </a:gridCol>
              </a:tblGrid>
              <a:tr h="404942">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r>
                        <a:rPr lang="en-GB" sz="1600" b="1" kern="1200" dirty="0" smtClean="0">
                          <a:solidFill>
                            <a:schemeClr val="tx1"/>
                          </a:solidFill>
                          <a:effectLst/>
                          <a:latin typeface="+mn-lt"/>
                          <a:ea typeface="+mn-ea"/>
                          <a:cs typeface="+mn-cs"/>
                        </a:rPr>
                        <a:t>Developing</a:t>
                      </a:r>
                    </a:p>
                  </a:txBody>
                  <a:tcPr marL="68573" marR="68573" marT="34299" marB="3429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r>
                        <a:rPr lang="en-GB" sz="1600" b="1" kern="1200" dirty="0" smtClean="0">
                          <a:solidFill>
                            <a:schemeClr val="tx1"/>
                          </a:solidFill>
                          <a:effectLst/>
                          <a:latin typeface="+mn-lt"/>
                          <a:ea typeface="+mn-ea"/>
                          <a:cs typeface="+mn-cs"/>
                        </a:rPr>
                        <a:t>Securing</a:t>
                      </a:r>
                    </a:p>
                  </a:txBody>
                  <a:tcPr marL="68573" marR="68573" marT="34299" marB="342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lang="en-GB" sz="1600" b="1" kern="1200" dirty="0" smtClean="0">
                          <a:solidFill>
                            <a:schemeClr val="tx1"/>
                          </a:solidFill>
                          <a:effectLst/>
                          <a:latin typeface="+mn-lt"/>
                          <a:ea typeface="+mn-ea"/>
                          <a:cs typeface="+mn-cs"/>
                        </a:rPr>
                        <a:t>Exceeding</a:t>
                      </a:r>
                      <a:endParaRPr kumimoji="0" lang="en-GB" sz="3200" b="1" i="0" u="none" strike="noStrike" cap="none" normalizeH="0" baseline="0" dirty="0">
                        <a:ln>
                          <a:noFill/>
                        </a:ln>
                        <a:solidFill>
                          <a:schemeClr val="tx1"/>
                        </a:solidFill>
                        <a:effectLst/>
                        <a:latin typeface="Calibri" panose="020F0502020204030204" pitchFamily="34" charset="0"/>
                        <a:cs typeface="Arial" charset="0"/>
                      </a:endParaRPr>
                    </a:p>
                  </a:txBody>
                  <a:tcPr marL="68573" marR="68573" marT="34299" marB="3429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99FF"/>
                    </a:solidFill>
                  </a:tcPr>
                </a:tc>
                <a:extLst>
                  <a:ext uri="{0D108BD9-81ED-4DB2-BD59-A6C34878D82A}">
                    <a16:rowId xmlns:a16="http://schemas.microsoft.com/office/drawing/2014/main" val="10000"/>
                  </a:ext>
                </a:extLst>
              </a:tr>
              <a:tr h="346147">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2000" b="1" i="0" u="none" strike="noStrike" cap="none" normalizeH="0" baseline="0" dirty="0">
                          <a:ln>
                            <a:noFill/>
                          </a:ln>
                          <a:solidFill>
                            <a:schemeClr val="tx1"/>
                          </a:solidFill>
                          <a:effectLst/>
                          <a:latin typeface="Calibri" panose="020F0502020204030204" pitchFamily="34" charset="0"/>
                          <a:cs typeface="Arial" charset="0"/>
                        </a:rPr>
                        <a:t>Must…</a:t>
                      </a:r>
                    </a:p>
                  </a:txBody>
                  <a:tcPr marL="68573" marR="68573" marT="34299" marB="3429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1800" b="1" i="0" u="none" strike="noStrike" cap="none" normalizeH="0" baseline="0" dirty="0">
                          <a:ln>
                            <a:noFill/>
                          </a:ln>
                          <a:solidFill>
                            <a:schemeClr val="tx1"/>
                          </a:solidFill>
                          <a:effectLst/>
                          <a:latin typeface="Calibri" panose="020F0502020204030204" pitchFamily="34" charset="0"/>
                          <a:cs typeface="Arial" charset="0"/>
                        </a:rPr>
                        <a:t>Should…</a:t>
                      </a:r>
                    </a:p>
                  </a:txBody>
                  <a:tcPr marL="68573" marR="68573" marT="34299" marB="342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2000" b="1" i="0" u="none" strike="noStrike" cap="none" normalizeH="0" baseline="0" dirty="0">
                          <a:ln>
                            <a:noFill/>
                          </a:ln>
                          <a:solidFill>
                            <a:schemeClr val="tx1"/>
                          </a:solidFill>
                          <a:effectLst/>
                          <a:latin typeface="Calibri" panose="020F0502020204030204" pitchFamily="34" charset="0"/>
                          <a:cs typeface="Arial" charset="0"/>
                        </a:rPr>
                        <a:t>Could…</a:t>
                      </a:r>
                    </a:p>
                  </a:txBody>
                  <a:tcPr marL="68573" marR="68573" marT="34299" marB="3429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99FF"/>
                    </a:solidFill>
                  </a:tcPr>
                </a:tc>
                <a:extLst>
                  <a:ext uri="{0D108BD9-81ED-4DB2-BD59-A6C34878D82A}">
                    <a16:rowId xmlns:a16="http://schemas.microsoft.com/office/drawing/2014/main" val="10001"/>
                  </a:ext>
                </a:extLst>
              </a:tr>
              <a:tr h="4019367">
                <a:tc>
                  <a:txBody>
                    <a:bodyPr/>
                    <a:lstStyle/>
                    <a:p>
                      <a:endParaRPr lang="en-GB" sz="1400" b="0" i="0" u="none" strike="noStrike" kern="1200" baseline="0" dirty="0" smtClean="0">
                        <a:solidFill>
                          <a:schemeClr val="tx1"/>
                        </a:solidFill>
                        <a:latin typeface="+mn-lt"/>
                        <a:ea typeface="+mn-ea"/>
                        <a:cs typeface="+mn-cs"/>
                      </a:endParaRPr>
                    </a:p>
                    <a:p>
                      <a:r>
                        <a:rPr lang="en-GB" sz="1400" b="0" i="0" u="none" strike="noStrike" kern="1200" baseline="0" dirty="0" smtClean="0">
                          <a:solidFill>
                            <a:schemeClr val="tx1"/>
                          </a:solidFill>
                          <a:latin typeface="+mn-lt"/>
                          <a:ea typeface="+mn-ea"/>
                          <a:cs typeface="+mn-cs"/>
                        </a:rPr>
                        <a:t>Correctly use the terms: ecosystem, decomposer.</a:t>
                      </a:r>
                    </a:p>
                    <a:p>
                      <a:endParaRPr lang="en-GB" sz="1400" b="0" i="0" u="none" strike="noStrike" kern="1200" baseline="0" dirty="0" smtClean="0">
                        <a:solidFill>
                          <a:schemeClr val="tx1"/>
                        </a:solidFill>
                        <a:latin typeface="+mn-lt"/>
                        <a:ea typeface="+mn-ea"/>
                        <a:cs typeface="+mn-cs"/>
                      </a:endParaRPr>
                    </a:p>
                    <a:p>
                      <a:r>
                        <a:rPr lang="en-GB" sz="1400" b="0" i="0" u="none" strike="noStrike" kern="1200" baseline="0" dirty="0" smtClean="0">
                          <a:solidFill>
                            <a:schemeClr val="tx1"/>
                          </a:solidFill>
                          <a:latin typeface="+mn-lt"/>
                          <a:ea typeface="+mn-ea"/>
                          <a:cs typeface="+mn-cs"/>
                        </a:rPr>
                        <a:t>Give examples of decomposer microorganisms. </a:t>
                      </a:r>
                    </a:p>
                    <a:p>
                      <a:endParaRPr lang="en-GB" sz="1400" b="0" i="0" u="none" strike="noStrike" kern="1200" baseline="0" dirty="0" smtClean="0">
                        <a:solidFill>
                          <a:schemeClr val="tx1"/>
                        </a:solidFill>
                        <a:latin typeface="+mn-lt"/>
                        <a:ea typeface="+mn-ea"/>
                        <a:cs typeface="+mn-cs"/>
                      </a:endParaRPr>
                    </a:p>
                    <a:p>
                      <a:r>
                        <a:rPr lang="en-GB" sz="1400" b="0" i="0" u="none" strike="noStrike" kern="1200" baseline="0" dirty="0" smtClean="0">
                          <a:solidFill>
                            <a:schemeClr val="tx1"/>
                          </a:solidFill>
                          <a:latin typeface="+mn-lt"/>
                          <a:ea typeface="+mn-ea"/>
                          <a:cs typeface="+mn-cs"/>
                        </a:rPr>
                        <a:t>State the names of the compounds in which carbon is held in an ecosystem</a:t>
                      </a:r>
                    </a:p>
                    <a:p>
                      <a:r>
                        <a:rPr lang="en-GB" sz="1400" b="0" i="0" u="none" strike="noStrike" kern="1200" baseline="0" dirty="0" smtClean="0">
                          <a:solidFill>
                            <a:schemeClr val="tx1"/>
                          </a:solidFill>
                          <a:latin typeface="+mn-lt"/>
                          <a:ea typeface="+mn-ea"/>
                          <a:cs typeface="+mn-cs"/>
                        </a:rPr>
                        <a:t> </a:t>
                      </a:r>
                    </a:p>
                    <a:p>
                      <a:r>
                        <a:rPr lang="en-GB" sz="1400" b="0" i="0" u="none" strike="noStrike" kern="1200" baseline="0" dirty="0" smtClean="0">
                          <a:solidFill>
                            <a:schemeClr val="tx1"/>
                          </a:solidFill>
                          <a:latin typeface="+mn-lt"/>
                          <a:ea typeface="+mn-ea"/>
                          <a:cs typeface="+mn-cs"/>
                        </a:rPr>
                        <a:t>Describe the methods by which carbon is recycled in an ecosystem. </a:t>
                      </a:r>
                    </a:p>
                    <a:p>
                      <a:endParaRPr lang="en-GB" sz="1400" b="0" i="0" u="none" strike="noStrike" kern="1200" baseline="0" dirty="0" smtClean="0">
                        <a:solidFill>
                          <a:schemeClr val="tx1"/>
                        </a:solidFill>
                        <a:latin typeface="+mn-lt"/>
                        <a:ea typeface="+mn-ea"/>
                        <a:cs typeface="+mn-cs"/>
                      </a:endParaRPr>
                    </a:p>
                    <a:p>
                      <a:r>
                        <a:rPr lang="en-GB" sz="1400" b="0" i="0" u="none" strike="noStrike" kern="1200" baseline="0" dirty="0" smtClean="0">
                          <a:solidFill>
                            <a:schemeClr val="tx1"/>
                          </a:solidFill>
                          <a:latin typeface="+mn-lt"/>
                          <a:ea typeface="+mn-ea"/>
                          <a:cs typeface="+mn-cs"/>
                        </a:rPr>
                        <a:t>Explain the importance of decomposers in an ecosystem. </a:t>
                      </a:r>
                    </a:p>
                    <a:p>
                      <a:endParaRPr lang="en-GB" sz="1400" b="0" i="0" u="none" strike="noStrike" kern="1200" baseline="0" dirty="0" smtClean="0">
                        <a:solidFill>
                          <a:schemeClr val="tx1"/>
                        </a:solidFill>
                        <a:latin typeface="+mn-lt"/>
                        <a:ea typeface="+mn-ea"/>
                        <a:cs typeface="+mn-cs"/>
                      </a:endParaRPr>
                    </a:p>
                    <a:p>
                      <a:r>
                        <a:rPr lang="en-GB" sz="1400" b="0" i="0" u="none" strike="noStrike" kern="1200" baseline="0" dirty="0" smtClean="0">
                          <a:solidFill>
                            <a:schemeClr val="tx1"/>
                          </a:solidFill>
                          <a:latin typeface="+mn-lt"/>
                          <a:ea typeface="+mn-ea"/>
                          <a:cs typeface="+mn-cs"/>
                        </a:rPr>
                        <a:t>Model the recycling of carbon in an ecosystem using the carbon cycle. </a:t>
                      </a:r>
                    </a:p>
                  </a:txBody>
                  <a:tcPr marL="68573" marR="68573" marT="34299" marB="3429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66FF66"/>
                    </a:solidFill>
                  </a:tcPr>
                </a:tc>
                <a:tc>
                  <a:txBody>
                    <a:bodyPr/>
                    <a:lstStyle/>
                    <a:p>
                      <a:pPr marL="0" lvl="0" indent="0">
                        <a:buFont typeface="Arial" panose="020B0604020202020204" pitchFamily="34" charset="0"/>
                        <a:buNone/>
                      </a:pPr>
                      <a:endParaRPr kumimoji="0" lang="en-GB" sz="1600" b="0" i="0" u="none" strike="noStrike" cap="none" normalizeH="0" baseline="0" dirty="0" smtClean="0">
                        <a:ln>
                          <a:noFill/>
                        </a:ln>
                        <a:solidFill>
                          <a:schemeClr val="tx1"/>
                        </a:solidFill>
                        <a:effectLst/>
                        <a:latin typeface="Calibri" panose="020F0502020204030204" pitchFamily="34" charset="0"/>
                        <a:cs typeface="Arial" charset="0"/>
                      </a:endParaRPr>
                    </a:p>
                    <a:p>
                      <a:endParaRPr lang="en-GB" sz="1400" b="0" i="0" u="none" strike="noStrike" kern="1200" baseline="0" dirty="0" smtClean="0">
                        <a:solidFill>
                          <a:schemeClr val="tx1"/>
                        </a:solidFill>
                        <a:latin typeface="+mn-lt"/>
                        <a:ea typeface="+mn-ea"/>
                        <a:cs typeface="+mn-cs"/>
                      </a:endParaRPr>
                    </a:p>
                    <a:p>
                      <a:r>
                        <a:rPr lang="en-GB" sz="1400" b="0" i="0" u="none" strike="noStrike" kern="1200" baseline="0" dirty="0" smtClean="0">
                          <a:solidFill>
                            <a:schemeClr val="tx1"/>
                          </a:solidFill>
                          <a:latin typeface="+mn-lt"/>
                          <a:ea typeface="+mn-ea"/>
                          <a:cs typeface="+mn-cs"/>
                        </a:rPr>
                        <a:t>Make predictions about how changes in physical and biological factors will affect carbon supply in an ecosystem. </a:t>
                      </a:r>
                    </a:p>
                    <a:p>
                      <a:pPr marL="0" lvl="0" indent="0">
                        <a:buFont typeface="Arial" panose="020B0604020202020204" pitchFamily="34" charset="0"/>
                        <a:buNone/>
                      </a:pPr>
                      <a:endParaRPr kumimoji="0" lang="en-GB" sz="1600" b="0" i="0" u="none" strike="noStrike" cap="none" normalizeH="0" baseline="0" dirty="0">
                        <a:ln>
                          <a:noFill/>
                        </a:ln>
                        <a:solidFill>
                          <a:schemeClr val="tx1"/>
                        </a:solidFill>
                        <a:effectLst/>
                        <a:latin typeface="Calibri" panose="020F0502020204030204" pitchFamily="34" charset="0"/>
                        <a:cs typeface="Arial" charset="0"/>
                      </a:endParaRPr>
                    </a:p>
                  </a:txBody>
                  <a:tcPr marL="68573" marR="68573" marT="34299" marB="342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lvl="0" indent="0">
                        <a:lnSpc>
                          <a:spcPct val="107000"/>
                        </a:lnSpc>
                        <a:spcAft>
                          <a:spcPts val="0"/>
                        </a:spcAft>
                        <a:buFont typeface="Symbol" panose="05050102010706020507" pitchFamily="18" charset="2"/>
                        <a:buNone/>
                      </a:pPr>
                      <a:endParaRPr kumimoji="0" lang="en-GB" sz="16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endParaRPr>
                    </a:p>
                    <a:p>
                      <a:pPr marL="0" lvl="0" indent="0">
                        <a:lnSpc>
                          <a:spcPct val="107000"/>
                        </a:lnSpc>
                        <a:spcAft>
                          <a:spcPts val="0"/>
                        </a:spcAft>
                        <a:buFont typeface="Symbol" panose="05050102010706020507" pitchFamily="18" charset="2"/>
                        <a:buNone/>
                      </a:pPr>
                      <a:endParaRPr kumimoji="0" lang="en-GB" sz="16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endParaRPr>
                    </a:p>
                    <a:p>
                      <a:r>
                        <a:rPr lang="en-GB" sz="1400" b="0" i="0" u="none" strike="noStrike" kern="1200" baseline="0" dirty="0" smtClean="0">
                          <a:solidFill>
                            <a:schemeClr val="tx1"/>
                          </a:solidFill>
                          <a:latin typeface="+mn-lt"/>
                          <a:ea typeface="+mn-ea"/>
                          <a:cs typeface="+mn-cs"/>
                        </a:rPr>
                        <a:t>Explain ways in which decay can be prevented, such as freezing, refrigeration, drying, canning, salting, jamming, pickling and pasteurisation.</a:t>
                      </a:r>
                    </a:p>
                    <a:p>
                      <a:pPr marL="0" lvl="0" indent="0">
                        <a:lnSpc>
                          <a:spcPct val="107000"/>
                        </a:lnSpc>
                        <a:spcAft>
                          <a:spcPts val="0"/>
                        </a:spcAft>
                        <a:buFont typeface="Symbol" panose="05050102010706020507" pitchFamily="18" charset="2"/>
                        <a:buNone/>
                      </a:pPr>
                      <a:endParaRPr kumimoji="0" lang="en-GB"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68573" marR="68573" marT="34299" marB="3429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99FF"/>
                    </a:solidFill>
                  </a:tcPr>
                </a:tc>
                <a:extLst>
                  <a:ext uri="{0D108BD9-81ED-4DB2-BD59-A6C34878D82A}">
                    <a16:rowId xmlns:a16="http://schemas.microsoft.com/office/drawing/2014/main" val="10002"/>
                  </a:ext>
                </a:extLst>
              </a:tr>
            </a:tbl>
          </a:graphicData>
        </a:graphic>
      </p:graphicFrame>
      <p:grpSp>
        <p:nvGrpSpPr>
          <p:cNvPr id="11" name="Group 5"/>
          <p:cNvGrpSpPr>
            <a:grpSpLocks/>
          </p:cNvGrpSpPr>
          <p:nvPr/>
        </p:nvGrpSpPr>
        <p:grpSpPr bwMode="auto">
          <a:xfrm>
            <a:off x="8516818" y="48256"/>
            <a:ext cx="569894" cy="689772"/>
            <a:chOff x="2213" y="1095"/>
            <a:chExt cx="300" cy="363"/>
          </a:xfrm>
        </p:grpSpPr>
        <p:grpSp>
          <p:nvGrpSpPr>
            <p:cNvPr id="12" name="Group 6"/>
            <p:cNvGrpSpPr>
              <a:grpSpLocks/>
            </p:cNvGrpSpPr>
            <p:nvPr/>
          </p:nvGrpSpPr>
          <p:grpSpPr bwMode="auto">
            <a:xfrm>
              <a:off x="2289" y="1118"/>
              <a:ext cx="141" cy="78"/>
              <a:chOff x="2289" y="1118"/>
              <a:chExt cx="141" cy="78"/>
            </a:xfrm>
          </p:grpSpPr>
          <p:sp>
            <p:nvSpPr>
              <p:cNvPr id="14" name="Rectangle 7"/>
              <p:cNvSpPr>
                <a:spLocks noChangeArrowheads="1"/>
              </p:cNvSpPr>
              <p:nvPr/>
            </p:nvSpPr>
            <p:spPr bwMode="auto">
              <a:xfrm>
                <a:off x="2289" y="1137"/>
                <a:ext cx="141" cy="5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685732" rtl="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srgbClr val="000000"/>
                  </a:solidFill>
                  <a:effectLst/>
                  <a:uLnTx/>
                  <a:uFillTx/>
                  <a:latin typeface="Comic Sans MS" panose="030F0702030302020204" pitchFamily="66" charset="0"/>
                  <a:ea typeface="+mn-ea"/>
                  <a:cs typeface="+mn-cs"/>
                </a:endParaRPr>
              </a:p>
            </p:txBody>
          </p:sp>
          <p:sp>
            <p:nvSpPr>
              <p:cNvPr id="15" name="Freeform 8"/>
              <p:cNvSpPr>
                <a:spLocks/>
              </p:cNvSpPr>
              <p:nvPr/>
            </p:nvSpPr>
            <p:spPr bwMode="auto">
              <a:xfrm>
                <a:off x="2292" y="1118"/>
                <a:ext cx="137" cy="19"/>
              </a:xfrm>
              <a:custGeom>
                <a:avLst/>
                <a:gdLst>
                  <a:gd name="T0" fmla="*/ 0 w 137"/>
                  <a:gd name="T1" fmla="*/ 19 h 19"/>
                  <a:gd name="T2" fmla="*/ 26 w 137"/>
                  <a:gd name="T3" fmla="*/ 19 h 19"/>
                  <a:gd name="T4" fmla="*/ 47 w 137"/>
                  <a:gd name="T5" fmla="*/ 4 h 19"/>
                  <a:gd name="T6" fmla="*/ 60 w 137"/>
                  <a:gd name="T7" fmla="*/ 0 h 19"/>
                  <a:gd name="T8" fmla="*/ 77 w 137"/>
                  <a:gd name="T9" fmla="*/ 0 h 19"/>
                  <a:gd name="T10" fmla="*/ 92 w 137"/>
                  <a:gd name="T11" fmla="*/ 7 h 19"/>
                  <a:gd name="T12" fmla="*/ 102 w 137"/>
                  <a:gd name="T13" fmla="*/ 12 h 19"/>
                  <a:gd name="T14" fmla="*/ 111 w 137"/>
                  <a:gd name="T15" fmla="*/ 16 h 19"/>
                  <a:gd name="T16" fmla="*/ 122 w 137"/>
                  <a:gd name="T17" fmla="*/ 18 h 19"/>
                  <a:gd name="T18" fmla="*/ 137 w 137"/>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7" h="19">
                    <a:moveTo>
                      <a:pt x="0" y="19"/>
                    </a:moveTo>
                    <a:lnTo>
                      <a:pt x="26" y="19"/>
                    </a:lnTo>
                    <a:lnTo>
                      <a:pt x="47" y="4"/>
                    </a:lnTo>
                    <a:lnTo>
                      <a:pt x="60" y="0"/>
                    </a:lnTo>
                    <a:lnTo>
                      <a:pt x="77" y="0"/>
                    </a:lnTo>
                    <a:lnTo>
                      <a:pt x="92" y="7"/>
                    </a:lnTo>
                    <a:lnTo>
                      <a:pt x="102" y="12"/>
                    </a:lnTo>
                    <a:lnTo>
                      <a:pt x="111" y="16"/>
                    </a:lnTo>
                    <a:lnTo>
                      <a:pt x="122" y="18"/>
                    </a:lnTo>
                    <a:lnTo>
                      <a:pt x="137" y="19"/>
                    </a:lnTo>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685732" rtl="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srgbClr val="000000"/>
                  </a:solidFill>
                  <a:effectLst/>
                  <a:uLnTx/>
                  <a:uFillTx/>
                  <a:latin typeface="Comic Sans MS" panose="030F0702030302020204" pitchFamily="66" charset="0"/>
                  <a:ea typeface="+mn-ea"/>
                  <a:cs typeface="+mn-cs"/>
                </a:endParaRPr>
              </a:p>
            </p:txBody>
          </p:sp>
        </p:grpSp>
        <p:pic>
          <p:nvPicPr>
            <p:cNvPr id="13" name="Picture 9" descr="Best School badge"/>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13" y="1095"/>
              <a:ext cx="300" cy="363"/>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L-Shape 1"/>
          <p:cNvSpPr/>
          <p:nvPr/>
        </p:nvSpPr>
        <p:spPr>
          <a:xfrm rot="19008662">
            <a:off x="2769577" y="1512276"/>
            <a:ext cx="457200" cy="193431"/>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L-Shape 15"/>
          <p:cNvSpPr/>
          <p:nvPr/>
        </p:nvSpPr>
        <p:spPr>
          <a:xfrm rot="19008662">
            <a:off x="2536710" y="2064036"/>
            <a:ext cx="457200" cy="193431"/>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L-Shape 16"/>
          <p:cNvSpPr/>
          <p:nvPr/>
        </p:nvSpPr>
        <p:spPr>
          <a:xfrm rot="19008662">
            <a:off x="3167697" y="4045236"/>
            <a:ext cx="457200" cy="193431"/>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113045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2368" y="826672"/>
            <a:ext cx="5036485" cy="1899243"/>
          </a:xfrm>
          <a:prstGeom prst="rect">
            <a:avLst/>
          </a:prstGeom>
        </p:spPr>
      </p:pic>
      <p:sp>
        <p:nvSpPr>
          <p:cNvPr id="3" name="AutoShape 18"/>
          <p:cNvSpPr>
            <a:spLocks noChangeArrowheads="1"/>
          </p:cNvSpPr>
          <p:nvPr/>
        </p:nvSpPr>
        <p:spPr bwMode="auto">
          <a:xfrm>
            <a:off x="5767470" y="518307"/>
            <a:ext cx="2844915" cy="1881993"/>
          </a:xfrm>
          <a:prstGeom prst="cloudCallout">
            <a:avLst>
              <a:gd name="adj1" fmla="val -71265"/>
              <a:gd name="adj2" fmla="val 43985"/>
            </a:avLst>
          </a:prstGeom>
          <a:gradFill rotWithShape="1">
            <a:gsLst>
              <a:gs pos="0">
                <a:schemeClr val="bg1"/>
              </a:gs>
              <a:gs pos="100000">
                <a:srgbClr val="CCCCFF"/>
              </a:gs>
            </a:gsLst>
            <a:path path="rect">
              <a:fillToRect l="50000" t="50000" r="50000" b="50000"/>
            </a:path>
          </a:gradFill>
          <a:ln w="9525">
            <a:solidFill>
              <a:schemeClr val="tx1"/>
            </a:solidFill>
            <a:round/>
            <a:headEnd/>
            <a:tailEnd/>
          </a:ln>
        </p:spPr>
        <p:txBody>
          <a:bodyPr anchor="ctr" anchorCtr="1"/>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None/>
            </a:pPr>
            <a:r>
              <a:rPr lang="en-GB" altLang="en-US" sz="1800" dirty="0" smtClean="0">
                <a:solidFill>
                  <a:srgbClr val="000000"/>
                </a:solidFill>
                <a:latin typeface="Arial" panose="020B0604020202020204" pitchFamily="34" charset="0"/>
              </a:rPr>
              <a:t>How can we make our foods last longer?</a:t>
            </a:r>
            <a:endParaRPr lang="en-GB" altLang="en-US" sz="1800" dirty="0">
              <a:solidFill>
                <a:srgbClr val="000000"/>
              </a:solidFill>
              <a:latin typeface="Arial" panose="020B0604020202020204" pitchFamily="34" charset="0"/>
            </a:endParaRPr>
          </a:p>
        </p:txBody>
      </p:sp>
    </p:spTree>
    <p:extLst>
      <p:ext uri="{BB962C8B-B14F-4D97-AF65-F5344CB8AC3E}">
        <p14:creationId xmlns:p14="http://schemas.microsoft.com/office/powerpoint/2010/main" val="41665375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25115" y="-1033682"/>
            <a:ext cx="4572000" cy="523220"/>
          </a:xfrm>
          <a:prstGeom prst="rect">
            <a:avLst/>
          </a:prstGeom>
        </p:spPr>
        <p:txBody>
          <a:bodyPr>
            <a:spAutoFit/>
          </a:bodyPr>
          <a:lstStyle/>
          <a:p>
            <a:r>
              <a:rPr lang="en-GB" dirty="0"/>
              <a:t>freezing, refrigeration, drying, canning, salting, jamming, pickling and pasteurisation</a:t>
            </a:r>
          </a:p>
        </p:txBody>
      </p:sp>
      <p:sp>
        <p:nvSpPr>
          <p:cNvPr id="3" name="AutoShape 21"/>
          <p:cNvSpPr>
            <a:spLocks noChangeArrowheads="1"/>
          </p:cNvSpPr>
          <p:nvPr/>
        </p:nvSpPr>
        <p:spPr bwMode="auto">
          <a:xfrm>
            <a:off x="113211" y="154865"/>
            <a:ext cx="9030789" cy="460597"/>
          </a:xfrm>
          <a:prstGeom prst="roundRect">
            <a:avLst>
              <a:gd name="adj" fmla="val 6856"/>
            </a:avLst>
          </a:prstGeom>
          <a:gradFill rotWithShape="1">
            <a:gsLst>
              <a:gs pos="0">
                <a:srgbClr val="3399FF"/>
              </a:gs>
              <a:gs pos="100000">
                <a:srgbClr val="BBE0E3"/>
              </a:gs>
            </a:gsLst>
            <a:lin ang="5400000" scaled="1"/>
          </a:gradFill>
          <a:ln w="25400">
            <a:solidFill>
              <a:srgbClr val="000080"/>
            </a:solidFill>
            <a:round/>
            <a:headEnd/>
            <a:tailEnd/>
          </a:ln>
        </p:spPr>
        <p:txBody>
          <a:bodyPr/>
          <a:lstStyle>
            <a:lvl1pPr marL="354013" indent="-354013">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265510" marR="0" lvl="0" indent="-265510" defTabSz="685800" eaLnBrk="1" fontAlgn="base" latinLnBrk="0" hangingPunct="1">
              <a:lnSpc>
                <a:spcPct val="100000"/>
              </a:lnSpc>
              <a:spcBef>
                <a:spcPct val="0"/>
              </a:spcBef>
              <a:spcAft>
                <a:spcPct val="0"/>
              </a:spcAft>
              <a:buClrTx/>
              <a:buSzTx/>
              <a:buFont typeface="Wingdings 2" panose="05020102010507070707" pitchFamily="18" charset="2"/>
              <a:buChar char="!"/>
              <a:tabLst/>
              <a:defRPr/>
            </a:pPr>
            <a:r>
              <a:rPr lang="en-GB" altLang="en-US" sz="1800" kern="0" dirty="0" smtClean="0">
                <a:solidFill>
                  <a:srgbClr val="000000"/>
                </a:solidFill>
                <a:cs typeface="Arial" panose="020B0604020202020204" pitchFamily="34" charset="0"/>
                <a:sym typeface="Wingdings" panose="05000000000000000000" pitchFamily="2" charset="2"/>
              </a:rPr>
              <a:t>Use the pictures below to help you make a list of ways to prevent decay </a:t>
            </a:r>
            <a:endParaRPr lang="en-GB" altLang="en-US" sz="1800" kern="0" dirty="0" smtClean="0">
              <a:solidFill>
                <a:srgbClr val="000000"/>
              </a:solidFill>
              <a:cs typeface="Arial" panose="020B0604020202020204" pitchFamily="34" charset="0"/>
              <a:sym typeface="Wingdings" panose="05000000000000000000" pitchFamily="2" charset="2"/>
            </a:endParaRPr>
          </a:p>
        </p:txBody>
      </p:sp>
      <p:pic>
        <p:nvPicPr>
          <p:cNvPr id="5" name="Picture 4"/>
          <p:cNvPicPr>
            <a:picLocks noChangeAspect="1"/>
          </p:cNvPicPr>
          <p:nvPr/>
        </p:nvPicPr>
        <p:blipFill>
          <a:blip r:embed="rId2"/>
          <a:stretch>
            <a:fillRect/>
          </a:stretch>
        </p:blipFill>
        <p:spPr>
          <a:xfrm>
            <a:off x="-130435" y="784519"/>
            <a:ext cx="1866900" cy="1866900"/>
          </a:xfrm>
          <a:prstGeom prst="rect">
            <a:avLst/>
          </a:prstGeom>
        </p:spPr>
      </p:pic>
      <p:pic>
        <p:nvPicPr>
          <p:cNvPr id="7" name="Picture 6"/>
          <p:cNvPicPr>
            <a:picLocks noChangeAspect="1"/>
          </p:cNvPicPr>
          <p:nvPr/>
        </p:nvPicPr>
        <p:blipFill>
          <a:blip r:embed="rId3"/>
          <a:stretch>
            <a:fillRect/>
          </a:stretch>
        </p:blipFill>
        <p:spPr>
          <a:xfrm>
            <a:off x="113211" y="2773555"/>
            <a:ext cx="2495550" cy="1828800"/>
          </a:xfrm>
          <a:prstGeom prst="rect">
            <a:avLst/>
          </a:prstGeom>
        </p:spPr>
      </p:pic>
      <p:pic>
        <p:nvPicPr>
          <p:cNvPr id="8" name="Picture 7"/>
          <p:cNvPicPr>
            <a:picLocks noChangeAspect="1"/>
          </p:cNvPicPr>
          <p:nvPr/>
        </p:nvPicPr>
        <p:blipFill>
          <a:blip r:embed="rId4"/>
          <a:stretch>
            <a:fillRect/>
          </a:stretch>
        </p:blipFill>
        <p:spPr>
          <a:xfrm>
            <a:off x="2608761" y="605454"/>
            <a:ext cx="1743075" cy="2619375"/>
          </a:xfrm>
          <a:prstGeom prst="rect">
            <a:avLst/>
          </a:prstGeom>
        </p:spPr>
      </p:pic>
      <p:pic>
        <p:nvPicPr>
          <p:cNvPr id="9" name="Picture 8"/>
          <p:cNvPicPr>
            <a:picLocks noChangeAspect="1"/>
          </p:cNvPicPr>
          <p:nvPr/>
        </p:nvPicPr>
        <p:blipFill>
          <a:blip r:embed="rId5"/>
          <a:stretch>
            <a:fillRect/>
          </a:stretch>
        </p:blipFill>
        <p:spPr>
          <a:xfrm>
            <a:off x="4351836" y="784519"/>
            <a:ext cx="2686050" cy="1533525"/>
          </a:xfrm>
          <a:prstGeom prst="rect">
            <a:avLst/>
          </a:prstGeom>
        </p:spPr>
      </p:pic>
      <p:pic>
        <p:nvPicPr>
          <p:cNvPr id="10" name="Picture 9"/>
          <p:cNvPicPr>
            <a:picLocks noChangeAspect="1"/>
          </p:cNvPicPr>
          <p:nvPr/>
        </p:nvPicPr>
        <p:blipFill>
          <a:blip r:embed="rId6"/>
          <a:stretch>
            <a:fillRect/>
          </a:stretch>
        </p:blipFill>
        <p:spPr>
          <a:xfrm>
            <a:off x="6786562" y="627356"/>
            <a:ext cx="2466975" cy="1847850"/>
          </a:xfrm>
          <a:prstGeom prst="rect">
            <a:avLst/>
          </a:prstGeom>
        </p:spPr>
      </p:pic>
      <p:pic>
        <p:nvPicPr>
          <p:cNvPr id="11" name="Picture 10"/>
          <p:cNvPicPr>
            <a:picLocks noChangeAspect="1"/>
          </p:cNvPicPr>
          <p:nvPr/>
        </p:nvPicPr>
        <p:blipFill>
          <a:blip r:embed="rId7"/>
          <a:stretch>
            <a:fillRect/>
          </a:stretch>
        </p:blipFill>
        <p:spPr>
          <a:xfrm>
            <a:off x="2224830" y="2773788"/>
            <a:ext cx="3479774" cy="1739887"/>
          </a:xfrm>
          <a:prstGeom prst="rect">
            <a:avLst/>
          </a:prstGeom>
        </p:spPr>
      </p:pic>
      <p:pic>
        <p:nvPicPr>
          <p:cNvPr id="14" name="Picture 13"/>
          <p:cNvPicPr>
            <a:picLocks noChangeAspect="1"/>
          </p:cNvPicPr>
          <p:nvPr/>
        </p:nvPicPr>
        <p:blipFill>
          <a:blip r:embed="rId8"/>
          <a:stretch>
            <a:fillRect/>
          </a:stretch>
        </p:blipFill>
        <p:spPr>
          <a:xfrm>
            <a:off x="5601243" y="2664521"/>
            <a:ext cx="3023235" cy="2267426"/>
          </a:xfrm>
          <a:prstGeom prst="rect">
            <a:avLst/>
          </a:prstGeom>
        </p:spPr>
      </p:pic>
      <p:sp>
        <p:nvSpPr>
          <p:cNvPr id="15" name="TextBox 14"/>
          <p:cNvSpPr txBox="1"/>
          <p:nvPr/>
        </p:nvSpPr>
        <p:spPr>
          <a:xfrm>
            <a:off x="1046661" y="2075096"/>
            <a:ext cx="1178169" cy="400110"/>
          </a:xfrm>
          <a:prstGeom prst="rect">
            <a:avLst/>
          </a:prstGeom>
          <a:solidFill>
            <a:srgbClr val="FFFF00"/>
          </a:solidFill>
        </p:spPr>
        <p:txBody>
          <a:bodyPr wrap="square" rtlCol="0">
            <a:spAutoFit/>
          </a:bodyPr>
          <a:lstStyle/>
          <a:p>
            <a:r>
              <a:rPr lang="en-GB" sz="2000" b="1" dirty="0" smtClean="0"/>
              <a:t>Freezing</a:t>
            </a:r>
            <a:endParaRPr lang="en-GB" sz="2000" b="1" dirty="0"/>
          </a:p>
        </p:txBody>
      </p:sp>
      <p:sp>
        <p:nvSpPr>
          <p:cNvPr id="16" name="TextBox 15"/>
          <p:cNvSpPr txBox="1"/>
          <p:nvPr/>
        </p:nvSpPr>
        <p:spPr>
          <a:xfrm>
            <a:off x="888023" y="1167027"/>
            <a:ext cx="1579380" cy="400110"/>
          </a:xfrm>
          <a:prstGeom prst="rect">
            <a:avLst/>
          </a:prstGeom>
          <a:solidFill>
            <a:srgbClr val="FFFF00"/>
          </a:solidFill>
        </p:spPr>
        <p:txBody>
          <a:bodyPr wrap="square" rtlCol="0">
            <a:spAutoFit/>
          </a:bodyPr>
          <a:lstStyle/>
          <a:p>
            <a:r>
              <a:rPr lang="en-GB" sz="2000" b="1" dirty="0" smtClean="0"/>
              <a:t>Refrigeration</a:t>
            </a:r>
            <a:endParaRPr lang="en-GB" sz="2000" b="1" dirty="0"/>
          </a:p>
        </p:txBody>
      </p:sp>
      <p:sp>
        <p:nvSpPr>
          <p:cNvPr id="17" name="TextBox 16"/>
          <p:cNvSpPr txBox="1"/>
          <p:nvPr/>
        </p:nvSpPr>
        <p:spPr>
          <a:xfrm>
            <a:off x="2804500" y="2385218"/>
            <a:ext cx="1579380" cy="400110"/>
          </a:xfrm>
          <a:prstGeom prst="rect">
            <a:avLst/>
          </a:prstGeom>
          <a:solidFill>
            <a:srgbClr val="FFFF00"/>
          </a:solidFill>
        </p:spPr>
        <p:txBody>
          <a:bodyPr wrap="square" rtlCol="0">
            <a:spAutoFit/>
          </a:bodyPr>
          <a:lstStyle/>
          <a:p>
            <a:r>
              <a:rPr lang="en-GB" sz="2000" b="1" dirty="0" smtClean="0"/>
              <a:t>Canning</a:t>
            </a:r>
            <a:endParaRPr lang="en-GB" sz="2000" b="1" dirty="0"/>
          </a:p>
        </p:txBody>
      </p:sp>
      <p:sp>
        <p:nvSpPr>
          <p:cNvPr id="18" name="TextBox 17"/>
          <p:cNvSpPr txBox="1"/>
          <p:nvPr/>
        </p:nvSpPr>
        <p:spPr>
          <a:xfrm>
            <a:off x="4811553" y="1796460"/>
            <a:ext cx="1579380" cy="400110"/>
          </a:xfrm>
          <a:prstGeom prst="rect">
            <a:avLst/>
          </a:prstGeom>
          <a:solidFill>
            <a:srgbClr val="FFFF00"/>
          </a:solidFill>
        </p:spPr>
        <p:txBody>
          <a:bodyPr wrap="square" rtlCol="0">
            <a:spAutoFit/>
          </a:bodyPr>
          <a:lstStyle/>
          <a:p>
            <a:r>
              <a:rPr lang="en-GB" sz="2000" b="1" dirty="0" smtClean="0"/>
              <a:t>Salting</a:t>
            </a:r>
            <a:endParaRPr lang="en-GB" sz="2000" b="1" dirty="0"/>
          </a:p>
        </p:txBody>
      </p:sp>
      <p:sp>
        <p:nvSpPr>
          <p:cNvPr id="19" name="TextBox 18"/>
          <p:cNvSpPr txBox="1"/>
          <p:nvPr/>
        </p:nvSpPr>
        <p:spPr>
          <a:xfrm>
            <a:off x="7564620" y="1906163"/>
            <a:ext cx="1579380" cy="400110"/>
          </a:xfrm>
          <a:prstGeom prst="rect">
            <a:avLst/>
          </a:prstGeom>
          <a:solidFill>
            <a:srgbClr val="FFFF00"/>
          </a:solidFill>
        </p:spPr>
        <p:txBody>
          <a:bodyPr wrap="square" rtlCol="0">
            <a:spAutoFit/>
          </a:bodyPr>
          <a:lstStyle/>
          <a:p>
            <a:r>
              <a:rPr lang="en-GB" sz="2000" b="1" dirty="0" smtClean="0"/>
              <a:t>Jamming</a:t>
            </a:r>
            <a:endParaRPr lang="en-GB" sz="2000" b="1" dirty="0"/>
          </a:p>
        </p:txBody>
      </p:sp>
      <p:sp>
        <p:nvSpPr>
          <p:cNvPr id="20" name="TextBox 19"/>
          <p:cNvSpPr txBox="1"/>
          <p:nvPr/>
        </p:nvSpPr>
        <p:spPr>
          <a:xfrm>
            <a:off x="337561" y="3639617"/>
            <a:ext cx="1579380" cy="400110"/>
          </a:xfrm>
          <a:prstGeom prst="rect">
            <a:avLst/>
          </a:prstGeom>
          <a:solidFill>
            <a:srgbClr val="FFFF00"/>
          </a:solidFill>
        </p:spPr>
        <p:txBody>
          <a:bodyPr wrap="square" rtlCol="0">
            <a:spAutoFit/>
          </a:bodyPr>
          <a:lstStyle/>
          <a:p>
            <a:r>
              <a:rPr lang="en-GB" sz="2000" b="1" dirty="0" smtClean="0"/>
              <a:t>Drying</a:t>
            </a:r>
            <a:endParaRPr lang="en-GB" sz="2000" b="1" dirty="0"/>
          </a:p>
        </p:txBody>
      </p:sp>
      <p:sp>
        <p:nvSpPr>
          <p:cNvPr id="21" name="TextBox 20"/>
          <p:cNvSpPr txBox="1"/>
          <p:nvPr/>
        </p:nvSpPr>
        <p:spPr>
          <a:xfrm>
            <a:off x="3672776" y="3398124"/>
            <a:ext cx="1579380" cy="400110"/>
          </a:xfrm>
          <a:prstGeom prst="rect">
            <a:avLst/>
          </a:prstGeom>
          <a:solidFill>
            <a:srgbClr val="FFFF00"/>
          </a:solidFill>
        </p:spPr>
        <p:txBody>
          <a:bodyPr wrap="square" rtlCol="0">
            <a:spAutoFit/>
          </a:bodyPr>
          <a:lstStyle/>
          <a:p>
            <a:r>
              <a:rPr lang="en-GB" sz="2000" b="1" dirty="0" smtClean="0"/>
              <a:t>Pickling</a:t>
            </a:r>
            <a:endParaRPr lang="en-GB" sz="2000" b="1" dirty="0"/>
          </a:p>
        </p:txBody>
      </p:sp>
      <p:sp>
        <p:nvSpPr>
          <p:cNvPr id="22" name="TextBox 21"/>
          <p:cNvSpPr txBox="1"/>
          <p:nvPr/>
        </p:nvSpPr>
        <p:spPr>
          <a:xfrm>
            <a:off x="7005500" y="2998014"/>
            <a:ext cx="1839561" cy="400110"/>
          </a:xfrm>
          <a:prstGeom prst="rect">
            <a:avLst/>
          </a:prstGeom>
          <a:solidFill>
            <a:srgbClr val="FFFF00"/>
          </a:solidFill>
        </p:spPr>
        <p:txBody>
          <a:bodyPr wrap="square" rtlCol="0">
            <a:spAutoFit/>
          </a:bodyPr>
          <a:lstStyle/>
          <a:p>
            <a:r>
              <a:rPr lang="en-GB" sz="2000" b="1" dirty="0" smtClean="0"/>
              <a:t>Pasteurisation</a:t>
            </a:r>
            <a:endParaRPr lang="en-GB" sz="2000" b="1" dirty="0"/>
          </a:p>
        </p:txBody>
      </p:sp>
    </p:spTree>
    <p:extLst>
      <p:ext uri="{BB962C8B-B14F-4D97-AF65-F5344CB8AC3E}">
        <p14:creationId xmlns:p14="http://schemas.microsoft.com/office/powerpoint/2010/main" val="2302785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P spid="21" grpId="0" animBg="1"/>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4875" y="-22353"/>
            <a:ext cx="6562845" cy="830989"/>
          </a:xfrm>
          <a:prstGeom prst="rect">
            <a:avLst/>
          </a:prstGeom>
          <a:noFill/>
        </p:spPr>
        <p:txBody>
          <a:bodyPr wrap="square" lIns="91432" tIns="45716" rIns="91432" bIns="45716" rtlCol="0">
            <a:spAutoFit/>
          </a:bodyPr>
          <a:lstStyle/>
          <a:p>
            <a:pPr marL="0" marR="0" lvl="0" indent="0" algn="l" defTabSz="685732" rtl="0" eaLnBrk="1" fontAlgn="base" latinLnBrk="0" hangingPunct="1">
              <a:lnSpc>
                <a:spcPct val="100000"/>
              </a:lnSpc>
              <a:spcBef>
                <a:spcPct val="0"/>
              </a:spcBef>
              <a:spcAft>
                <a:spcPct val="0"/>
              </a:spcAft>
              <a:buClrTx/>
              <a:buSzTx/>
              <a:buFontTx/>
              <a:buNone/>
              <a:tabLst/>
              <a:defRPr/>
            </a:pPr>
            <a:r>
              <a:rPr kumimoji="0" lang="en-GB" sz="2400" b="0" i="0" u="none" strike="noStrike" kern="0" cap="none" spc="0" normalizeH="0" baseline="0" noProof="0" dirty="0" smtClean="0">
                <a:ln>
                  <a:noFill/>
                </a:ln>
                <a:solidFill>
                  <a:srgbClr val="FFFF00"/>
                </a:solidFill>
                <a:effectLst/>
                <a:uLnTx/>
                <a:uFillTx/>
                <a:latin typeface="Trebuchet MS" pitchFamily="34" charset="0"/>
                <a:ea typeface="+mn-ea"/>
                <a:cs typeface="+mn-cs"/>
              </a:rPr>
              <a:t>Learning Objectives</a:t>
            </a:r>
            <a:endParaRPr kumimoji="0" lang="en-GB" sz="2400" b="0" i="0" u="none" strike="noStrike" kern="0" cap="none" spc="0" normalizeH="0" baseline="0" noProof="0" dirty="0">
              <a:ln>
                <a:noFill/>
              </a:ln>
              <a:solidFill>
                <a:srgbClr val="FFFF00"/>
              </a:solidFill>
              <a:effectLst/>
              <a:uLnTx/>
              <a:uFillTx/>
              <a:latin typeface="Trebuchet MS" pitchFamily="34" charset="0"/>
              <a:ea typeface="+mn-ea"/>
              <a:cs typeface="+mn-cs"/>
            </a:endParaRPr>
          </a:p>
          <a:p>
            <a:pPr marL="198815" marR="0" lvl="0" indent="-198815" algn="l" defTabSz="685732" rtl="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dirty="0">
              <a:ln>
                <a:noFill/>
              </a:ln>
              <a:solidFill>
                <a:srgbClr val="FFFF00"/>
              </a:solidFill>
              <a:effectLst/>
              <a:uLnTx/>
              <a:uFillTx/>
              <a:latin typeface="Trebuchet MS" pitchFamily="34" charset="0"/>
              <a:ea typeface="+mn-ea"/>
              <a:cs typeface="+mn-cs"/>
            </a:endParaRPr>
          </a:p>
        </p:txBody>
      </p:sp>
      <p:graphicFrame>
        <p:nvGraphicFramePr>
          <p:cNvPr id="10" name="Group 24"/>
          <p:cNvGraphicFramePr>
            <a:graphicFrameLocks noGrp="1"/>
          </p:cNvGraphicFramePr>
          <p:nvPr>
            <p:extLst/>
          </p:nvPr>
        </p:nvGraphicFramePr>
        <p:xfrm>
          <a:off x="101193" y="373044"/>
          <a:ext cx="8825948" cy="4797707"/>
        </p:xfrm>
        <a:graphic>
          <a:graphicData uri="http://schemas.openxmlformats.org/drawingml/2006/table">
            <a:tbl>
              <a:tblPr/>
              <a:tblGrid>
                <a:gridCol w="3469321">
                  <a:extLst>
                    <a:ext uri="{9D8B030D-6E8A-4147-A177-3AD203B41FA5}">
                      <a16:colId xmlns:a16="http://schemas.microsoft.com/office/drawing/2014/main" val="20000"/>
                    </a:ext>
                  </a:extLst>
                </a:gridCol>
                <a:gridCol w="2778035">
                  <a:extLst>
                    <a:ext uri="{9D8B030D-6E8A-4147-A177-3AD203B41FA5}">
                      <a16:colId xmlns:a16="http://schemas.microsoft.com/office/drawing/2014/main" val="20001"/>
                    </a:ext>
                  </a:extLst>
                </a:gridCol>
                <a:gridCol w="2578592">
                  <a:extLst>
                    <a:ext uri="{9D8B030D-6E8A-4147-A177-3AD203B41FA5}">
                      <a16:colId xmlns:a16="http://schemas.microsoft.com/office/drawing/2014/main" val="20002"/>
                    </a:ext>
                  </a:extLst>
                </a:gridCol>
              </a:tblGrid>
              <a:tr h="404942">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r>
                        <a:rPr lang="en-GB" sz="1600" b="1" kern="1200" dirty="0" smtClean="0">
                          <a:solidFill>
                            <a:schemeClr val="tx1"/>
                          </a:solidFill>
                          <a:effectLst/>
                          <a:latin typeface="+mn-lt"/>
                          <a:ea typeface="+mn-ea"/>
                          <a:cs typeface="+mn-cs"/>
                        </a:rPr>
                        <a:t>Developing</a:t>
                      </a:r>
                    </a:p>
                  </a:txBody>
                  <a:tcPr marL="68573" marR="68573" marT="34299" marB="3429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r>
                        <a:rPr lang="en-GB" sz="1600" b="1" kern="1200" dirty="0" smtClean="0">
                          <a:solidFill>
                            <a:schemeClr val="tx1"/>
                          </a:solidFill>
                          <a:effectLst/>
                          <a:latin typeface="+mn-lt"/>
                          <a:ea typeface="+mn-ea"/>
                          <a:cs typeface="+mn-cs"/>
                        </a:rPr>
                        <a:t>Securing</a:t>
                      </a:r>
                    </a:p>
                  </a:txBody>
                  <a:tcPr marL="68573" marR="68573" marT="34299" marB="342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lang="en-GB" sz="1600" b="1" kern="1200" dirty="0" smtClean="0">
                          <a:solidFill>
                            <a:schemeClr val="tx1"/>
                          </a:solidFill>
                          <a:effectLst/>
                          <a:latin typeface="+mn-lt"/>
                          <a:ea typeface="+mn-ea"/>
                          <a:cs typeface="+mn-cs"/>
                        </a:rPr>
                        <a:t>Exceeding</a:t>
                      </a:r>
                      <a:endParaRPr kumimoji="0" lang="en-GB" sz="3200" b="1" i="0" u="none" strike="noStrike" cap="none" normalizeH="0" baseline="0" dirty="0">
                        <a:ln>
                          <a:noFill/>
                        </a:ln>
                        <a:solidFill>
                          <a:schemeClr val="tx1"/>
                        </a:solidFill>
                        <a:effectLst/>
                        <a:latin typeface="Calibri" panose="020F0502020204030204" pitchFamily="34" charset="0"/>
                        <a:cs typeface="Arial" charset="0"/>
                      </a:endParaRPr>
                    </a:p>
                  </a:txBody>
                  <a:tcPr marL="68573" marR="68573" marT="34299" marB="3429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99FF"/>
                    </a:solidFill>
                  </a:tcPr>
                </a:tc>
                <a:extLst>
                  <a:ext uri="{0D108BD9-81ED-4DB2-BD59-A6C34878D82A}">
                    <a16:rowId xmlns:a16="http://schemas.microsoft.com/office/drawing/2014/main" val="10000"/>
                  </a:ext>
                </a:extLst>
              </a:tr>
              <a:tr h="346147">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2000" b="1" i="0" u="none" strike="noStrike" cap="none" normalizeH="0" baseline="0" dirty="0">
                          <a:ln>
                            <a:noFill/>
                          </a:ln>
                          <a:solidFill>
                            <a:schemeClr val="tx1"/>
                          </a:solidFill>
                          <a:effectLst/>
                          <a:latin typeface="Calibri" panose="020F0502020204030204" pitchFamily="34" charset="0"/>
                          <a:cs typeface="Arial" charset="0"/>
                        </a:rPr>
                        <a:t>Must…</a:t>
                      </a:r>
                    </a:p>
                  </a:txBody>
                  <a:tcPr marL="68573" marR="68573" marT="34299" marB="3429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1800" b="1" i="0" u="none" strike="noStrike" cap="none" normalizeH="0" baseline="0" dirty="0">
                          <a:ln>
                            <a:noFill/>
                          </a:ln>
                          <a:solidFill>
                            <a:schemeClr val="tx1"/>
                          </a:solidFill>
                          <a:effectLst/>
                          <a:latin typeface="Calibri" panose="020F0502020204030204" pitchFamily="34" charset="0"/>
                          <a:cs typeface="Arial" charset="0"/>
                        </a:rPr>
                        <a:t>Should…</a:t>
                      </a:r>
                    </a:p>
                  </a:txBody>
                  <a:tcPr marL="68573" marR="68573" marT="34299" marB="342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2000" b="1" i="0" u="none" strike="noStrike" cap="none" normalizeH="0" baseline="0" dirty="0">
                          <a:ln>
                            <a:noFill/>
                          </a:ln>
                          <a:solidFill>
                            <a:schemeClr val="tx1"/>
                          </a:solidFill>
                          <a:effectLst/>
                          <a:latin typeface="Calibri" panose="020F0502020204030204" pitchFamily="34" charset="0"/>
                          <a:cs typeface="Arial" charset="0"/>
                        </a:rPr>
                        <a:t>Could…</a:t>
                      </a:r>
                    </a:p>
                  </a:txBody>
                  <a:tcPr marL="68573" marR="68573" marT="34299" marB="3429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99FF"/>
                    </a:solidFill>
                  </a:tcPr>
                </a:tc>
                <a:extLst>
                  <a:ext uri="{0D108BD9-81ED-4DB2-BD59-A6C34878D82A}">
                    <a16:rowId xmlns:a16="http://schemas.microsoft.com/office/drawing/2014/main" val="10001"/>
                  </a:ext>
                </a:extLst>
              </a:tr>
              <a:tr h="4019367">
                <a:tc>
                  <a:txBody>
                    <a:bodyPr/>
                    <a:lstStyle/>
                    <a:p>
                      <a:endParaRPr lang="en-GB" sz="1400" b="0" i="0" u="none" strike="noStrike" kern="1200" baseline="0" dirty="0" smtClean="0">
                        <a:solidFill>
                          <a:schemeClr val="tx1"/>
                        </a:solidFill>
                        <a:latin typeface="+mn-lt"/>
                        <a:ea typeface="+mn-ea"/>
                        <a:cs typeface="+mn-cs"/>
                      </a:endParaRPr>
                    </a:p>
                    <a:p>
                      <a:r>
                        <a:rPr lang="en-GB" sz="1400" b="0" i="0" u="none" strike="noStrike" kern="1200" baseline="0" dirty="0" smtClean="0">
                          <a:solidFill>
                            <a:schemeClr val="tx1"/>
                          </a:solidFill>
                          <a:latin typeface="+mn-lt"/>
                          <a:ea typeface="+mn-ea"/>
                          <a:cs typeface="+mn-cs"/>
                        </a:rPr>
                        <a:t>Correctly use the terms: ecosystem, decomposer.</a:t>
                      </a:r>
                    </a:p>
                    <a:p>
                      <a:endParaRPr lang="en-GB" sz="1400" b="0" i="0" u="none" strike="noStrike" kern="1200" baseline="0" dirty="0" smtClean="0">
                        <a:solidFill>
                          <a:schemeClr val="tx1"/>
                        </a:solidFill>
                        <a:latin typeface="+mn-lt"/>
                        <a:ea typeface="+mn-ea"/>
                        <a:cs typeface="+mn-cs"/>
                      </a:endParaRPr>
                    </a:p>
                    <a:p>
                      <a:r>
                        <a:rPr lang="en-GB" sz="1400" b="0" i="0" u="none" strike="noStrike" kern="1200" baseline="0" dirty="0" smtClean="0">
                          <a:solidFill>
                            <a:schemeClr val="tx1"/>
                          </a:solidFill>
                          <a:latin typeface="+mn-lt"/>
                          <a:ea typeface="+mn-ea"/>
                          <a:cs typeface="+mn-cs"/>
                        </a:rPr>
                        <a:t>Give examples of decomposer microorganisms. </a:t>
                      </a:r>
                    </a:p>
                    <a:p>
                      <a:endParaRPr lang="en-GB" sz="1400" b="0" i="0" u="none" strike="noStrike" kern="1200" baseline="0" dirty="0" smtClean="0">
                        <a:solidFill>
                          <a:schemeClr val="tx1"/>
                        </a:solidFill>
                        <a:latin typeface="+mn-lt"/>
                        <a:ea typeface="+mn-ea"/>
                        <a:cs typeface="+mn-cs"/>
                      </a:endParaRPr>
                    </a:p>
                    <a:p>
                      <a:r>
                        <a:rPr lang="en-GB" sz="1400" b="0" i="0" u="none" strike="noStrike" kern="1200" baseline="0" dirty="0" smtClean="0">
                          <a:solidFill>
                            <a:schemeClr val="tx1"/>
                          </a:solidFill>
                          <a:latin typeface="+mn-lt"/>
                          <a:ea typeface="+mn-ea"/>
                          <a:cs typeface="+mn-cs"/>
                        </a:rPr>
                        <a:t>State the names of the compounds in which carbon is held in an ecosystem</a:t>
                      </a:r>
                    </a:p>
                    <a:p>
                      <a:r>
                        <a:rPr lang="en-GB" sz="1400" b="0" i="0" u="none" strike="noStrike" kern="1200" baseline="0" dirty="0" smtClean="0">
                          <a:solidFill>
                            <a:schemeClr val="tx1"/>
                          </a:solidFill>
                          <a:latin typeface="+mn-lt"/>
                          <a:ea typeface="+mn-ea"/>
                          <a:cs typeface="+mn-cs"/>
                        </a:rPr>
                        <a:t> </a:t>
                      </a:r>
                    </a:p>
                    <a:p>
                      <a:r>
                        <a:rPr lang="en-GB" sz="1400" b="0" i="0" u="none" strike="noStrike" kern="1200" baseline="0" dirty="0" smtClean="0">
                          <a:solidFill>
                            <a:schemeClr val="tx1"/>
                          </a:solidFill>
                          <a:latin typeface="+mn-lt"/>
                          <a:ea typeface="+mn-ea"/>
                          <a:cs typeface="+mn-cs"/>
                        </a:rPr>
                        <a:t>Describe the methods by which carbon is recycled in an ecosystem. </a:t>
                      </a:r>
                    </a:p>
                    <a:p>
                      <a:endParaRPr lang="en-GB" sz="1400" b="0" i="0" u="none" strike="noStrike" kern="1200" baseline="0" dirty="0" smtClean="0">
                        <a:solidFill>
                          <a:schemeClr val="tx1"/>
                        </a:solidFill>
                        <a:latin typeface="+mn-lt"/>
                        <a:ea typeface="+mn-ea"/>
                        <a:cs typeface="+mn-cs"/>
                      </a:endParaRPr>
                    </a:p>
                    <a:p>
                      <a:r>
                        <a:rPr lang="en-GB" sz="1400" b="0" i="0" u="none" strike="noStrike" kern="1200" baseline="0" dirty="0" smtClean="0">
                          <a:solidFill>
                            <a:schemeClr val="tx1"/>
                          </a:solidFill>
                          <a:latin typeface="+mn-lt"/>
                          <a:ea typeface="+mn-ea"/>
                          <a:cs typeface="+mn-cs"/>
                        </a:rPr>
                        <a:t>Explain the importance of decomposers in an ecosystem. </a:t>
                      </a:r>
                    </a:p>
                    <a:p>
                      <a:endParaRPr lang="en-GB" sz="1400" b="0" i="0" u="none" strike="noStrike" kern="1200" baseline="0" dirty="0" smtClean="0">
                        <a:solidFill>
                          <a:schemeClr val="tx1"/>
                        </a:solidFill>
                        <a:latin typeface="+mn-lt"/>
                        <a:ea typeface="+mn-ea"/>
                        <a:cs typeface="+mn-cs"/>
                      </a:endParaRPr>
                    </a:p>
                    <a:p>
                      <a:r>
                        <a:rPr lang="en-GB" sz="1400" b="0" i="0" u="none" strike="noStrike" kern="1200" baseline="0" dirty="0" smtClean="0">
                          <a:solidFill>
                            <a:schemeClr val="tx1"/>
                          </a:solidFill>
                          <a:latin typeface="+mn-lt"/>
                          <a:ea typeface="+mn-ea"/>
                          <a:cs typeface="+mn-cs"/>
                        </a:rPr>
                        <a:t>Model the recycling of carbon in an ecosystem using the carbon cycle. </a:t>
                      </a:r>
                    </a:p>
                  </a:txBody>
                  <a:tcPr marL="68573" marR="68573" marT="34299" marB="3429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66FF66"/>
                    </a:solidFill>
                  </a:tcPr>
                </a:tc>
                <a:tc>
                  <a:txBody>
                    <a:bodyPr/>
                    <a:lstStyle/>
                    <a:p>
                      <a:pPr marL="0" lvl="0" indent="0">
                        <a:buFont typeface="Arial" panose="020B0604020202020204" pitchFamily="34" charset="0"/>
                        <a:buNone/>
                      </a:pPr>
                      <a:endParaRPr kumimoji="0" lang="en-GB" sz="1600" b="0" i="0" u="none" strike="noStrike" cap="none" normalizeH="0" baseline="0" dirty="0" smtClean="0">
                        <a:ln>
                          <a:noFill/>
                        </a:ln>
                        <a:solidFill>
                          <a:schemeClr val="tx1"/>
                        </a:solidFill>
                        <a:effectLst/>
                        <a:latin typeface="Calibri" panose="020F0502020204030204" pitchFamily="34" charset="0"/>
                        <a:cs typeface="Arial" charset="0"/>
                      </a:endParaRPr>
                    </a:p>
                    <a:p>
                      <a:endParaRPr lang="en-GB" sz="1400" b="0" i="0" u="none" strike="noStrike" kern="1200" baseline="0" dirty="0" smtClean="0">
                        <a:solidFill>
                          <a:schemeClr val="tx1"/>
                        </a:solidFill>
                        <a:latin typeface="+mn-lt"/>
                        <a:ea typeface="+mn-ea"/>
                        <a:cs typeface="+mn-cs"/>
                      </a:endParaRPr>
                    </a:p>
                    <a:p>
                      <a:r>
                        <a:rPr lang="en-GB" sz="1400" b="0" i="0" u="none" strike="noStrike" kern="1200" baseline="0" dirty="0" smtClean="0">
                          <a:solidFill>
                            <a:schemeClr val="tx1"/>
                          </a:solidFill>
                          <a:latin typeface="+mn-lt"/>
                          <a:ea typeface="+mn-ea"/>
                          <a:cs typeface="+mn-cs"/>
                        </a:rPr>
                        <a:t>Make predictions about how changes in physical and biological factors will affect carbon supply in an ecosystem. </a:t>
                      </a:r>
                    </a:p>
                    <a:p>
                      <a:pPr marL="0" lvl="0" indent="0">
                        <a:buFont typeface="Arial" panose="020B0604020202020204" pitchFamily="34" charset="0"/>
                        <a:buNone/>
                      </a:pPr>
                      <a:endParaRPr kumimoji="0" lang="en-GB" sz="1600" b="0" i="0" u="none" strike="noStrike" cap="none" normalizeH="0" baseline="0" dirty="0">
                        <a:ln>
                          <a:noFill/>
                        </a:ln>
                        <a:solidFill>
                          <a:schemeClr val="tx1"/>
                        </a:solidFill>
                        <a:effectLst/>
                        <a:latin typeface="Calibri" panose="020F0502020204030204" pitchFamily="34" charset="0"/>
                        <a:cs typeface="Arial" charset="0"/>
                      </a:endParaRPr>
                    </a:p>
                  </a:txBody>
                  <a:tcPr marL="68573" marR="68573" marT="34299" marB="342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lvl="0" indent="0">
                        <a:lnSpc>
                          <a:spcPct val="107000"/>
                        </a:lnSpc>
                        <a:spcAft>
                          <a:spcPts val="0"/>
                        </a:spcAft>
                        <a:buFont typeface="Symbol" panose="05050102010706020507" pitchFamily="18" charset="2"/>
                        <a:buNone/>
                      </a:pPr>
                      <a:endParaRPr kumimoji="0" lang="en-GB" sz="16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endParaRPr>
                    </a:p>
                    <a:p>
                      <a:pPr marL="0" lvl="0" indent="0">
                        <a:lnSpc>
                          <a:spcPct val="107000"/>
                        </a:lnSpc>
                        <a:spcAft>
                          <a:spcPts val="0"/>
                        </a:spcAft>
                        <a:buFont typeface="Symbol" panose="05050102010706020507" pitchFamily="18" charset="2"/>
                        <a:buNone/>
                      </a:pPr>
                      <a:endParaRPr kumimoji="0" lang="en-GB" sz="16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endParaRPr>
                    </a:p>
                    <a:p>
                      <a:r>
                        <a:rPr lang="en-GB" sz="1400" b="0" i="0" u="none" strike="noStrike" kern="1200" baseline="0" dirty="0" smtClean="0">
                          <a:solidFill>
                            <a:schemeClr val="tx1"/>
                          </a:solidFill>
                          <a:latin typeface="+mn-lt"/>
                          <a:ea typeface="+mn-ea"/>
                          <a:cs typeface="+mn-cs"/>
                        </a:rPr>
                        <a:t>Explain ways in which decay can be prevented, such as freezing, refrigeration, drying, canning, salting, jamming, pickling and pasteurisation.</a:t>
                      </a:r>
                    </a:p>
                    <a:p>
                      <a:pPr marL="0" lvl="0" indent="0">
                        <a:lnSpc>
                          <a:spcPct val="107000"/>
                        </a:lnSpc>
                        <a:spcAft>
                          <a:spcPts val="0"/>
                        </a:spcAft>
                        <a:buFont typeface="Symbol" panose="05050102010706020507" pitchFamily="18" charset="2"/>
                        <a:buNone/>
                      </a:pPr>
                      <a:endParaRPr kumimoji="0" lang="en-GB"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68573" marR="68573" marT="34299" marB="3429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99FF"/>
                    </a:solidFill>
                  </a:tcPr>
                </a:tc>
                <a:extLst>
                  <a:ext uri="{0D108BD9-81ED-4DB2-BD59-A6C34878D82A}">
                    <a16:rowId xmlns:a16="http://schemas.microsoft.com/office/drawing/2014/main" val="10002"/>
                  </a:ext>
                </a:extLst>
              </a:tr>
            </a:tbl>
          </a:graphicData>
        </a:graphic>
      </p:graphicFrame>
      <p:grpSp>
        <p:nvGrpSpPr>
          <p:cNvPr id="11" name="Group 5"/>
          <p:cNvGrpSpPr>
            <a:grpSpLocks/>
          </p:cNvGrpSpPr>
          <p:nvPr/>
        </p:nvGrpSpPr>
        <p:grpSpPr bwMode="auto">
          <a:xfrm>
            <a:off x="8516818" y="48256"/>
            <a:ext cx="569894" cy="689772"/>
            <a:chOff x="2213" y="1095"/>
            <a:chExt cx="300" cy="363"/>
          </a:xfrm>
        </p:grpSpPr>
        <p:grpSp>
          <p:nvGrpSpPr>
            <p:cNvPr id="12" name="Group 6"/>
            <p:cNvGrpSpPr>
              <a:grpSpLocks/>
            </p:cNvGrpSpPr>
            <p:nvPr/>
          </p:nvGrpSpPr>
          <p:grpSpPr bwMode="auto">
            <a:xfrm>
              <a:off x="2289" y="1118"/>
              <a:ext cx="141" cy="78"/>
              <a:chOff x="2289" y="1118"/>
              <a:chExt cx="141" cy="78"/>
            </a:xfrm>
          </p:grpSpPr>
          <p:sp>
            <p:nvSpPr>
              <p:cNvPr id="14" name="Rectangle 7"/>
              <p:cNvSpPr>
                <a:spLocks noChangeArrowheads="1"/>
              </p:cNvSpPr>
              <p:nvPr/>
            </p:nvSpPr>
            <p:spPr bwMode="auto">
              <a:xfrm>
                <a:off x="2289" y="1137"/>
                <a:ext cx="141" cy="5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685732" rtl="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srgbClr val="000000"/>
                  </a:solidFill>
                  <a:effectLst/>
                  <a:uLnTx/>
                  <a:uFillTx/>
                  <a:latin typeface="Comic Sans MS" panose="030F0702030302020204" pitchFamily="66" charset="0"/>
                  <a:ea typeface="+mn-ea"/>
                  <a:cs typeface="+mn-cs"/>
                </a:endParaRPr>
              </a:p>
            </p:txBody>
          </p:sp>
          <p:sp>
            <p:nvSpPr>
              <p:cNvPr id="15" name="Freeform 8"/>
              <p:cNvSpPr>
                <a:spLocks/>
              </p:cNvSpPr>
              <p:nvPr/>
            </p:nvSpPr>
            <p:spPr bwMode="auto">
              <a:xfrm>
                <a:off x="2292" y="1118"/>
                <a:ext cx="137" cy="19"/>
              </a:xfrm>
              <a:custGeom>
                <a:avLst/>
                <a:gdLst>
                  <a:gd name="T0" fmla="*/ 0 w 137"/>
                  <a:gd name="T1" fmla="*/ 19 h 19"/>
                  <a:gd name="T2" fmla="*/ 26 w 137"/>
                  <a:gd name="T3" fmla="*/ 19 h 19"/>
                  <a:gd name="T4" fmla="*/ 47 w 137"/>
                  <a:gd name="T5" fmla="*/ 4 h 19"/>
                  <a:gd name="T6" fmla="*/ 60 w 137"/>
                  <a:gd name="T7" fmla="*/ 0 h 19"/>
                  <a:gd name="T8" fmla="*/ 77 w 137"/>
                  <a:gd name="T9" fmla="*/ 0 h 19"/>
                  <a:gd name="T10" fmla="*/ 92 w 137"/>
                  <a:gd name="T11" fmla="*/ 7 h 19"/>
                  <a:gd name="T12" fmla="*/ 102 w 137"/>
                  <a:gd name="T13" fmla="*/ 12 h 19"/>
                  <a:gd name="T14" fmla="*/ 111 w 137"/>
                  <a:gd name="T15" fmla="*/ 16 h 19"/>
                  <a:gd name="T16" fmla="*/ 122 w 137"/>
                  <a:gd name="T17" fmla="*/ 18 h 19"/>
                  <a:gd name="T18" fmla="*/ 137 w 137"/>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7" h="19">
                    <a:moveTo>
                      <a:pt x="0" y="19"/>
                    </a:moveTo>
                    <a:lnTo>
                      <a:pt x="26" y="19"/>
                    </a:lnTo>
                    <a:lnTo>
                      <a:pt x="47" y="4"/>
                    </a:lnTo>
                    <a:lnTo>
                      <a:pt x="60" y="0"/>
                    </a:lnTo>
                    <a:lnTo>
                      <a:pt x="77" y="0"/>
                    </a:lnTo>
                    <a:lnTo>
                      <a:pt x="92" y="7"/>
                    </a:lnTo>
                    <a:lnTo>
                      <a:pt x="102" y="12"/>
                    </a:lnTo>
                    <a:lnTo>
                      <a:pt x="111" y="16"/>
                    </a:lnTo>
                    <a:lnTo>
                      <a:pt x="122" y="18"/>
                    </a:lnTo>
                    <a:lnTo>
                      <a:pt x="137" y="19"/>
                    </a:lnTo>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685732" rtl="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srgbClr val="000000"/>
                  </a:solidFill>
                  <a:effectLst/>
                  <a:uLnTx/>
                  <a:uFillTx/>
                  <a:latin typeface="Comic Sans MS" panose="030F0702030302020204" pitchFamily="66" charset="0"/>
                  <a:ea typeface="+mn-ea"/>
                  <a:cs typeface="+mn-cs"/>
                </a:endParaRPr>
              </a:p>
            </p:txBody>
          </p:sp>
        </p:grpSp>
        <p:pic>
          <p:nvPicPr>
            <p:cNvPr id="13" name="Picture 9" descr="Best School badge"/>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13" y="1095"/>
              <a:ext cx="300" cy="363"/>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L-Shape 1"/>
          <p:cNvSpPr/>
          <p:nvPr/>
        </p:nvSpPr>
        <p:spPr>
          <a:xfrm rot="19008662">
            <a:off x="2769577" y="1512276"/>
            <a:ext cx="457200" cy="193431"/>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32"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FFFFFF"/>
              </a:solidFill>
              <a:effectLst/>
              <a:uLnTx/>
              <a:uFillTx/>
              <a:latin typeface="Arial"/>
              <a:ea typeface="+mn-ea"/>
              <a:cs typeface="+mn-cs"/>
            </a:endParaRPr>
          </a:p>
        </p:txBody>
      </p:sp>
      <p:sp>
        <p:nvSpPr>
          <p:cNvPr id="16" name="L-Shape 15"/>
          <p:cNvSpPr/>
          <p:nvPr/>
        </p:nvSpPr>
        <p:spPr>
          <a:xfrm rot="19008662">
            <a:off x="2536710" y="2064036"/>
            <a:ext cx="457200" cy="193431"/>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32"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FFFFFF"/>
              </a:solidFill>
              <a:effectLst/>
              <a:uLnTx/>
              <a:uFillTx/>
              <a:latin typeface="Arial"/>
              <a:ea typeface="+mn-ea"/>
              <a:cs typeface="+mn-cs"/>
            </a:endParaRPr>
          </a:p>
        </p:txBody>
      </p:sp>
      <p:sp>
        <p:nvSpPr>
          <p:cNvPr id="17" name="L-Shape 16"/>
          <p:cNvSpPr/>
          <p:nvPr/>
        </p:nvSpPr>
        <p:spPr>
          <a:xfrm rot="19008662">
            <a:off x="3167697" y="4045236"/>
            <a:ext cx="457200" cy="193431"/>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32"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FFFFFF"/>
              </a:solidFill>
              <a:effectLst/>
              <a:uLnTx/>
              <a:uFillTx/>
              <a:latin typeface="Arial"/>
              <a:ea typeface="+mn-ea"/>
              <a:cs typeface="+mn-cs"/>
            </a:endParaRPr>
          </a:p>
        </p:txBody>
      </p:sp>
      <p:sp>
        <p:nvSpPr>
          <p:cNvPr id="18" name="L-Shape 17"/>
          <p:cNvSpPr/>
          <p:nvPr/>
        </p:nvSpPr>
        <p:spPr>
          <a:xfrm rot="19008662">
            <a:off x="8199727" y="2675180"/>
            <a:ext cx="457200" cy="193431"/>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32"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816625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18"/>
          <p:cNvSpPr>
            <a:spLocks noChangeArrowheads="1"/>
          </p:cNvSpPr>
          <p:nvPr/>
        </p:nvSpPr>
        <p:spPr bwMode="auto">
          <a:xfrm>
            <a:off x="1108469" y="-4913"/>
            <a:ext cx="2844915" cy="1881993"/>
          </a:xfrm>
          <a:prstGeom prst="cloudCallout">
            <a:avLst>
              <a:gd name="adj1" fmla="val -71265"/>
              <a:gd name="adj2" fmla="val 43985"/>
            </a:avLst>
          </a:prstGeom>
          <a:gradFill rotWithShape="1">
            <a:gsLst>
              <a:gs pos="0">
                <a:schemeClr val="bg1"/>
              </a:gs>
              <a:gs pos="100000">
                <a:srgbClr val="CCCCFF"/>
              </a:gs>
            </a:gsLst>
            <a:path path="rect">
              <a:fillToRect l="50000" t="50000" r="50000" b="50000"/>
            </a:path>
          </a:gradFill>
          <a:ln w="9525">
            <a:solidFill>
              <a:schemeClr val="tx1"/>
            </a:solidFill>
            <a:round/>
            <a:headEnd/>
            <a:tailEnd/>
          </a:ln>
        </p:spPr>
        <p:txBody>
          <a:bodyPr anchor="ctr" anchorCtr="1"/>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None/>
            </a:pPr>
            <a:r>
              <a:rPr lang="en-GB" altLang="en-US" sz="1800" dirty="0" smtClean="0">
                <a:solidFill>
                  <a:srgbClr val="000000"/>
                </a:solidFill>
                <a:latin typeface="Arial" panose="020B0604020202020204" pitchFamily="34" charset="0"/>
              </a:rPr>
              <a:t>So why is decay important?</a:t>
            </a:r>
            <a:endParaRPr lang="en-GB" altLang="en-US" sz="1800" dirty="0">
              <a:solidFill>
                <a:srgbClr val="000000"/>
              </a:solidFill>
              <a:latin typeface="Arial" panose="020B0604020202020204" pitchFamily="34" charset="0"/>
            </a:endParaRPr>
          </a:p>
        </p:txBody>
      </p:sp>
      <p:sp>
        <p:nvSpPr>
          <p:cNvPr id="4" name="Rectangle 3"/>
          <p:cNvSpPr/>
          <p:nvPr/>
        </p:nvSpPr>
        <p:spPr>
          <a:xfrm>
            <a:off x="606522" y="1877080"/>
            <a:ext cx="3848811" cy="523220"/>
          </a:xfrm>
          <a:prstGeom prst="rect">
            <a:avLst/>
          </a:prstGeom>
        </p:spPr>
        <p:txBody>
          <a:bodyPr wrap="none">
            <a:spAutoFit/>
          </a:bodyPr>
          <a:lstStyle/>
          <a:p>
            <a:r>
              <a:rPr lang="en-GB" dirty="0">
                <a:hlinkClick r:id="rId2"/>
              </a:rPr>
              <a:t>http://</a:t>
            </a:r>
            <a:r>
              <a:rPr lang="en-GB" dirty="0" smtClean="0">
                <a:hlinkClick r:id="rId2"/>
              </a:rPr>
              <a:t>www.youtube.com/watch?v=bW7PlTaawfQ</a:t>
            </a:r>
            <a:endParaRPr lang="en-GB" dirty="0" smtClean="0"/>
          </a:p>
          <a:p>
            <a:endParaRPr lang="en-GB" dirty="0"/>
          </a:p>
        </p:txBody>
      </p:sp>
      <p:sp>
        <p:nvSpPr>
          <p:cNvPr id="5" name="AutoShape 18"/>
          <p:cNvSpPr>
            <a:spLocks noChangeArrowheads="1"/>
          </p:cNvSpPr>
          <p:nvPr/>
        </p:nvSpPr>
        <p:spPr bwMode="auto">
          <a:xfrm>
            <a:off x="1563239" y="2400300"/>
            <a:ext cx="2844915" cy="1881993"/>
          </a:xfrm>
          <a:prstGeom prst="cloudCallout">
            <a:avLst>
              <a:gd name="adj1" fmla="val -83318"/>
              <a:gd name="adj2" fmla="val -48850"/>
            </a:avLst>
          </a:prstGeom>
          <a:gradFill rotWithShape="1">
            <a:gsLst>
              <a:gs pos="0">
                <a:schemeClr val="bg1"/>
              </a:gs>
              <a:gs pos="100000">
                <a:srgbClr val="CCCCFF"/>
              </a:gs>
            </a:gsLst>
            <a:path path="rect">
              <a:fillToRect l="50000" t="50000" r="50000" b="50000"/>
            </a:path>
          </a:gradFill>
          <a:ln w="9525">
            <a:solidFill>
              <a:schemeClr val="tx1"/>
            </a:solidFill>
            <a:round/>
            <a:headEnd/>
            <a:tailEnd/>
          </a:ln>
        </p:spPr>
        <p:txBody>
          <a:bodyPr anchor="ctr" anchorCtr="1"/>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None/>
            </a:pPr>
            <a:r>
              <a:rPr lang="en-GB" altLang="en-US" sz="1800" dirty="0" smtClean="0">
                <a:solidFill>
                  <a:srgbClr val="000000"/>
                </a:solidFill>
                <a:latin typeface="Arial" panose="020B0604020202020204" pitchFamily="34" charset="0"/>
              </a:rPr>
              <a:t>What does </a:t>
            </a:r>
            <a:r>
              <a:rPr lang="en-GB" altLang="en-US" sz="1800" dirty="0" err="1" smtClean="0">
                <a:solidFill>
                  <a:srgbClr val="000000"/>
                </a:solidFill>
                <a:latin typeface="Arial" panose="020B0604020202020204" pitchFamily="34" charset="0"/>
              </a:rPr>
              <a:t>Mufasa</a:t>
            </a:r>
            <a:r>
              <a:rPr lang="en-GB" altLang="en-US" sz="1800" dirty="0" smtClean="0">
                <a:solidFill>
                  <a:srgbClr val="000000"/>
                </a:solidFill>
                <a:latin typeface="Arial" panose="020B0604020202020204" pitchFamily="34" charset="0"/>
              </a:rPr>
              <a:t> mean by the ‘circle of life’?</a:t>
            </a:r>
            <a:endParaRPr lang="en-GB" altLang="en-US" sz="1800" dirty="0">
              <a:solidFill>
                <a:srgbClr val="000000"/>
              </a:solidFill>
              <a:latin typeface="Arial" panose="020B0604020202020204" pitchFamily="34" charset="0"/>
            </a:endParaRPr>
          </a:p>
        </p:txBody>
      </p:sp>
      <p:pic>
        <p:nvPicPr>
          <p:cNvPr id="6" name="Picture 5"/>
          <p:cNvPicPr>
            <a:picLocks noChangeAspect="1"/>
          </p:cNvPicPr>
          <p:nvPr/>
        </p:nvPicPr>
        <p:blipFill>
          <a:blip r:embed="rId3"/>
          <a:stretch>
            <a:fillRect/>
          </a:stretch>
        </p:blipFill>
        <p:spPr>
          <a:xfrm>
            <a:off x="4570443" y="936083"/>
            <a:ext cx="4412188" cy="2939143"/>
          </a:xfrm>
          <a:prstGeom prst="rect">
            <a:avLst/>
          </a:prstGeom>
        </p:spPr>
      </p:pic>
    </p:spTree>
    <p:extLst>
      <p:ext uri="{BB962C8B-B14F-4D97-AF65-F5344CB8AC3E}">
        <p14:creationId xmlns:p14="http://schemas.microsoft.com/office/powerpoint/2010/main" val="2273585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7314" y="765275"/>
            <a:ext cx="6480400" cy="431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3" name="TextBox 1"/>
          <p:cNvSpPr txBox="1">
            <a:spLocks noChangeArrowheads="1"/>
          </p:cNvSpPr>
          <p:nvPr/>
        </p:nvSpPr>
        <p:spPr bwMode="auto">
          <a:xfrm>
            <a:off x="2574132" y="303610"/>
            <a:ext cx="45898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685800" eaLnBrk="1" fontAlgn="base" hangingPunct="1">
              <a:spcBef>
                <a:spcPct val="0"/>
              </a:spcBef>
              <a:spcAft>
                <a:spcPct val="0"/>
              </a:spcAft>
              <a:buNone/>
            </a:pPr>
            <a:r>
              <a:rPr lang="en-GB" altLang="en-US" sz="2400" b="1" u="sng" dirty="0">
                <a:solidFill>
                  <a:srgbClr val="000000"/>
                </a:solidFill>
                <a:latin typeface="Arial" panose="020B0604020202020204" pitchFamily="34" charset="0"/>
                <a:cs typeface="Arial" panose="020B0604020202020204" pitchFamily="34" charset="0"/>
                <a:hlinkClick r:id="rId4"/>
              </a:rPr>
              <a:t>The Carbon Cycle</a:t>
            </a:r>
            <a:endParaRPr lang="en-GB" altLang="en-US" sz="2400" b="1" u="sng" dirty="0">
              <a:solidFill>
                <a:srgbClr val="000000"/>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203507981"/>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4139" t="24443" r="17777" b="30759"/>
          <a:stretch/>
        </p:blipFill>
        <p:spPr>
          <a:xfrm>
            <a:off x="331597" y="947055"/>
            <a:ext cx="7147027" cy="2939144"/>
          </a:xfrm>
          <a:prstGeom prst="rect">
            <a:avLst/>
          </a:prstGeom>
        </p:spPr>
      </p:pic>
      <p:sp>
        <p:nvSpPr>
          <p:cNvPr id="3" name="AutoShape 21"/>
          <p:cNvSpPr>
            <a:spLocks noChangeArrowheads="1"/>
          </p:cNvSpPr>
          <p:nvPr/>
        </p:nvSpPr>
        <p:spPr bwMode="auto">
          <a:xfrm>
            <a:off x="113211" y="154865"/>
            <a:ext cx="9030789" cy="680404"/>
          </a:xfrm>
          <a:prstGeom prst="roundRect">
            <a:avLst>
              <a:gd name="adj" fmla="val 6856"/>
            </a:avLst>
          </a:prstGeom>
          <a:gradFill rotWithShape="1">
            <a:gsLst>
              <a:gs pos="0">
                <a:srgbClr val="3399FF"/>
              </a:gs>
              <a:gs pos="100000">
                <a:srgbClr val="BBE0E3"/>
              </a:gs>
            </a:gsLst>
            <a:lin ang="5400000" scaled="1"/>
          </a:gradFill>
          <a:ln w="25400">
            <a:solidFill>
              <a:srgbClr val="000080"/>
            </a:solidFill>
            <a:round/>
            <a:headEnd/>
            <a:tailEnd/>
          </a:ln>
        </p:spPr>
        <p:txBody>
          <a:bodyPr/>
          <a:lstStyle>
            <a:lvl1pPr marL="354013" indent="-354013">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265510" marR="0" lvl="0" indent="-265510" defTabSz="685800" eaLnBrk="1" fontAlgn="base" latinLnBrk="0" hangingPunct="1">
              <a:lnSpc>
                <a:spcPct val="100000"/>
              </a:lnSpc>
              <a:spcBef>
                <a:spcPct val="0"/>
              </a:spcBef>
              <a:spcAft>
                <a:spcPct val="0"/>
              </a:spcAft>
              <a:buClrTx/>
              <a:buSzTx/>
              <a:buFont typeface="Wingdings 2" panose="05020102010507070707" pitchFamily="18" charset="2"/>
              <a:buChar char="!"/>
              <a:tabLst/>
              <a:defRPr/>
            </a:pPr>
            <a:r>
              <a:rPr lang="en-GB" altLang="en-US" sz="1800" kern="0" dirty="0" smtClean="0">
                <a:solidFill>
                  <a:srgbClr val="000000"/>
                </a:solidFill>
                <a:cs typeface="Arial" panose="020B0604020202020204" pitchFamily="34" charset="0"/>
                <a:sym typeface="Wingdings" panose="05000000000000000000" pitchFamily="2" charset="2"/>
              </a:rPr>
              <a:t>Stick in your diagram of the carbon cycle and try to complete the missing words.</a:t>
            </a:r>
          </a:p>
          <a:p>
            <a:pPr marL="265510" marR="0" lvl="0" indent="-265510" defTabSz="685800" eaLnBrk="1" fontAlgn="base" latinLnBrk="0" hangingPunct="1">
              <a:lnSpc>
                <a:spcPct val="100000"/>
              </a:lnSpc>
              <a:spcBef>
                <a:spcPct val="0"/>
              </a:spcBef>
              <a:spcAft>
                <a:spcPct val="0"/>
              </a:spcAft>
              <a:buClrTx/>
              <a:buSzTx/>
              <a:buFont typeface="Wingdings 2" panose="05020102010507070707" pitchFamily="18" charset="2"/>
              <a:buChar char="!"/>
              <a:tabLst/>
              <a:defRPr/>
            </a:pPr>
            <a:r>
              <a:rPr lang="en-GB" altLang="en-US" sz="1800" kern="0" dirty="0" smtClean="0">
                <a:solidFill>
                  <a:srgbClr val="000000"/>
                </a:solidFill>
                <a:cs typeface="Arial" panose="020B0604020202020204" pitchFamily="34" charset="0"/>
                <a:sym typeface="Wingdings" panose="05000000000000000000" pitchFamily="2" charset="2"/>
              </a:rPr>
              <a:t>Correct your work as we go through it as a class.</a:t>
            </a:r>
            <a:endParaRPr lang="en-GB" altLang="en-US" sz="1800" kern="0" dirty="0" smtClean="0">
              <a:solidFill>
                <a:srgbClr val="000000"/>
              </a:solidFill>
              <a:cs typeface="Arial" panose="020B0604020202020204" pitchFamily="34" charset="0"/>
              <a:sym typeface="Wingdings" panose="05000000000000000000" pitchFamily="2" charset="2"/>
            </a:endParaRPr>
          </a:p>
        </p:txBody>
      </p:sp>
      <p:sp>
        <p:nvSpPr>
          <p:cNvPr id="4" name="Rectangle 3"/>
          <p:cNvSpPr/>
          <p:nvPr/>
        </p:nvSpPr>
        <p:spPr>
          <a:xfrm>
            <a:off x="7478624" y="947055"/>
            <a:ext cx="1665375" cy="1600438"/>
          </a:xfrm>
          <a:prstGeom prst="rect">
            <a:avLst/>
          </a:prstGeom>
        </p:spPr>
        <p:txBody>
          <a:bodyPr wrap="square">
            <a:spAutoFit/>
          </a:bodyPr>
          <a:lstStyle/>
          <a:p>
            <a:r>
              <a:rPr lang="en-GB" dirty="0">
                <a:hlinkClick r:id="rId3"/>
              </a:rPr>
              <a:t>https://www.activeteachonline.com/product/view/id/335/page/66/mode/dps?modal=/</a:t>
            </a:r>
            <a:r>
              <a:rPr lang="en-GB" dirty="0" smtClean="0">
                <a:hlinkClick r:id="rId3"/>
              </a:rPr>
              <a:t>player/interactive/id/388814</a:t>
            </a:r>
            <a:endParaRPr lang="en-GB" dirty="0" smtClean="0"/>
          </a:p>
          <a:p>
            <a:endParaRPr lang="en-GB" dirty="0"/>
          </a:p>
        </p:txBody>
      </p:sp>
      <p:sp>
        <p:nvSpPr>
          <p:cNvPr id="5" name="TextBox 4"/>
          <p:cNvSpPr txBox="1"/>
          <p:nvPr/>
        </p:nvSpPr>
        <p:spPr>
          <a:xfrm>
            <a:off x="0" y="3886199"/>
            <a:ext cx="9138974" cy="830997"/>
          </a:xfrm>
          <a:prstGeom prst="rect">
            <a:avLst/>
          </a:prstGeom>
          <a:solidFill>
            <a:srgbClr val="FFFF00"/>
          </a:solidFill>
        </p:spPr>
        <p:txBody>
          <a:bodyPr wrap="square" rtlCol="0">
            <a:spAutoFit/>
          </a:bodyPr>
          <a:lstStyle/>
          <a:p>
            <a:r>
              <a:rPr lang="en-GB" sz="2400" dirty="0" smtClean="0"/>
              <a:t>Combustion        respiration         photosynthesis                  feeding  </a:t>
            </a:r>
          </a:p>
          <a:p>
            <a:r>
              <a:rPr lang="en-GB" sz="2400" dirty="0" smtClean="0"/>
              <a:t>     carbon dioxide              decomposers           carbon compounds</a:t>
            </a:r>
            <a:endParaRPr lang="en-GB" sz="2400" dirty="0"/>
          </a:p>
        </p:txBody>
      </p:sp>
    </p:spTree>
    <p:extLst>
      <p:ext uri="{BB962C8B-B14F-4D97-AF65-F5344CB8AC3E}">
        <p14:creationId xmlns:p14="http://schemas.microsoft.com/office/powerpoint/2010/main" val="34412153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0" y="819193"/>
            <a:ext cx="8936942" cy="1837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685800" fontAlgn="base">
              <a:spcBef>
                <a:spcPct val="20000"/>
              </a:spcBef>
              <a:spcAft>
                <a:spcPct val="0"/>
              </a:spcAft>
            </a:pPr>
            <a:r>
              <a:rPr lang="en-GB" altLang="en-US" sz="2100" dirty="0" smtClean="0">
                <a:solidFill>
                  <a:srgbClr val="000000"/>
                </a:solidFill>
                <a:latin typeface="Arial" panose="020B0604020202020204" pitchFamily="34" charset="0"/>
                <a:cs typeface="Arial" panose="020B0604020202020204" pitchFamily="34" charset="0"/>
              </a:rPr>
              <a:t>Cells are made up mostly of organic compounds such as ________, proteins and _____.</a:t>
            </a:r>
          </a:p>
          <a:p>
            <a:pPr defTabSz="685800" fontAlgn="base">
              <a:spcBef>
                <a:spcPct val="20000"/>
              </a:spcBef>
              <a:spcAft>
                <a:spcPct val="0"/>
              </a:spcAft>
            </a:pPr>
            <a:endParaRPr lang="en-GB" altLang="en-US" sz="2100" dirty="0">
              <a:solidFill>
                <a:srgbClr val="000000"/>
              </a:solidFill>
              <a:latin typeface="Arial" panose="020B0604020202020204" pitchFamily="34" charset="0"/>
              <a:cs typeface="Arial" panose="020B0604020202020204" pitchFamily="34" charset="0"/>
            </a:endParaRPr>
          </a:p>
          <a:p>
            <a:pPr defTabSz="685800" fontAlgn="base">
              <a:spcBef>
                <a:spcPct val="20000"/>
              </a:spcBef>
              <a:spcAft>
                <a:spcPct val="0"/>
              </a:spcAft>
            </a:pPr>
            <a:r>
              <a:rPr lang="en-GB" altLang="en-US" sz="2100" dirty="0" smtClean="0">
                <a:solidFill>
                  <a:srgbClr val="000000"/>
                </a:solidFill>
                <a:latin typeface="Arial" panose="020B0604020202020204" pitchFamily="34" charset="0"/>
                <a:cs typeface="Arial" panose="020B0604020202020204" pitchFamily="34" charset="0"/>
              </a:rPr>
              <a:t>Decomposers play a vital role in helping to r_____ all the carbon in these compounds. The carbon cycle is a model which shows this.</a:t>
            </a:r>
            <a:endParaRPr lang="en-GB" altLang="en-US" sz="2100" dirty="0" smtClean="0">
              <a:solidFill>
                <a:srgbClr val="000000"/>
              </a:solidFill>
              <a:latin typeface="Arial" panose="020B0604020202020204" pitchFamily="34" charset="0"/>
              <a:cs typeface="Arial" panose="020B0604020202020204" pitchFamily="34" charset="0"/>
            </a:endParaRPr>
          </a:p>
        </p:txBody>
      </p:sp>
      <p:sp>
        <p:nvSpPr>
          <p:cNvPr id="3" name="AutoShape 21"/>
          <p:cNvSpPr>
            <a:spLocks noChangeArrowheads="1"/>
          </p:cNvSpPr>
          <p:nvPr/>
        </p:nvSpPr>
        <p:spPr bwMode="auto">
          <a:xfrm>
            <a:off x="113211" y="154865"/>
            <a:ext cx="9030789" cy="482726"/>
          </a:xfrm>
          <a:prstGeom prst="roundRect">
            <a:avLst>
              <a:gd name="adj" fmla="val 6856"/>
            </a:avLst>
          </a:prstGeom>
          <a:gradFill rotWithShape="1">
            <a:gsLst>
              <a:gs pos="0">
                <a:srgbClr val="3399FF"/>
              </a:gs>
              <a:gs pos="100000">
                <a:srgbClr val="BBE0E3"/>
              </a:gs>
            </a:gsLst>
            <a:lin ang="5400000" scaled="1"/>
          </a:gradFill>
          <a:ln w="25400">
            <a:solidFill>
              <a:srgbClr val="000080"/>
            </a:solidFill>
            <a:round/>
            <a:headEnd/>
            <a:tailEnd/>
          </a:ln>
        </p:spPr>
        <p:txBody>
          <a:bodyPr/>
          <a:lstStyle>
            <a:lvl1pPr marL="354013" indent="-354013">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265510" marR="0" lvl="0" indent="-265510" defTabSz="685800" eaLnBrk="1" fontAlgn="base" latinLnBrk="0" hangingPunct="1">
              <a:lnSpc>
                <a:spcPct val="100000"/>
              </a:lnSpc>
              <a:spcBef>
                <a:spcPct val="0"/>
              </a:spcBef>
              <a:spcAft>
                <a:spcPct val="0"/>
              </a:spcAft>
              <a:buClrTx/>
              <a:buSzTx/>
              <a:buFont typeface="Wingdings 2" panose="05020102010507070707" pitchFamily="18" charset="2"/>
              <a:buChar char="!"/>
              <a:tabLst/>
              <a:defRPr/>
            </a:pPr>
            <a:r>
              <a:rPr lang="en-GB" altLang="en-US" sz="1800" kern="0" dirty="0" smtClean="0">
                <a:solidFill>
                  <a:srgbClr val="000000"/>
                </a:solidFill>
                <a:cs typeface="Arial" panose="020B0604020202020204" pitchFamily="34" charset="0"/>
                <a:sym typeface="Wingdings" panose="05000000000000000000" pitchFamily="2" charset="2"/>
              </a:rPr>
              <a:t>Copy and complete </a:t>
            </a:r>
            <a:r>
              <a:rPr lang="en-GB" altLang="en-US" sz="1800" kern="0" dirty="0" smtClean="0">
                <a:solidFill>
                  <a:srgbClr val="000000"/>
                </a:solidFill>
                <a:cs typeface="Arial" panose="020B0604020202020204" pitchFamily="34" charset="0"/>
                <a:sym typeface="Wingdings" panose="05000000000000000000" pitchFamily="2" charset="2"/>
              </a:rPr>
              <a:t>the word fill below</a:t>
            </a:r>
            <a:endParaRPr lang="en-GB" altLang="en-US" sz="1800" kern="0" dirty="0" smtClean="0">
              <a:solidFill>
                <a:srgbClr val="000000"/>
              </a:solidFill>
              <a:cs typeface="Arial" panose="020B0604020202020204" pitchFamily="34" charset="0"/>
              <a:sym typeface="Wingdings" panose="05000000000000000000" pitchFamily="2" charset="2"/>
            </a:endParaRPr>
          </a:p>
        </p:txBody>
      </p:sp>
      <p:sp>
        <p:nvSpPr>
          <p:cNvPr id="6" name="Rectangle 5"/>
          <p:cNvSpPr/>
          <p:nvPr/>
        </p:nvSpPr>
        <p:spPr>
          <a:xfrm>
            <a:off x="4498226" y="266727"/>
            <a:ext cx="4438716" cy="307777"/>
          </a:xfrm>
          <a:prstGeom prst="rect">
            <a:avLst/>
          </a:prstGeom>
        </p:spPr>
        <p:txBody>
          <a:bodyPr wrap="none">
            <a:spAutoFit/>
          </a:bodyPr>
          <a:lstStyle/>
          <a:p>
            <a:r>
              <a:rPr lang="en-GB" dirty="0">
                <a:hlinkClick r:id="rId2"/>
              </a:rPr>
              <a:t>https://www.twig-world.com/film/the-carbon-cycle-1318/</a:t>
            </a:r>
            <a:endParaRPr lang="en-GB" dirty="0"/>
          </a:p>
        </p:txBody>
      </p:sp>
      <p:sp>
        <p:nvSpPr>
          <p:cNvPr id="7" name="TextBox 6"/>
          <p:cNvSpPr txBox="1"/>
          <p:nvPr/>
        </p:nvSpPr>
        <p:spPr>
          <a:xfrm>
            <a:off x="6717584" y="761826"/>
            <a:ext cx="2021165" cy="461665"/>
          </a:xfrm>
          <a:prstGeom prst="rect">
            <a:avLst/>
          </a:prstGeom>
          <a:noFill/>
        </p:spPr>
        <p:txBody>
          <a:bodyPr wrap="square" rtlCol="0">
            <a:spAutoFit/>
          </a:bodyPr>
          <a:lstStyle/>
          <a:p>
            <a:r>
              <a:rPr lang="en-GB" sz="2400" dirty="0" smtClean="0">
                <a:solidFill>
                  <a:srgbClr val="00CC00"/>
                </a:solidFill>
              </a:rPr>
              <a:t>carbohydrates</a:t>
            </a:r>
            <a:endParaRPr lang="en-GB" sz="2400" dirty="0">
              <a:solidFill>
                <a:srgbClr val="00CC00"/>
              </a:solidFill>
            </a:endParaRPr>
          </a:p>
        </p:txBody>
      </p:sp>
      <p:sp>
        <p:nvSpPr>
          <p:cNvPr id="9" name="TextBox 8"/>
          <p:cNvSpPr txBox="1"/>
          <p:nvPr/>
        </p:nvSpPr>
        <p:spPr>
          <a:xfrm>
            <a:off x="1677499" y="1116922"/>
            <a:ext cx="2021165" cy="461665"/>
          </a:xfrm>
          <a:prstGeom prst="rect">
            <a:avLst/>
          </a:prstGeom>
          <a:noFill/>
        </p:spPr>
        <p:txBody>
          <a:bodyPr wrap="square" rtlCol="0">
            <a:spAutoFit/>
          </a:bodyPr>
          <a:lstStyle/>
          <a:p>
            <a:r>
              <a:rPr lang="en-GB" sz="2400" dirty="0" smtClean="0">
                <a:solidFill>
                  <a:srgbClr val="00CC00"/>
                </a:solidFill>
              </a:rPr>
              <a:t>fats</a:t>
            </a:r>
            <a:endParaRPr lang="en-GB" sz="2400" dirty="0">
              <a:solidFill>
                <a:srgbClr val="00CC00"/>
              </a:solidFill>
            </a:endParaRPr>
          </a:p>
        </p:txBody>
      </p:sp>
      <p:sp>
        <p:nvSpPr>
          <p:cNvPr id="10" name="TextBox 9"/>
          <p:cNvSpPr txBox="1"/>
          <p:nvPr/>
        </p:nvSpPr>
        <p:spPr>
          <a:xfrm>
            <a:off x="5177256" y="1866873"/>
            <a:ext cx="2021165" cy="461665"/>
          </a:xfrm>
          <a:prstGeom prst="rect">
            <a:avLst/>
          </a:prstGeom>
          <a:noFill/>
        </p:spPr>
        <p:txBody>
          <a:bodyPr wrap="square" rtlCol="0">
            <a:spAutoFit/>
          </a:bodyPr>
          <a:lstStyle/>
          <a:p>
            <a:r>
              <a:rPr lang="en-GB" sz="2400" dirty="0" err="1" smtClean="0">
                <a:solidFill>
                  <a:srgbClr val="00CC00"/>
                </a:solidFill>
              </a:rPr>
              <a:t>ecycle</a:t>
            </a:r>
            <a:endParaRPr lang="en-GB" sz="2400" dirty="0">
              <a:solidFill>
                <a:srgbClr val="00CC00"/>
              </a:solidFill>
            </a:endParaRPr>
          </a:p>
        </p:txBody>
      </p:sp>
      <p:sp>
        <p:nvSpPr>
          <p:cNvPr id="11" name="AutoShape 18"/>
          <p:cNvSpPr>
            <a:spLocks noChangeArrowheads="1"/>
          </p:cNvSpPr>
          <p:nvPr/>
        </p:nvSpPr>
        <p:spPr bwMode="auto">
          <a:xfrm>
            <a:off x="1514008" y="2656619"/>
            <a:ext cx="2844915" cy="1881993"/>
          </a:xfrm>
          <a:prstGeom prst="cloudCallout">
            <a:avLst>
              <a:gd name="adj1" fmla="val -71265"/>
              <a:gd name="adj2" fmla="val 43985"/>
            </a:avLst>
          </a:prstGeom>
          <a:gradFill rotWithShape="1">
            <a:gsLst>
              <a:gs pos="0">
                <a:schemeClr val="bg1"/>
              </a:gs>
              <a:gs pos="100000">
                <a:srgbClr val="CCCCFF"/>
              </a:gs>
            </a:gsLst>
            <a:path path="rect">
              <a:fillToRect l="50000" t="50000" r="50000" b="50000"/>
            </a:path>
          </a:gradFill>
          <a:ln w="9525">
            <a:solidFill>
              <a:schemeClr val="tx1"/>
            </a:solidFill>
            <a:round/>
            <a:headEnd/>
            <a:tailEnd/>
          </a:ln>
        </p:spPr>
        <p:txBody>
          <a:bodyPr anchor="ctr" anchorCtr="1"/>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None/>
            </a:pPr>
            <a:r>
              <a:rPr lang="en-GB" altLang="en-US" sz="1800" dirty="0" smtClean="0">
                <a:solidFill>
                  <a:srgbClr val="000000"/>
                </a:solidFill>
                <a:latin typeface="Arial" panose="020B0604020202020204" pitchFamily="34" charset="0"/>
              </a:rPr>
              <a:t>What woul</a:t>
            </a:r>
            <a:r>
              <a:rPr lang="en-GB" altLang="en-US" sz="1800" dirty="0" smtClean="0">
                <a:solidFill>
                  <a:srgbClr val="000000"/>
                </a:solidFill>
                <a:latin typeface="Arial" panose="020B0604020202020204" pitchFamily="34" charset="0"/>
              </a:rPr>
              <a:t>d happen to the carbon cycle if we cut down trees?</a:t>
            </a:r>
            <a:endParaRPr lang="en-GB" altLang="en-US" sz="1800" dirty="0">
              <a:solidFill>
                <a:srgbClr val="000000"/>
              </a:solidFill>
              <a:latin typeface="Arial" panose="020B0604020202020204" pitchFamily="34" charset="0"/>
            </a:endParaRPr>
          </a:p>
        </p:txBody>
      </p:sp>
      <p:sp>
        <p:nvSpPr>
          <p:cNvPr id="12" name="AutoShape 18"/>
          <p:cNvSpPr>
            <a:spLocks noChangeArrowheads="1"/>
          </p:cNvSpPr>
          <p:nvPr/>
        </p:nvSpPr>
        <p:spPr bwMode="auto">
          <a:xfrm>
            <a:off x="4931431" y="2833640"/>
            <a:ext cx="2844915" cy="1881993"/>
          </a:xfrm>
          <a:prstGeom prst="cloudCallout">
            <a:avLst>
              <a:gd name="adj1" fmla="val 65337"/>
              <a:gd name="adj2" fmla="val 48323"/>
            </a:avLst>
          </a:prstGeom>
          <a:gradFill rotWithShape="1">
            <a:gsLst>
              <a:gs pos="0">
                <a:schemeClr val="bg1"/>
              </a:gs>
              <a:gs pos="100000">
                <a:srgbClr val="CCCCFF"/>
              </a:gs>
            </a:gsLst>
            <a:path path="rect">
              <a:fillToRect l="50000" t="50000" r="50000" b="50000"/>
            </a:path>
          </a:gradFill>
          <a:ln w="9525">
            <a:solidFill>
              <a:schemeClr val="tx1"/>
            </a:solidFill>
            <a:round/>
            <a:headEnd/>
            <a:tailEnd/>
          </a:ln>
        </p:spPr>
        <p:txBody>
          <a:bodyPr anchor="ctr" anchorCtr="1"/>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None/>
            </a:pPr>
            <a:r>
              <a:rPr lang="en-GB" altLang="en-US" sz="1800" dirty="0" smtClean="0">
                <a:solidFill>
                  <a:srgbClr val="000000"/>
                </a:solidFill>
                <a:latin typeface="Arial" panose="020B0604020202020204" pitchFamily="34" charset="0"/>
              </a:rPr>
              <a:t>What woul</a:t>
            </a:r>
            <a:r>
              <a:rPr lang="en-GB" altLang="en-US" sz="1800" dirty="0" smtClean="0">
                <a:solidFill>
                  <a:srgbClr val="000000"/>
                </a:solidFill>
                <a:latin typeface="Arial" panose="020B0604020202020204" pitchFamily="34" charset="0"/>
              </a:rPr>
              <a:t>d happen to the carbon cycle if we burn more fossil fuels?</a:t>
            </a:r>
            <a:endParaRPr lang="en-GB" altLang="en-US" sz="1800" dirty="0">
              <a:solidFill>
                <a:srgbClr val="000000"/>
              </a:solidFill>
              <a:latin typeface="Arial" panose="020B0604020202020204" pitchFamily="34" charset="0"/>
            </a:endParaRPr>
          </a:p>
        </p:txBody>
      </p:sp>
    </p:spTree>
    <p:extLst>
      <p:ext uri="{BB962C8B-B14F-4D97-AF65-F5344CB8AC3E}">
        <p14:creationId xmlns:p14="http://schemas.microsoft.com/office/powerpoint/2010/main" val="3628444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25038" t="11481" r="26247" b="31420"/>
          <a:stretch/>
        </p:blipFill>
        <p:spPr>
          <a:xfrm>
            <a:off x="881742" y="195942"/>
            <a:ext cx="5927272" cy="4342072"/>
          </a:xfrm>
          <a:prstGeom prst="rect">
            <a:avLst/>
          </a:prstGeom>
        </p:spPr>
      </p:pic>
      <p:sp>
        <p:nvSpPr>
          <p:cNvPr id="4" name="Rectangle 3"/>
          <p:cNvSpPr/>
          <p:nvPr/>
        </p:nvSpPr>
        <p:spPr>
          <a:xfrm>
            <a:off x="949569" y="3103685"/>
            <a:ext cx="5987562" cy="16705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32229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4875" y="-22353"/>
            <a:ext cx="6562845" cy="830989"/>
          </a:xfrm>
          <a:prstGeom prst="rect">
            <a:avLst/>
          </a:prstGeom>
          <a:noFill/>
        </p:spPr>
        <p:txBody>
          <a:bodyPr wrap="square" lIns="91432" tIns="45716" rIns="91432" bIns="45716" rtlCol="0">
            <a:spAutoFit/>
          </a:bodyPr>
          <a:lstStyle/>
          <a:p>
            <a:pPr fontAlgn="base">
              <a:spcBef>
                <a:spcPct val="0"/>
              </a:spcBef>
              <a:spcAft>
                <a:spcPct val="0"/>
              </a:spcAft>
              <a:defRPr/>
            </a:pPr>
            <a:r>
              <a:rPr lang="en-GB" sz="2400" kern="0" dirty="0" smtClean="0">
                <a:solidFill>
                  <a:srgbClr val="FFFF00"/>
                </a:solidFill>
                <a:latin typeface="Trebuchet MS" pitchFamily="34" charset="0"/>
              </a:rPr>
              <a:t>Learning Objectives</a:t>
            </a:r>
            <a:endParaRPr lang="en-GB" sz="2400" kern="0" dirty="0">
              <a:solidFill>
                <a:srgbClr val="FFFF00"/>
              </a:solidFill>
              <a:latin typeface="Trebuchet MS" pitchFamily="34" charset="0"/>
            </a:endParaRPr>
          </a:p>
          <a:p>
            <a:pPr marL="198815" indent="-198815" fontAlgn="base">
              <a:spcBef>
                <a:spcPct val="0"/>
              </a:spcBef>
              <a:spcAft>
                <a:spcPct val="0"/>
              </a:spcAft>
              <a:defRPr/>
            </a:pPr>
            <a:endParaRPr lang="en-GB" sz="2400" kern="0" dirty="0">
              <a:solidFill>
                <a:srgbClr val="FFFF00"/>
              </a:solidFill>
              <a:latin typeface="Trebuchet MS" pitchFamily="34" charset="0"/>
            </a:endParaRPr>
          </a:p>
        </p:txBody>
      </p:sp>
      <p:graphicFrame>
        <p:nvGraphicFramePr>
          <p:cNvPr id="10" name="Group 24"/>
          <p:cNvGraphicFramePr>
            <a:graphicFrameLocks noGrp="1"/>
          </p:cNvGraphicFramePr>
          <p:nvPr>
            <p:extLst>
              <p:ext uri="{D42A27DB-BD31-4B8C-83A1-F6EECF244321}">
                <p14:modId xmlns:p14="http://schemas.microsoft.com/office/powerpoint/2010/main" val="1807856570"/>
              </p:ext>
            </p:extLst>
          </p:nvPr>
        </p:nvGraphicFramePr>
        <p:xfrm>
          <a:off x="101193" y="373044"/>
          <a:ext cx="8825948" cy="4797707"/>
        </p:xfrm>
        <a:graphic>
          <a:graphicData uri="http://schemas.openxmlformats.org/drawingml/2006/table">
            <a:tbl>
              <a:tblPr/>
              <a:tblGrid>
                <a:gridCol w="3469321">
                  <a:extLst>
                    <a:ext uri="{9D8B030D-6E8A-4147-A177-3AD203B41FA5}">
                      <a16:colId xmlns:a16="http://schemas.microsoft.com/office/drawing/2014/main" val="20000"/>
                    </a:ext>
                  </a:extLst>
                </a:gridCol>
                <a:gridCol w="2778035">
                  <a:extLst>
                    <a:ext uri="{9D8B030D-6E8A-4147-A177-3AD203B41FA5}">
                      <a16:colId xmlns:a16="http://schemas.microsoft.com/office/drawing/2014/main" val="20001"/>
                    </a:ext>
                  </a:extLst>
                </a:gridCol>
                <a:gridCol w="2578592">
                  <a:extLst>
                    <a:ext uri="{9D8B030D-6E8A-4147-A177-3AD203B41FA5}">
                      <a16:colId xmlns:a16="http://schemas.microsoft.com/office/drawing/2014/main" val="20002"/>
                    </a:ext>
                  </a:extLst>
                </a:gridCol>
              </a:tblGrid>
              <a:tr h="404942">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r>
                        <a:rPr lang="en-GB" sz="1600" b="1" kern="1200" dirty="0" smtClean="0">
                          <a:solidFill>
                            <a:schemeClr val="tx1"/>
                          </a:solidFill>
                          <a:effectLst/>
                          <a:latin typeface="+mn-lt"/>
                          <a:ea typeface="+mn-ea"/>
                          <a:cs typeface="+mn-cs"/>
                        </a:rPr>
                        <a:t>Developing</a:t>
                      </a:r>
                    </a:p>
                  </a:txBody>
                  <a:tcPr marL="68573" marR="68573" marT="34299" marB="3429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r>
                        <a:rPr lang="en-GB" sz="1600" b="1" kern="1200" dirty="0" smtClean="0">
                          <a:solidFill>
                            <a:schemeClr val="tx1"/>
                          </a:solidFill>
                          <a:effectLst/>
                          <a:latin typeface="+mn-lt"/>
                          <a:ea typeface="+mn-ea"/>
                          <a:cs typeface="+mn-cs"/>
                        </a:rPr>
                        <a:t>Securing</a:t>
                      </a:r>
                    </a:p>
                  </a:txBody>
                  <a:tcPr marL="68573" marR="68573" marT="34299" marB="342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lang="en-GB" sz="1600" b="1" kern="1200" dirty="0" smtClean="0">
                          <a:solidFill>
                            <a:schemeClr val="tx1"/>
                          </a:solidFill>
                          <a:effectLst/>
                          <a:latin typeface="+mn-lt"/>
                          <a:ea typeface="+mn-ea"/>
                          <a:cs typeface="+mn-cs"/>
                        </a:rPr>
                        <a:t>Exceeding</a:t>
                      </a:r>
                      <a:endParaRPr kumimoji="0" lang="en-GB" sz="3200" b="1" i="0" u="none" strike="noStrike" cap="none" normalizeH="0" baseline="0" dirty="0">
                        <a:ln>
                          <a:noFill/>
                        </a:ln>
                        <a:solidFill>
                          <a:schemeClr val="tx1"/>
                        </a:solidFill>
                        <a:effectLst/>
                        <a:latin typeface="Calibri" panose="020F0502020204030204" pitchFamily="34" charset="0"/>
                        <a:cs typeface="Arial" charset="0"/>
                      </a:endParaRPr>
                    </a:p>
                  </a:txBody>
                  <a:tcPr marL="68573" marR="68573" marT="34299" marB="3429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99FF"/>
                    </a:solidFill>
                  </a:tcPr>
                </a:tc>
                <a:extLst>
                  <a:ext uri="{0D108BD9-81ED-4DB2-BD59-A6C34878D82A}">
                    <a16:rowId xmlns:a16="http://schemas.microsoft.com/office/drawing/2014/main" val="10000"/>
                  </a:ext>
                </a:extLst>
              </a:tr>
              <a:tr h="346147">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2000" b="1" i="0" u="none" strike="noStrike" cap="none" normalizeH="0" baseline="0" dirty="0">
                          <a:ln>
                            <a:noFill/>
                          </a:ln>
                          <a:solidFill>
                            <a:schemeClr val="tx1"/>
                          </a:solidFill>
                          <a:effectLst/>
                          <a:latin typeface="Calibri" panose="020F0502020204030204" pitchFamily="34" charset="0"/>
                          <a:cs typeface="Arial" charset="0"/>
                        </a:rPr>
                        <a:t>Must…</a:t>
                      </a:r>
                    </a:p>
                  </a:txBody>
                  <a:tcPr marL="68573" marR="68573" marT="34299" marB="3429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1800" b="1" i="0" u="none" strike="noStrike" cap="none" normalizeH="0" baseline="0" dirty="0">
                          <a:ln>
                            <a:noFill/>
                          </a:ln>
                          <a:solidFill>
                            <a:schemeClr val="tx1"/>
                          </a:solidFill>
                          <a:effectLst/>
                          <a:latin typeface="Calibri" panose="020F0502020204030204" pitchFamily="34" charset="0"/>
                          <a:cs typeface="Arial" charset="0"/>
                        </a:rPr>
                        <a:t>Should…</a:t>
                      </a:r>
                    </a:p>
                  </a:txBody>
                  <a:tcPr marL="68573" marR="68573" marT="34299" marB="342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2000" b="1" i="0" u="none" strike="noStrike" cap="none" normalizeH="0" baseline="0" dirty="0">
                          <a:ln>
                            <a:noFill/>
                          </a:ln>
                          <a:solidFill>
                            <a:schemeClr val="tx1"/>
                          </a:solidFill>
                          <a:effectLst/>
                          <a:latin typeface="Calibri" panose="020F0502020204030204" pitchFamily="34" charset="0"/>
                          <a:cs typeface="Arial" charset="0"/>
                        </a:rPr>
                        <a:t>Could…</a:t>
                      </a:r>
                    </a:p>
                  </a:txBody>
                  <a:tcPr marL="68573" marR="68573" marT="34299" marB="3429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99FF"/>
                    </a:solidFill>
                  </a:tcPr>
                </a:tc>
                <a:extLst>
                  <a:ext uri="{0D108BD9-81ED-4DB2-BD59-A6C34878D82A}">
                    <a16:rowId xmlns:a16="http://schemas.microsoft.com/office/drawing/2014/main" val="10001"/>
                  </a:ext>
                </a:extLst>
              </a:tr>
              <a:tr h="4019367">
                <a:tc>
                  <a:txBody>
                    <a:bodyPr/>
                    <a:lstStyle/>
                    <a:p>
                      <a:endParaRPr lang="en-GB" sz="1400" b="0" i="0" u="none" strike="noStrike" kern="1200" baseline="0" dirty="0" smtClean="0">
                        <a:solidFill>
                          <a:schemeClr val="tx1"/>
                        </a:solidFill>
                        <a:latin typeface="+mn-lt"/>
                        <a:ea typeface="+mn-ea"/>
                        <a:cs typeface="+mn-cs"/>
                      </a:endParaRPr>
                    </a:p>
                    <a:p>
                      <a:r>
                        <a:rPr lang="en-GB" sz="1400" b="0" i="0" u="none" strike="noStrike" kern="1200" baseline="0" dirty="0" smtClean="0">
                          <a:solidFill>
                            <a:schemeClr val="tx1"/>
                          </a:solidFill>
                          <a:latin typeface="+mn-lt"/>
                          <a:ea typeface="+mn-ea"/>
                          <a:cs typeface="+mn-cs"/>
                        </a:rPr>
                        <a:t>Correctly use the terms: ecosystem, decomposer.</a:t>
                      </a:r>
                    </a:p>
                    <a:p>
                      <a:endParaRPr lang="en-GB" sz="1400" b="0" i="0" u="none" strike="noStrike" kern="1200" baseline="0" dirty="0" smtClean="0">
                        <a:solidFill>
                          <a:schemeClr val="tx1"/>
                        </a:solidFill>
                        <a:latin typeface="+mn-lt"/>
                        <a:ea typeface="+mn-ea"/>
                        <a:cs typeface="+mn-cs"/>
                      </a:endParaRPr>
                    </a:p>
                    <a:p>
                      <a:r>
                        <a:rPr lang="en-GB" sz="1400" b="0" i="0" u="none" strike="noStrike" kern="1200" baseline="0" dirty="0" smtClean="0">
                          <a:solidFill>
                            <a:schemeClr val="tx1"/>
                          </a:solidFill>
                          <a:latin typeface="+mn-lt"/>
                          <a:ea typeface="+mn-ea"/>
                          <a:cs typeface="+mn-cs"/>
                        </a:rPr>
                        <a:t>Give examples of decomposer microorganisms. </a:t>
                      </a:r>
                    </a:p>
                    <a:p>
                      <a:endParaRPr lang="en-GB" sz="1400" b="0" i="0" u="none" strike="noStrike" kern="1200" baseline="0" dirty="0" smtClean="0">
                        <a:solidFill>
                          <a:schemeClr val="tx1"/>
                        </a:solidFill>
                        <a:latin typeface="+mn-lt"/>
                        <a:ea typeface="+mn-ea"/>
                        <a:cs typeface="+mn-cs"/>
                      </a:endParaRPr>
                    </a:p>
                    <a:p>
                      <a:r>
                        <a:rPr lang="en-GB" sz="1400" b="0" i="0" u="none" strike="noStrike" kern="1200" baseline="0" dirty="0" smtClean="0">
                          <a:solidFill>
                            <a:schemeClr val="tx1"/>
                          </a:solidFill>
                          <a:latin typeface="+mn-lt"/>
                          <a:ea typeface="+mn-ea"/>
                          <a:cs typeface="+mn-cs"/>
                        </a:rPr>
                        <a:t>State the names of the compounds in which carbon is held in an ecosystem</a:t>
                      </a:r>
                    </a:p>
                    <a:p>
                      <a:r>
                        <a:rPr lang="en-GB" sz="1400" b="0" i="0" u="none" strike="noStrike" kern="1200" baseline="0" dirty="0" smtClean="0">
                          <a:solidFill>
                            <a:schemeClr val="tx1"/>
                          </a:solidFill>
                          <a:latin typeface="+mn-lt"/>
                          <a:ea typeface="+mn-ea"/>
                          <a:cs typeface="+mn-cs"/>
                        </a:rPr>
                        <a:t> </a:t>
                      </a:r>
                    </a:p>
                    <a:p>
                      <a:r>
                        <a:rPr lang="en-GB" sz="1400" b="0" i="0" u="none" strike="noStrike" kern="1200" baseline="0" dirty="0" smtClean="0">
                          <a:solidFill>
                            <a:schemeClr val="tx1"/>
                          </a:solidFill>
                          <a:latin typeface="+mn-lt"/>
                          <a:ea typeface="+mn-ea"/>
                          <a:cs typeface="+mn-cs"/>
                        </a:rPr>
                        <a:t>Describe the methods by which carbon is recycled in an ecosystem. </a:t>
                      </a:r>
                    </a:p>
                    <a:p>
                      <a:endParaRPr lang="en-GB" sz="1400" b="0" i="0" u="none" strike="noStrike" kern="1200" baseline="0" dirty="0" smtClean="0">
                        <a:solidFill>
                          <a:schemeClr val="tx1"/>
                        </a:solidFill>
                        <a:latin typeface="+mn-lt"/>
                        <a:ea typeface="+mn-ea"/>
                        <a:cs typeface="+mn-cs"/>
                      </a:endParaRPr>
                    </a:p>
                    <a:p>
                      <a:r>
                        <a:rPr lang="en-GB" sz="1400" b="0" i="0" u="none" strike="noStrike" kern="1200" baseline="0" dirty="0" smtClean="0">
                          <a:solidFill>
                            <a:schemeClr val="tx1"/>
                          </a:solidFill>
                          <a:latin typeface="+mn-lt"/>
                          <a:ea typeface="+mn-ea"/>
                          <a:cs typeface="+mn-cs"/>
                        </a:rPr>
                        <a:t>Explain the importance of decomposers in an ecosystem. </a:t>
                      </a:r>
                    </a:p>
                    <a:p>
                      <a:endParaRPr lang="en-GB" sz="1400" b="0" i="0" u="none" strike="noStrike" kern="1200" baseline="0" dirty="0" smtClean="0">
                        <a:solidFill>
                          <a:schemeClr val="tx1"/>
                        </a:solidFill>
                        <a:latin typeface="+mn-lt"/>
                        <a:ea typeface="+mn-ea"/>
                        <a:cs typeface="+mn-cs"/>
                      </a:endParaRPr>
                    </a:p>
                    <a:p>
                      <a:r>
                        <a:rPr lang="en-GB" sz="1400" b="0" i="0" u="none" strike="noStrike" kern="1200" baseline="0" dirty="0" smtClean="0">
                          <a:solidFill>
                            <a:schemeClr val="tx1"/>
                          </a:solidFill>
                          <a:latin typeface="+mn-lt"/>
                          <a:ea typeface="+mn-ea"/>
                          <a:cs typeface="+mn-cs"/>
                        </a:rPr>
                        <a:t>Model the recycling of carbon in an ecosystem using the carbon cycle. </a:t>
                      </a:r>
                    </a:p>
                  </a:txBody>
                  <a:tcPr marL="68573" marR="68573" marT="34299" marB="3429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66FF66"/>
                    </a:solidFill>
                  </a:tcPr>
                </a:tc>
                <a:tc>
                  <a:txBody>
                    <a:bodyPr/>
                    <a:lstStyle/>
                    <a:p>
                      <a:pPr marL="0" lvl="0" indent="0">
                        <a:buFont typeface="Arial" panose="020B0604020202020204" pitchFamily="34" charset="0"/>
                        <a:buNone/>
                      </a:pPr>
                      <a:endParaRPr kumimoji="0" lang="en-GB" sz="1600" b="0" i="0" u="none" strike="noStrike" cap="none" normalizeH="0" baseline="0" dirty="0" smtClean="0">
                        <a:ln>
                          <a:noFill/>
                        </a:ln>
                        <a:solidFill>
                          <a:schemeClr val="tx1"/>
                        </a:solidFill>
                        <a:effectLst/>
                        <a:latin typeface="Calibri" panose="020F0502020204030204" pitchFamily="34" charset="0"/>
                        <a:cs typeface="Arial" charset="0"/>
                      </a:endParaRPr>
                    </a:p>
                    <a:p>
                      <a:endParaRPr lang="en-GB" sz="1400" b="0" i="0" u="none" strike="noStrike" kern="1200" baseline="0" dirty="0" smtClean="0">
                        <a:solidFill>
                          <a:schemeClr val="tx1"/>
                        </a:solidFill>
                        <a:latin typeface="+mn-lt"/>
                        <a:ea typeface="+mn-ea"/>
                        <a:cs typeface="+mn-cs"/>
                      </a:endParaRPr>
                    </a:p>
                    <a:p>
                      <a:r>
                        <a:rPr lang="en-GB" sz="1400" b="0" i="0" u="none" strike="noStrike" kern="1200" baseline="0" dirty="0" smtClean="0">
                          <a:solidFill>
                            <a:schemeClr val="tx1"/>
                          </a:solidFill>
                          <a:latin typeface="+mn-lt"/>
                          <a:ea typeface="+mn-ea"/>
                          <a:cs typeface="+mn-cs"/>
                        </a:rPr>
                        <a:t>Make predictions about how changes in physical and biological factors will affect carbon supply in an ecosystem. </a:t>
                      </a:r>
                    </a:p>
                    <a:p>
                      <a:pPr marL="0" lvl="0" indent="0">
                        <a:buFont typeface="Arial" panose="020B0604020202020204" pitchFamily="34" charset="0"/>
                        <a:buNone/>
                      </a:pPr>
                      <a:endParaRPr kumimoji="0" lang="en-GB" sz="1600" b="0" i="0" u="none" strike="noStrike" cap="none" normalizeH="0" baseline="0" dirty="0">
                        <a:ln>
                          <a:noFill/>
                        </a:ln>
                        <a:solidFill>
                          <a:schemeClr val="tx1"/>
                        </a:solidFill>
                        <a:effectLst/>
                        <a:latin typeface="Calibri" panose="020F0502020204030204" pitchFamily="34" charset="0"/>
                        <a:cs typeface="Arial" charset="0"/>
                      </a:endParaRPr>
                    </a:p>
                  </a:txBody>
                  <a:tcPr marL="68573" marR="68573" marT="34299" marB="342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lvl="0" indent="0">
                        <a:lnSpc>
                          <a:spcPct val="107000"/>
                        </a:lnSpc>
                        <a:spcAft>
                          <a:spcPts val="0"/>
                        </a:spcAft>
                        <a:buFont typeface="Symbol" panose="05050102010706020507" pitchFamily="18" charset="2"/>
                        <a:buNone/>
                      </a:pPr>
                      <a:endParaRPr kumimoji="0" lang="en-GB" sz="16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endParaRPr>
                    </a:p>
                    <a:p>
                      <a:pPr marL="0" lvl="0" indent="0">
                        <a:lnSpc>
                          <a:spcPct val="107000"/>
                        </a:lnSpc>
                        <a:spcAft>
                          <a:spcPts val="0"/>
                        </a:spcAft>
                        <a:buFont typeface="Symbol" panose="05050102010706020507" pitchFamily="18" charset="2"/>
                        <a:buNone/>
                      </a:pPr>
                      <a:endParaRPr kumimoji="0" lang="en-GB" sz="16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endParaRPr>
                    </a:p>
                    <a:p>
                      <a:r>
                        <a:rPr lang="en-GB" sz="1400" b="0" i="0" u="none" strike="noStrike" kern="1200" baseline="0" dirty="0" smtClean="0">
                          <a:solidFill>
                            <a:schemeClr val="tx1"/>
                          </a:solidFill>
                          <a:latin typeface="+mn-lt"/>
                          <a:ea typeface="+mn-ea"/>
                          <a:cs typeface="+mn-cs"/>
                        </a:rPr>
                        <a:t>Explain ways in which decay can be prevented, such as freezing, refrigeration, drying, canning, salting, jamming, pickling and pasteurisation.</a:t>
                      </a:r>
                    </a:p>
                    <a:p>
                      <a:pPr marL="0" lvl="0" indent="0">
                        <a:lnSpc>
                          <a:spcPct val="107000"/>
                        </a:lnSpc>
                        <a:spcAft>
                          <a:spcPts val="0"/>
                        </a:spcAft>
                        <a:buFont typeface="Symbol" panose="05050102010706020507" pitchFamily="18" charset="2"/>
                        <a:buNone/>
                      </a:pPr>
                      <a:endParaRPr kumimoji="0" lang="en-GB"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68573" marR="68573" marT="34299" marB="3429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99FF"/>
                    </a:solidFill>
                  </a:tcPr>
                </a:tc>
                <a:extLst>
                  <a:ext uri="{0D108BD9-81ED-4DB2-BD59-A6C34878D82A}">
                    <a16:rowId xmlns:a16="http://schemas.microsoft.com/office/drawing/2014/main" val="10002"/>
                  </a:ext>
                </a:extLst>
              </a:tr>
            </a:tbl>
          </a:graphicData>
        </a:graphic>
      </p:graphicFrame>
      <p:grpSp>
        <p:nvGrpSpPr>
          <p:cNvPr id="11" name="Group 5"/>
          <p:cNvGrpSpPr>
            <a:grpSpLocks/>
          </p:cNvGrpSpPr>
          <p:nvPr/>
        </p:nvGrpSpPr>
        <p:grpSpPr bwMode="auto">
          <a:xfrm>
            <a:off x="8516818" y="48256"/>
            <a:ext cx="569894" cy="689772"/>
            <a:chOff x="2213" y="1095"/>
            <a:chExt cx="300" cy="363"/>
          </a:xfrm>
        </p:grpSpPr>
        <p:grpSp>
          <p:nvGrpSpPr>
            <p:cNvPr id="12" name="Group 6"/>
            <p:cNvGrpSpPr>
              <a:grpSpLocks/>
            </p:cNvGrpSpPr>
            <p:nvPr/>
          </p:nvGrpSpPr>
          <p:grpSpPr bwMode="auto">
            <a:xfrm>
              <a:off x="2289" y="1118"/>
              <a:ext cx="141" cy="78"/>
              <a:chOff x="2289" y="1118"/>
              <a:chExt cx="141" cy="78"/>
            </a:xfrm>
          </p:grpSpPr>
          <p:sp>
            <p:nvSpPr>
              <p:cNvPr id="14" name="Rectangle 7"/>
              <p:cNvSpPr>
                <a:spLocks noChangeArrowheads="1"/>
              </p:cNvSpPr>
              <p:nvPr/>
            </p:nvSpPr>
            <p:spPr bwMode="auto">
              <a:xfrm>
                <a:off x="2289" y="1137"/>
                <a:ext cx="141" cy="5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GB" sz="1800" kern="0">
                  <a:solidFill>
                    <a:srgbClr val="000000"/>
                  </a:solidFill>
                  <a:latin typeface="Comic Sans MS" panose="030F0702030302020204" pitchFamily="66" charset="0"/>
                </a:endParaRPr>
              </a:p>
            </p:txBody>
          </p:sp>
          <p:sp>
            <p:nvSpPr>
              <p:cNvPr id="15" name="Freeform 8"/>
              <p:cNvSpPr>
                <a:spLocks/>
              </p:cNvSpPr>
              <p:nvPr/>
            </p:nvSpPr>
            <p:spPr bwMode="auto">
              <a:xfrm>
                <a:off x="2292" y="1118"/>
                <a:ext cx="137" cy="19"/>
              </a:xfrm>
              <a:custGeom>
                <a:avLst/>
                <a:gdLst>
                  <a:gd name="T0" fmla="*/ 0 w 137"/>
                  <a:gd name="T1" fmla="*/ 19 h 19"/>
                  <a:gd name="T2" fmla="*/ 26 w 137"/>
                  <a:gd name="T3" fmla="*/ 19 h 19"/>
                  <a:gd name="T4" fmla="*/ 47 w 137"/>
                  <a:gd name="T5" fmla="*/ 4 h 19"/>
                  <a:gd name="T6" fmla="*/ 60 w 137"/>
                  <a:gd name="T7" fmla="*/ 0 h 19"/>
                  <a:gd name="T8" fmla="*/ 77 w 137"/>
                  <a:gd name="T9" fmla="*/ 0 h 19"/>
                  <a:gd name="T10" fmla="*/ 92 w 137"/>
                  <a:gd name="T11" fmla="*/ 7 h 19"/>
                  <a:gd name="T12" fmla="*/ 102 w 137"/>
                  <a:gd name="T13" fmla="*/ 12 h 19"/>
                  <a:gd name="T14" fmla="*/ 111 w 137"/>
                  <a:gd name="T15" fmla="*/ 16 h 19"/>
                  <a:gd name="T16" fmla="*/ 122 w 137"/>
                  <a:gd name="T17" fmla="*/ 18 h 19"/>
                  <a:gd name="T18" fmla="*/ 137 w 137"/>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7" h="19">
                    <a:moveTo>
                      <a:pt x="0" y="19"/>
                    </a:moveTo>
                    <a:lnTo>
                      <a:pt x="26" y="19"/>
                    </a:lnTo>
                    <a:lnTo>
                      <a:pt x="47" y="4"/>
                    </a:lnTo>
                    <a:lnTo>
                      <a:pt x="60" y="0"/>
                    </a:lnTo>
                    <a:lnTo>
                      <a:pt x="77" y="0"/>
                    </a:lnTo>
                    <a:lnTo>
                      <a:pt x="92" y="7"/>
                    </a:lnTo>
                    <a:lnTo>
                      <a:pt x="102" y="12"/>
                    </a:lnTo>
                    <a:lnTo>
                      <a:pt x="111" y="16"/>
                    </a:lnTo>
                    <a:lnTo>
                      <a:pt x="122" y="18"/>
                    </a:lnTo>
                    <a:lnTo>
                      <a:pt x="137" y="19"/>
                    </a:lnTo>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sz="1800" kern="0">
                  <a:solidFill>
                    <a:srgbClr val="000000"/>
                  </a:solidFill>
                  <a:latin typeface="Comic Sans MS" panose="030F0702030302020204" pitchFamily="66" charset="0"/>
                </a:endParaRPr>
              </a:p>
            </p:txBody>
          </p:sp>
        </p:grpSp>
        <p:pic>
          <p:nvPicPr>
            <p:cNvPr id="13" name="Picture 9" descr="Best School badge"/>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13" y="1095"/>
              <a:ext cx="300" cy="36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6812280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4875" y="-22353"/>
            <a:ext cx="6562845" cy="830989"/>
          </a:xfrm>
          <a:prstGeom prst="rect">
            <a:avLst/>
          </a:prstGeom>
          <a:noFill/>
        </p:spPr>
        <p:txBody>
          <a:bodyPr wrap="square" lIns="91432" tIns="45716" rIns="91432" bIns="45716" rtlCol="0">
            <a:spAutoFit/>
          </a:bodyPr>
          <a:lstStyle/>
          <a:p>
            <a:pPr marL="0" marR="0" lvl="0" indent="0" algn="l" defTabSz="685732" rtl="0" eaLnBrk="1" fontAlgn="base" latinLnBrk="0" hangingPunct="1">
              <a:lnSpc>
                <a:spcPct val="100000"/>
              </a:lnSpc>
              <a:spcBef>
                <a:spcPct val="0"/>
              </a:spcBef>
              <a:spcAft>
                <a:spcPct val="0"/>
              </a:spcAft>
              <a:buClrTx/>
              <a:buSzTx/>
              <a:buFontTx/>
              <a:buNone/>
              <a:tabLst/>
              <a:defRPr/>
            </a:pPr>
            <a:r>
              <a:rPr kumimoji="0" lang="en-GB" sz="2400" b="0" i="0" u="none" strike="noStrike" kern="0" cap="none" spc="0" normalizeH="0" baseline="0" noProof="0" dirty="0" smtClean="0">
                <a:ln>
                  <a:noFill/>
                </a:ln>
                <a:solidFill>
                  <a:srgbClr val="FFFF00"/>
                </a:solidFill>
                <a:effectLst/>
                <a:uLnTx/>
                <a:uFillTx/>
                <a:latin typeface="Trebuchet MS" pitchFamily="34" charset="0"/>
                <a:ea typeface="+mn-ea"/>
                <a:cs typeface="+mn-cs"/>
              </a:rPr>
              <a:t>Learning Objectives</a:t>
            </a:r>
            <a:endParaRPr kumimoji="0" lang="en-GB" sz="2400" b="0" i="0" u="none" strike="noStrike" kern="0" cap="none" spc="0" normalizeH="0" baseline="0" noProof="0" dirty="0">
              <a:ln>
                <a:noFill/>
              </a:ln>
              <a:solidFill>
                <a:srgbClr val="FFFF00"/>
              </a:solidFill>
              <a:effectLst/>
              <a:uLnTx/>
              <a:uFillTx/>
              <a:latin typeface="Trebuchet MS" pitchFamily="34" charset="0"/>
              <a:ea typeface="+mn-ea"/>
              <a:cs typeface="+mn-cs"/>
            </a:endParaRPr>
          </a:p>
          <a:p>
            <a:pPr marL="198815" marR="0" lvl="0" indent="-198815" algn="l" defTabSz="685732" rtl="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dirty="0">
              <a:ln>
                <a:noFill/>
              </a:ln>
              <a:solidFill>
                <a:srgbClr val="FFFF00"/>
              </a:solidFill>
              <a:effectLst/>
              <a:uLnTx/>
              <a:uFillTx/>
              <a:latin typeface="Trebuchet MS" pitchFamily="34" charset="0"/>
              <a:ea typeface="+mn-ea"/>
              <a:cs typeface="+mn-cs"/>
            </a:endParaRPr>
          </a:p>
        </p:txBody>
      </p:sp>
      <p:graphicFrame>
        <p:nvGraphicFramePr>
          <p:cNvPr id="10" name="Group 24"/>
          <p:cNvGraphicFramePr>
            <a:graphicFrameLocks noGrp="1"/>
          </p:cNvGraphicFramePr>
          <p:nvPr>
            <p:extLst/>
          </p:nvPr>
        </p:nvGraphicFramePr>
        <p:xfrm>
          <a:off x="101193" y="373044"/>
          <a:ext cx="8825948" cy="4797707"/>
        </p:xfrm>
        <a:graphic>
          <a:graphicData uri="http://schemas.openxmlformats.org/drawingml/2006/table">
            <a:tbl>
              <a:tblPr/>
              <a:tblGrid>
                <a:gridCol w="3469321">
                  <a:extLst>
                    <a:ext uri="{9D8B030D-6E8A-4147-A177-3AD203B41FA5}">
                      <a16:colId xmlns:a16="http://schemas.microsoft.com/office/drawing/2014/main" val="20000"/>
                    </a:ext>
                  </a:extLst>
                </a:gridCol>
                <a:gridCol w="2778035">
                  <a:extLst>
                    <a:ext uri="{9D8B030D-6E8A-4147-A177-3AD203B41FA5}">
                      <a16:colId xmlns:a16="http://schemas.microsoft.com/office/drawing/2014/main" val="20001"/>
                    </a:ext>
                  </a:extLst>
                </a:gridCol>
                <a:gridCol w="2578592">
                  <a:extLst>
                    <a:ext uri="{9D8B030D-6E8A-4147-A177-3AD203B41FA5}">
                      <a16:colId xmlns:a16="http://schemas.microsoft.com/office/drawing/2014/main" val="20002"/>
                    </a:ext>
                  </a:extLst>
                </a:gridCol>
              </a:tblGrid>
              <a:tr h="404942">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r>
                        <a:rPr lang="en-GB" sz="1600" b="1" kern="1200" dirty="0" smtClean="0">
                          <a:solidFill>
                            <a:schemeClr val="tx1"/>
                          </a:solidFill>
                          <a:effectLst/>
                          <a:latin typeface="+mn-lt"/>
                          <a:ea typeface="+mn-ea"/>
                          <a:cs typeface="+mn-cs"/>
                        </a:rPr>
                        <a:t>Developing</a:t>
                      </a:r>
                    </a:p>
                  </a:txBody>
                  <a:tcPr marL="68573" marR="68573" marT="34299" marB="3429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r>
                        <a:rPr lang="en-GB" sz="1600" b="1" kern="1200" dirty="0" smtClean="0">
                          <a:solidFill>
                            <a:schemeClr val="tx1"/>
                          </a:solidFill>
                          <a:effectLst/>
                          <a:latin typeface="+mn-lt"/>
                          <a:ea typeface="+mn-ea"/>
                          <a:cs typeface="+mn-cs"/>
                        </a:rPr>
                        <a:t>Securing</a:t>
                      </a:r>
                    </a:p>
                  </a:txBody>
                  <a:tcPr marL="68573" marR="68573" marT="34299" marB="342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lang="en-GB" sz="1600" b="1" kern="1200" dirty="0" smtClean="0">
                          <a:solidFill>
                            <a:schemeClr val="tx1"/>
                          </a:solidFill>
                          <a:effectLst/>
                          <a:latin typeface="+mn-lt"/>
                          <a:ea typeface="+mn-ea"/>
                          <a:cs typeface="+mn-cs"/>
                        </a:rPr>
                        <a:t>Exceeding</a:t>
                      </a:r>
                      <a:endParaRPr kumimoji="0" lang="en-GB" sz="3200" b="1" i="0" u="none" strike="noStrike" cap="none" normalizeH="0" baseline="0" dirty="0">
                        <a:ln>
                          <a:noFill/>
                        </a:ln>
                        <a:solidFill>
                          <a:schemeClr val="tx1"/>
                        </a:solidFill>
                        <a:effectLst/>
                        <a:latin typeface="Calibri" panose="020F0502020204030204" pitchFamily="34" charset="0"/>
                        <a:cs typeface="Arial" charset="0"/>
                      </a:endParaRPr>
                    </a:p>
                  </a:txBody>
                  <a:tcPr marL="68573" marR="68573" marT="34299" marB="3429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99FF"/>
                    </a:solidFill>
                  </a:tcPr>
                </a:tc>
                <a:extLst>
                  <a:ext uri="{0D108BD9-81ED-4DB2-BD59-A6C34878D82A}">
                    <a16:rowId xmlns:a16="http://schemas.microsoft.com/office/drawing/2014/main" val="10000"/>
                  </a:ext>
                </a:extLst>
              </a:tr>
              <a:tr h="346147">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2000" b="1" i="0" u="none" strike="noStrike" cap="none" normalizeH="0" baseline="0" dirty="0">
                          <a:ln>
                            <a:noFill/>
                          </a:ln>
                          <a:solidFill>
                            <a:schemeClr val="tx1"/>
                          </a:solidFill>
                          <a:effectLst/>
                          <a:latin typeface="Calibri" panose="020F0502020204030204" pitchFamily="34" charset="0"/>
                          <a:cs typeface="Arial" charset="0"/>
                        </a:rPr>
                        <a:t>Must…</a:t>
                      </a:r>
                    </a:p>
                  </a:txBody>
                  <a:tcPr marL="68573" marR="68573" marT="34299" marB="3429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1800" b="1" i="0" u="none" strike="noStrike" cap="none" normalizeH="0" baseline="0" dirty="0">
                          <a:ln>
                            <a:noFill/>
                          </a:ln>
                          <a:solidFill>
                            <a:schemeClr val="tx1"/>
                          </a:solidFill>
                          <a:effectLst/>
                          <a:latin typeface="Calibri" panose="020F0502020204030204" pitchFamily="34" charset="0"/>
                          <a:cs typeface="Arial" charset="0"/>
                        </a:rPr>
                        <a:t>Should…</a:t>
                      </a:r>
                    </a:p>
                  </a:txBody>
                  <a:tcPr marL="68573" marR="68573" marT="34299" marB="342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2000" b="1" i="0" u="none" strike="noStrike" cap="none" normalizeH="0" baseline="0" dirty="0">
                          <a:ln>
                            <a:noFill/>
                          </a:ln>
                          <a:solidFill>
                            <a:schemeClr val="tx1"/>
                          </a:solidFill>
                          <a:effectLst/>
                          <a:latin typeface="Calibri" panose="020F0502020204030204" pitchFamily="34" charset="0"/>
                          <a:cs typeface="Arial" charset="0"/>
                        </a:rPr>
                        <a:t>Could…</a:t>
                      </a:r>
                    </a:p>
                  </a:txBody>
                  <a:tcPr marL="68573" marR="68573" marT="34299" marB="3429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99FF"/>
                    </a:solidFill>
                  </a:tcPr>
                </a:tc>
                <a:extLst>
                  <a:ext uri="{0D108BD9-81ED-4DB2-BD59-A6C34878D82A}">
                    <a16:rowId xmlns:a16="http://schemas.microsoft.com/office/drawing/2014/main" val="10001"/>
                  </a:ext>
                </a:extLst>
              </a:tr>
              <a:tr h="4019367">
                <a:tc>
                  <a:txBody>
                    <a:bodyPr/>
                    <a:lstStyle/>
                    <a:p>
                      <a:endParaRPr lang="en-GB" sz="1400" b="0" i="0" u="none" strike="noStrike" kern="1200" baseline="0" dirty="0" smtClean="0">
                        <a:solidFill>
                          <a:schemeClr val="tx1"/>
                        </a:solidFill>
                        <a:latin typeface="+mn-lt"/>
                        <a:ea typeface="+mn-ea"/>
                        <a:cs typeface="+mn-cs"/>
                      </a:endParaRPr>
                    </a:p>
                    <a:p>
                      <a:r>
                        <a:rPr lang="en-GB" sz="1400" b="0" i="0" u="none" strike="noStrike" kern="1200" baseline="0" dirty="0" smtClean="0">
                          <a:solidFill>
                            <a:schemeClr val="tx1"/>
                          </a:solidFill>
                          <a:latin typeface="+mn-lt"/>
                          <a:ea typeface="+mn-ea"/>
                          <a:cs typeface="+mn-cs"/>
                        </a:rPr>
                        <a:t>Correctly use the terms: ecosystem, decomposer.</a:t>
                      </a:r>
                    </a:p>
                    <a:p>
                      <a:endParaRPr lang="en-GB" sz="1400" b="0" i="0" u="none" strike="noStrike" kern="1200" baseline="0" dirty="0" smtClean="0">
                        <a:solidFill>
                          <a:schemeClr val="tx1"/>
                        </a:solidFill>
                        <a:latin typeface="+mn-lt"/>
                        <a:ea typeface="+mn-ea"/>
                        <a:cs typeface="+mn-cs"/>
                      </a:endParaRPr>
                    </a:p>
                    <a:p>
                      <a:r>
                        <a:rPr lang="en-GB" sz="1400" b="0" i="0" u="none" strike="noStrike" kern="1200" baseline="0" dirty="0" smtClean="0">
                          <a:solidFill>
                            <a:schemeClr val="tx1"/>
                          </a:solidFill>
                          <a:latin typeface="+mn-lt"/>
                          <a:ea typeface="+mn-ea"/>
                          <a:cs typeface="+mn-cs"/>
                        </a:rPr>
                        <a:t>Give examples of decomposer microorganisms. </a:t>
                      </a:r>
                    </a:p>
                    <a:p>
                      <a:endParaRPr lang="en-GB" sz="1400" b="0" i="0" u="none" strike="noStrike" kern="1200" baseline="0" dirty="0" smtClean="0">
                        <a:solidFill>
                          <a:schemeClr val="tx1"/>
                        </a:solidFill>
                        <a:latin typeface="+mn-lt"/>
                        <a:ea typeface="+mn-ea"/>
                        <a:cs typeface="+mn-cs"/>
                      </a:endParaRPr>
                    </a:p>
                    <a:p>
                      <a:r>
                        <a:rPr lang="en-GB" sz="1400" b="0" i="0" u="none" strike="noStrike" kern="1200" baseline="0" dirty="0" smtClean="0">
                          <a:solidFill>
                            <a:schemeClr val="tx1"/>
                          </a:solidFill>
                          <a:latin typeface="+mn-lt"/>
                          <a:ea typeface="+mn-ea"/>
                          <a:cs typeface="+mn-cs"/>
                        </a:rPr>
                        <a:t>State the names of the compounds in which carbon is held in an ecosystem</a:t>
                      </a:r>
                    </a:p>
                    <a:p>
                      <a:r>
                        <a:rPr lang="en-GB" sz="1400" b="0" i="0" u="none" strike="noStrike" kern="1200" baseline="0" dirty="0" smtClean="0">
                          <a:solidFill>
                            <a:schemeClr val="tx1"/>
                          </a:solidFill>
                          <a:latin typeface="+mn-lt"/>
                          <a:ea typeface="+mn-ea"/>
                          <a:cs typeface="+mn-cs"/>
                        </a:rPr>
                        <a:t> </a:t>
                      </a:r>
                    </a:p>
                    <a:p>
                      <a:r>
                        <a:rPr lang="en-GB" sz="1400" b="0" i="0" u="none" strike="noStrike" kern="1200" baseline="0" dirty="0" smtClean="0">
                          <a:solidFill>
                            <a:schemeClr val="tx1"/>
                          </a:solidFill>
                          <a:latin typeface="+mn-lt"/>
                          <a:ea typeface="+mn-ea"/>
                          <a:cs typeface="+mn-cs"/>
                        </a:rPr>
                        <a:t>Describe the methods by which carbon is recycled in an ecosystem. </a:t>
                      </a:r>
                    </a:p>
                    <a:p>
                      <a:endParaRPr lang="en-GB" sz="1400" b="0" i="0" u="none" strike="noStrike" kern="1200" baseline="0" dirty="0" smtClean="0">
                        <a:solidFill>
                          <a:schemeClr val="tx1"/>
                        </a:solidFill>
                        <a:latin typeface="+mn-lt"/>
                        <a:ea typeface="+mn-ea"/>
                        <a:cs typeface="+mn-cs"/>
                      </a:endParaRPr>
                    </a:p>
                    <a:p>
                      <a:r>
                        <a:rPr lang="en-GB" sz="1400" b="0" i="0" u="none" strike="noStrike" kern="1200" baseline="0" dirty="0" smtClean="0">
                          <a:solidFill>
                            <a:schemeClr val="tx1"/>
                          </a:solidFill>
                          <a:latin typeface="+mn-lt"/>
                          <a:ea typeface="+mn-ea"/>
                          <a:cs typeface="+mn-cs"/>
                        </a:rPr>
                        <a:t>Explain the importance of decomposers in an ecosystem. </a:t>
                      </a:r>
                    </a:p>
                    <a:p>
                      <a:endParaRPr lang="en-GB" sz="1400" b="0" i="0" u="none" strike="noStrike" kern="1200" baseline="0" dirty="0" smtClean="0">
                        <a:solidFill>
                          <a:schemeClr val="tx1"/>
                        </a:solidFill>
                        <a:latin typeface="+mn-lt"/>
                        <a:ea typeface="+mn-ea"/>
                        <a:cs typeface="+mn-cs"/>
                      </a:endParaRPr>
                    </a:p>
                    <a:p>
                      <a:r>
                        <a:rPr lang="en-GB" sz="1400" b="0" i="0" u="none" strike="noStrike" kern="1200" baseline="0" dirty="0" smtClean="0">
                          <a:solidFill>
                            <a:schemeClr val="tx1"/>
                          </a:solidFill>
                          <a:latin typeface="+mn-lt"/>
                          <a:ea typeface="+mn-ea"/>
                          <a:cs typeface="+mn-cs"/>
                        </a:rPr>
                        <a:t>Model the recycling of carbon in an ecosystem using the carbon cycle. </a:t>
                      </a:r>
                    </a:p>
                  </a:txBody>
                  <a:tcPr marL="68573" marR="68573" marT="34299" marB="3429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66FF66"/>
                    </a:solidFill>
                  </a:tcPr>
                </a:tc>
                <a:tc>
                  <a:txBody>
                    <a:bodyPr/>
                    <a:lstStyle/>
                    <a:p>
                      <a:pPr marL="0" lvl="0" indent="0">
                        <a:buFont typeface="Arial" panose="020B0604020202020204" pitchFamily="34" charset="0"/>
                        <a:buNone/>
                      </a:pPr>
                      <a:endParaRPr kumimoji="0" lang="en-GB" sz="1600" b="0" i="0" u="none" strike="noStrike" cap="none" normalizeH="0" baseline="0" dirty="0" smtClean="0">
                        <a:ln>
                          <a:noFill/>
                        </a:ln>
                        <a:solidFill>
                          <a:schemeClr val="tx1"/>
                        </a:solidFill>
                        <a:effectLst/>
                        <a:latin typeface="Calibri" panose="020F0502020204030204" pitchFamily="34" charset="0"/>
                        <a:cs typeface="Arial" charset="0"/>
                      </a:endParaRPr>
                    </a:p>
                    <a:p>
                      <a:endParaRPr lang="en-GB" sz="1400" b="0" i="0" u="none" strike="noStrike" kern="1200" baseline="0" dirty="0" smtClean="0">
                        <a:solidFill>
                          <a:schemeClr val="tx1"/>
                        </a:solidFill>
                        <a:latin typeface="+mn-lt"/>
                        <a:ea typeface="+mn-ea"/>
                        <a:cs typeface="+mn-cs"/>
                      </a:endParaRPr>
                    </a:p>
                    <a:p>
                      <a:r>
                        <a:rPr lang="en-GB" sz="1400" b="0" i="0" u="none" strike="noStrike" kern="1200" baseline="0" dirty="0" smtClean="0">
                          <a:solidFill>
                            <a:schemeClr val="tx1"/>
                          </a:solidFill>
                          <a:latin typeface="+mn-lt"/>
                          <a:ea typeface="+mn-ea"/>
                          <a:cs typeface="+mn-cs"/>
                        </a:rPr>
                        <a:t>Make predictions about how changes in physical and biological factors will affect carbon supply in an ecosystem. </a:t>
                      </a:r>
                    </a:p>
                    <a:p>
                      <a:pPr marL="0" lvl="0" indent="0">
                        <a:buFont typeface="Arial" panose="020B0604020202020204" pitchFamily="34" charset="0"/>
                        <a:buNone/>
                      </a:pPr>
                      <a:endParaRPr kumimoji="0" lang="en-GB" sz="1600" b="0" i="0" u="none" strike="noStrike" cap="none" normalizeH="0" baseline="0" dirty="0">
                        <a:ln>
                          <a:noFill/>
                        </a:ln>
                        <a:solidFill>
                          <a:schemeClr val="tx1"/>
                        </a:solidFill>
                        <a:effectLst/>
                        <a:latin typeface="Calibri" panose="020F0502020204030204" pitchFamily="34" charset="0"/>
                        <a:cs typeface="Arial" charset="0"/>
                      </a:endParaRPr>
                    </a:p>
                  </a:txBody>
                  <a:tcPr marL="68573" marR="68573" marT="34299" marB="342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lvl="0" indent="0">
                        <a:lnSpc>
                          <a:spcPct val="107000"/>
                        </a:lnSpc>
                        <a:spcAft>
                          <a:spcPts val="0"/>
                        </a:spcAft>
                        <a:buFont typeface="Symbol" panose="05050102010706020507" pitchFamily="18" charset="2"/>
                        <a:buNone/>
                      </a:pPr>
                      <a:endParaRPr kumimoji="0" lang="en-GB" sz="16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endParaRPr>
                    </a:p>
                    <a:p>
                      <a:pPr marL="0" lvl="0" indent="0">
                        <a:lnSpc>
                          <a:spcPct val="107000"/>
                        </a:lnSpc>
                        <a:spcAft>
                          <a:spcPts val="0"/>
                        </a:spcAft>
                        <a:buFont typeface="Symbol" panose="05050102010706020507" pitchFamily="18" charset="2"/>
                        <a:buNone/>
                      </a:pPr>
                      <a:endParaRPr kumimoji="0" lang="en-GB" sz="16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endParaRPr>
                    </a:p>
                    <a:p>
                      <a:r>
                        <a:rPr lang="en-GB" sz="1400" b="0" i="0" u="none" strike="noStrike" kern="1200" baseline="0" dirty="0" smtClean="0">
                          <a:solidFill>
                            <a:schemeClr val="tx1"/>
                          </a:solidFill>
                          <a:latin typeface="+mn-lt"/>
                          <a:ea typeface="+mn-ea"/>
                          <a:cs typeface="+mn-cs"/>
                        </a:rPr>
                        <a:t>Explain ways in which decay can be prevented, such as freezing, refrigeration, drying, canning, salting, jamming, pickling and pasteurisation.</a:t>
                      </a:r>
                    </a:p>
                    <a:p>
                      <a:pPr marL="0" lvl="0" indent="0">
                        <a:lnSpc>
                          <a:spcPct val="107000"/>
                        </a:lnSpc>
                        <a:spcAft>
                          <a:spcPts val="0"/>
                        </a:spcAft>
                        <a:buFont typeface="Symbol" panose="05050102010706020507" pitchFamily="18" charset="2"/>
                        <a:buNone/>
                      </a:pPr>
                      <a:endParaRPr kumimoji="0" lang="en-GB"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68573" marR="68573" marT="34299" marB="3429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99FF"/>
                    </a:solidFill>
                  </a:tcPr>
                </a:tc>
                <a:extLst>
                  <a:ext uri="{0D108BD9-81ED-4DB2-BD59-A6C34878D82A}">
                    <a16:rowId xmlns:a16="http://schemas.microsoft.com/office/drawing/2014/main" val="10002"/>
                  </a:ext>
                </a:extLst>
              </a:tr>
            </a:tbl>
          </a:graphicData>
        </a:graphic>
      </p:graphicFrame>
      <p:grpSp>
        <p:nvGrpSpPr>
          <p:cNvPr id="11" name="Group 5"/>
          <p:cNvGrpSpPr>
            <a:grpSpLocks/>
          </p:cNvGrpSpPr>
          <p:nvPr/>
        </p:nvGrpSpPr>
        <p:grpSpPr bwMode="auto">
          <a:xfrm>
            <a:off x="8516818" y="48256"/>
            <a:ext cx="569894" cy="689772"/>
            <a:chOff x="2213" y="1095"/>
            <a:chExt cx="300" cy="363"/>
          </a:xfrm>
        </p:grpSpPr>
        <p:grpSp>
          <p:nvGrpSpPr>
            <p:cNvPr id="12" name="Group 6"/>
            <p:cNvGrpSpPr>
              <a:grpSpLocks/>
            </p:cNvGrpSpPr>
            <p:nvPr/>
          </p:nvGrpSpPr>
          <p:grpSpPr bwMode="auto">
            <a:xfrm>
              <a:off x="2289" y="1118"/>
              <a:ext cx="141" cy="78"/>
              <a:chOff x="2289" y="1118"/>
              <a:chExt cx="141" cy="78"/>
            </a:xfrm>
          </p:grpSpPr>
          <p:sp>
            <p:nvSpPr>
              <p:cNvPr id="14" name="Rectangle 7"/>
              <p:cNvSpPr>
                <a:spLocks noChangeArrowheads="1"/>
              </p:cNvSpPr>
              <p:nvPr/>
            </p:nvSpPr>
            <p:spPr bwMode="auto">
              <a:xfrm>
                <a:off x="2289" y="1137"/>
                <a:ext cx="141" cy="5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685732" rtl="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srgbClr val="000000"/>
                  </a:solidFill>
                  <a:effectLst/>
                  <a:uLnTx/>
                  <a:uFillTx/>
                  <a:latin typeface="Comic Sans MS" panose="030F0702030302020204" pitchFamily="66" charset="0"/>
                  <a:ea typeface="+mn-ea"/>
                  <a:cs typeface="+mn-cs"/>
                </a:endParaRPr>
              </a:p>
            </p:txBody>
          </p:sp>
          <p:sp>
            <p:nvSpPr>
              <p:cNvPr id="15" name="Freeform 8"/>
              <p:cNvSpPr>
                <a:spLocks/>
              </p:cNvSpPr>
              <p:nvPr/>
            </p:nvSpPr>
            <p:spPr bwMode="auto">
              <a:xfrm>
                <a:off x="2292" y="1118"/>
                <a:ext cx="137" cy="19"/>
              </a:xfrm>
              <a:custGeom>
                <a:avLst/>
                <a:gdLst>
                  <a:gd name="T0" fmla="*/ 0 w 137"/>
                  <a:gd name="T1" fmla="*/ 19 h 19"/>
                  <a:gd name="T2" fmla="*/ 26 w 137"/>
                  <a:gd name="T3" fmla="*/ 19 h 19"/>
                  <a:gd name="T4" fmla="*/ 47 w 137"/>
                  <a:gd name="T5" fmla="*/ 4 h 19"/>
                  <a:gd name="T6" fmla="*/ 60 w 137"/>
                  <a:gd name="T7" fmla="*/ 0 h 19"/>
                  <a:gd name="T8" fmla="*/ 77 w 137"/>
                  <a:gd name="T9" fmla="*/ 0 h 19"/>
                  <a:gd name="T10" fmla="*/ 92 w 137"/>
                  <a:gd name="T11" fmla="*/ 7 h 19"/>
                  <a:gd name="T12" fmla="*/ 102 w 137"/>
                  <a:gd name="T13" fmla="*/ 12 h 19"/>
                  <a:gd name="T14" fmla="*/ 111 w 137"/>
                  <a:gd name="T15" fmla="*/ 16 h 19"/>
                  <a:gd name="T16" fmla="*/ 122 w 137"/>
                  <a:gd name="T17" fmla="*/ 18 h 19"/>
                  <a:gd name="T18" fmla="*/ 137 w 137"/>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7" h="19">
                    <a:moveTo>
                      <a:pt x="0" y="19"/>
                    </a:moveTo>
                    <a:lnTo>
                      <a:pt x="26" y="19"/>
                    </a:lnTo>
                    <a:lnTo>
                      <a:pt x="47" y="4"/>
                    </a:lnTo>
                    <a:lnTo>
                      <a:pt x="60" y="0"/>
                    </a:lnTo>
                    <a:lnTo>
                      <a:pt x="77" y="0"/>
                    </a:lnTo>
                    <a:lnTo>
                      <a:pt x="92" y="7"/>
                    </a:lnTo>
                    <a:lnTo>
                      <a:pt x="102" y="12"/>
                    </a:lnTo>
                    <a:lnTo>
                      <a:pt x="111" y="16"/>
                    </a:lnTo>
                    <a:lnTo>
                      <a:pt x="122" y="18"/>
                    </a:lnTo>
                    <a:lnTo>
                      <a:pt x="137" y="19"/>
                    </a:lnTo>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685732" rtl="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srgbClr val="000000"/>
                  </a:solidFill>
                  <a:effectLst/>
                  <a:uLnTx/>
                  <a:uFillTx/>
                  <a:latin typeface="Comic Sans MS" panose="030F0702030302020204" pitchFamily="66" charset="0"/>
                  <a:ea typeface="+mn-ea"/>
                  <a:cs typeface="+mn-cs"/>
                </a:endParaRPr>
              </a:p>
            </p:txBody>
          </p:sp>
        </p:grpSp>
        <p:pic>
          <p:nvPicPr>
            <p:cNvPr id="13" name="Picture 9" descr="Best School badge"/>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13" y="1095"/>
              <a:ext cx="300" cy="363"/>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L-Shape 1"/>
          <p:cNvSpPr/>
          <p:nvPr/>
        </p:nvSpPr>
        <p:spPr>
          <a:xfrm rot="19008662">
            <a:off x="2769577" y="1512276"/>
            <a:ext cx="457200" cy="193431"/>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32"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FFFFFF"/>
              </a:solidFill>
              <a:effectLst/>
              <a:uLnTx/>
              <a:uFillTx/>
              <a:latin typeface="Arial"/>
              <a:ea typeface="+mn-ea"/>
              <a:cs typeface="+mn-cs"/>
            </a:endParaRPr>
          </a:p>
        </p:txBody>
      </p:sp>
      <p:sp>
        <p:nvSpPr>
          <p:cNvPr id="16" name="L-Shape 15"/>
          <p:cNvSpPr/>
          <p:nvPr/>
        </p:nvSpPr>
        <p:spPr>
          <a:xfrm rot="19008662">
            <a:off x="2536710" y="2064036"/>
            <a:ext cx="457200" cy="193431"/>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32"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FFFFFF"/>
              </a:solidFill>
              <a:effectLst/>
              <a:uLnTx/>
              <a:uFillTx/>
              <a:latin typeface="Arial"/>
              <a:ea typeface="+mn-ea"/>
              <a:cs typeface="+mn-cs"/>
            </a:endParaRPr>
          </a:p>
        </p:txBody>
      </p:sp>
      <p:sp>
        <p:nvSpPr>
          <p:cNvPr id="17" name="L-Shape 16"/>
          <p:cNvSpPr/>
          <p:nvPr/>
        </p:nvSpPr>
        <p:spPr>
          <a:xfrm rot="19008662">
            <a:off x="3167697" y="4045236"/>
            <a:ext cx="457200" cy="193431"/>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32"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FFFFFF"/>
              </a:solidFill>
              <a:effectLst/>
              <a:uLnTx/>
              <a:uFillTx/>
              <a:latin typeface="Arial"/>
              <a:ea typeface="+mn-ea"/>
              <a:cs typeface="+mn-cs"/>
            </a:endParaRPr>
          </a:p>
        </p:txBody>
      </p:sp>
      <p:sp>
        <p:nvSpPr>
          <p:cNvPr id="18" name="L-Shape 17"/>
          <p:cNvSpPr/>
          <p:nvPr/>
        </p:nvSpPr>
        <p:spPr>
          <a:xfrm rot="19008662">
            <a:off x="8199727" y="2675180"/>
            <a:ext cx="457200" cy="193431"/>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32"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FFFFFF"/>
              </a:solidFill>
              <a:effectLst/>
              <a:uLnTx/>
              <a:uFillTx/>
              <a:latin typeface="Arial"/>
              <a:ea typeface="+mn-ea"/>
              <a:cs typeface="+mn-cs"/>
            </a:endParaRPr>
          </a:p>
        </p:txBody>
      </p:sp>
      <p:sp>
        <p:nvSpPr>
          <p:cNvPr id="19" name="L-Shape 18"/>
          <p:cNvSpPr/>
          <p:nvPr/>
        </p:nvSpPr>
        <p:spPr>
          <a:xfrm rot="19008662">
            <a:off x="3400562" y="3428900"/>
            <a:ext cx="457200" cy="193431"/>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32"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FFFFFF"/>
              </a:solidFill>
              <a:effectLst/>
              <a:uLnTx/>
              <a:uFillTx/>
              <a:latin typeface="Arial"/>
              <a:ea typeface="+mn-ea"/>
              <a:cs typeface="+mn-cs"/>
            </a:endParaRPr>
          </a:p>
        </p:txBody>
      </p:sp>
      <p:sp>
        <p:nvSpPr>
          <p:cNvPr id="20" name="L-Shape 19"/>
          <p:cNvSpPr/>
          <p:nvPr/>
        </p:nvSpPr>
        <p:spPr>
          <a:xfrm rot="19008662">
            <a:off x="4967963" y="2517979"/>
            <a:ext cx="457200" cy="193431"/>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32"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FFFFFF"/>
              </a:solidFill>
              <a:effectLst/>
              <a:uLnTx/>
              <a:uFillTx/>
              <a:latin typeface="Arial"/>
              <a:ea typeface="+mn-ea"/>
              <a:cs typeface="+mn-cs"/>
            </a:endParaRPr>
          </a:p>
        </p:txBody>
      </p:sp>
      <p:sp>
        <p:nvSpPr>
          <p:cNvPr id="21" name="L-Shape 20"/>
          <p:cNvSpPr/>
          <p:nvPr/>
        </p:nvSpPr>
        <p:spPr>
          <a:xfrm rot="19008662">
            <a:off x="3167698" y="2852469"/>
            <a:ext cx="457200" cy="193431"/>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32"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FFFFFF"/>
              </a:solidFill>
              <a:effectLst/>
              <a:uLnTx/>
              <a:uFillTx/>
              <a:latin typeface="Arial"/>
              <a:ea typeface="+mn-ea"/>
              <a:cs typeface="+mn-cs"/>
            </a:endParaRPr>
          </a:p>
        </p:txBody>
      </p:sp>
      <p:sp>
        <p:nvSpPr>
          <p:cNvPr id="22" name="L-Shape 21"/>
          <p:cNvSpPr/>
          <p:nvPr/>
        </p:nvSpPr>
        <p:spPr>
          <a:xfrm rot="19008662">
            <a:off x="3005999" y="4732762"/>
            <a:ext cx="457200" cy="193431"/>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32"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7997913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t="27351" r="71823"/>
          <a:stretch/>
        </p:blipFill>
        <p:spPr>
          <a:xfrm>
            <a:off x="1" y="2505787"/>
            <a:ext cx="3039926" cy="2637716"/>
          </a:xfrm>
          <a:prstGeom prst="rect">
            <a:avLst/>
          </a:prstGeom>
        </p:spPr>
      </p:pic>
      <p:sp>
        <p:nvSpPr>
          <p:cNvPr id="2" name="TextBox 1"/>
          <p:cNvSpPr txBox="1"/>
          <p:nvPr/>
        </p:nvSpPr>
        <p:spPr>
          <a:xfrm>
            <a:off x="7242545" y="-1"/>
            <a:ext cx="1901467" cy="523220"/>
          </a:xfrm>
          <a:prstGeom prst="rect">
            <a:avLst/>
          </a:prstGeom>
          <a:noFill/>
        </p:spPr>
        <p:txBody>
          <a:bodyPr wrap="square" lIns="91432" tIns="45716" rIns="91432" bIns="45716" rtlCol="0">
            <a:spAutoFit/>
          </a:bodyPr>
          <a:lstStyle/>
          <a:p>
            <a:pPr algn="r"/>
            <a:r>
              <a:rPr lang="en-GB" sz="2800" dirty="0">
                <a:solidFill>
                  <a:schemeClr val="bg1"/>
                </a:solidFill>
                <a:latin typeface="Calibri" panose="020F0502020204030204" pitchFamily="34" charset="0"/>
              </a:rPr>
              <a:t>Hot seat</a:t>
            </a:r>
          </a:p>
        </p:txBody>
      </p:sp>
      <p:sp>
        <p:nvSpPr>
          <p:cNvPr id="5" name="AutoShape 20"/>
          <p:cNvSpPr>
            <a:spLocks noChangeArrowheads="1"/>
          </p:cNvSpPr>
          <p:nvPr/>
        </p:nvSpPr>
        <p:spPr bwMode="auto">
          <a:xfrm>
            <a:off x="78724" y="84781"/>
            <a:ext cx="6073796" cy="484457"/>
          </a:xfrm>
          <a:prstGeom prst="roundRect">
            <a:avLst>
              <a:gd name="adj" fmla="val 13342"/>
            </a:avLst>
          </a:prstGeom>
          <a:solidFill>
            <a:srgbClr val="0066FF"/>
          </a:solidFill>
          <a:ln w="25400">
            <a:noFill/>
            <a:round/>
            <a:headEnd/>
            <a:tailEnd/>
          </a:ln>
          <a:effectLst/>
        </p:spPr>
        <p:txBody>
          <a:bodyPr lIns="91432" tIns="45716" rIns="91432" bIns="45716"/>
          <a:lstStyle/>
          <a:p>
            <a:pPr marL="269057" indent="-269057">
              <a:defRPr/>
            </a:pPr>
            <a:r>
              <a:rPr lang="en-GB" sz="2400" kern="0" dirty="0">
                <a:solidFill>
                  <a:srgbClr val="FFFFFF"/>
                </a:solidFill>
                <a:latin typeface="Calibri" pitchFamily="34" charset="0"/>
                <a:sym typeface="Webdings"/>
              </a:rPr>
              <a:t> Give a clue or definition for these keywords.</a:t>
            </a:r>
            <a:r>
              <a:rPr lang="en-GB" sz="2400" kern="0" dirty="0">
                <a:solidFill>
                  <a:srgbClr val="FFFFFF"/>
                </a:solidFill>
                <a:latin typeface="Calibri" pitchFamily="34" charset="0"/>
                <a:sym typeface="Wingdings"/>
              </a:rPr>
              <a:t>	</a:t>
            </a:r>
            <a:endParaRPr lang="en-GB" sz="2400" kern="0" dirty="0">
              <a:solidFill>
                <a:srgbClr val="FFFFFF"/>
              </a:solidFill>
              <a:latin typeface="Calibri" pitchFamily="34" charset="0"/>
            </a:endParaRPr>
          </a:p>
        </p:txBody>
      </p:sp>
    </p:spTree>
    <p:extLst>
      <p:ext uri="{BB962C8B-B14F-4D97-AF65-F5344CB8AC3E}">
        <p14:creationId xmlns:p14="http://schemas.microsoft.com/office/powerpoint/2010/main" val="3512305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p:cNvSpPr>
          <p:nvPr>
            <p:ph type="ctrTitle" idx="4294967295"/>
          </p:nvPr>
        </p:nvSpPr>
        <p:spPr bwMode="auto">
          <a:xfrm>
            <a:off x="467544" y="735546"/>
            <a:ext cx="7772400" cy="857250"/>
          </a:xfrm>
          <a:extLst/>
        </p:spPr>
        <p:txBody>
          <a:bodyPr/>
          <a:lstStyle/>
          <a:p>
            <a:pPr eaLnBrk="1" hangingPunct="1">
              <a:defRPr/>
            </a:pPr>
            <a:r>
              <a:rPr lang="en-US" sz="3600"/>
              <a:t>And finally . . .</a:t>
            </a:r>
            <a:endParaRPr lang="en-GB" sz="3600"/>
          </a:p>
        </p:txBody>
      </p:sp>
      <p:sp>
        <p:nvSpPr>
          <p:cNvPr id="25603" name="Rectangle 3"/>
          <p:cNvSpPr>
            <a:spLocks noGrp="1"/>
          </p:cNvSpPr>
          <p:nvPr>
            <p:ph type="subTitle" idx="4294967295"/>
          </p:nvPr>
        </p:nvSpPr>
        <p:spPr>
          <a:xfrm>
            <a:off x="1187452" y="1869281"/>
            <a:ext cx="7264400" cy="1314450"/>
          </a:xfrm>
        </p:spPr>
        <p:txBody>
          <a:bodyPr>
            <a:noAutofit/>
          </a:bodyPr>
          <a:lstStyle/>
          <a:p>
            <a:pPr marL="82152" indent="0" algn="ctr">
              <a:buNone/>
            </a:pPr>
            <a:r>
              <a:rPr lang="en-US" dirty="0" smtClean="0">
                <a:latin typeface="+mj-lt"/>
              </a:rPr>
              <a:t>What part of today’s lesson do you think you’ll remember the most?</a:t>
            </a:r>
          </a:p>
          <a:p>
            <a:pPr marL="82152" indent="0" algn="r">
              <a:buNone/>
            </a:pPr>
            <a:endParaRPr lang="en-US" dirty="0" smtClean="0">
              <a:latin typeface="+mj-lt"/>
            </a:endParaRPr>
          </a:p>
          <a:p>
            <a:pPr marL="82152" indent="0">
              <a:buNone/>
            </a:pPr>
            <a:r>
              <a:rPr lang="en-US" b="1" dirty="0" smtClean="0">
                <a:solidFill>
                  <a:srgbClr val="92D050"/>
                </a:solidFill>
                <a:latin typeface="+mj-lt"/>
              </a:rPr>
              <a:t>Can you explain why?</a:t>
            </a:r>
            <a:endParaRPr lang="en-GB" b="1" dirty="0" smtClean="0">
              <a:solidFill>
                <a:srgbClr val="92D050"/>
              </a:solidFill>
              <a:latin typeface="+mj-lt"/>
            </a:endParaRPr>
          </a:p>
        </p:txBody>
      </p:sp>
      <p:pic>
        <p:nvPicPr>
          <p:cNvPr id="25604" name="Picture 2" descr="C:\Users\Richard\Documents\Hummersknott 2011-12\Presentations\Presenter Media Powerpoints\stick_figure_wearing_glasses_800_clr.png"/>
          <p:cNvPicPr>
            <a:picLocks noChangeAspect="1" noChangeArrowheads="1"/>
          </p:cNvPicPr>
          <p:nvPr/>
        </p:nvPicPr>
        <p:blipFill>
          <a:blip r:embed="rId2" cstate="print"/>
          <a:srcRect/>
          <a:stretch>
            <a:fillRect/>
          </a:stretch>
        </p:blipFill>
        <p:spPr bwMode="auto">
          <a:xfrm>
            <a:off x="7019967" y="2680097"/>
            <a:ext cx="1516063" cy="2599134"/>
          </a:xfrm>
          <a:prstGeom prst="rect">
            <a:avLst/>
          </a:prstGeom>
          <a:noFill/>
          <a:ln w="9525">
            <a:noFill/>
            <a:miter lim="800000"/>
            <a:headEnd/>
            <a:tailEnd/>
          </a:ln>
        </p:spPr>
      </p:pic>
    </p:spTree>
    <p:extLst>
      <p:ext uri="{BB962C8B-B14F-4D97-AF65-F5344CB8AC3E}">
        <p14:creationId xmlns:p14="http://schemas.microsoft.com/office/powerpoint/2010/main" val="15478986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3478"/>
            <a:ext cx="8229600" cy="792088"/>
          </a:xfrm>
        </p:spPr>
        <p:txBody>
          <a:bodyPr>
            <a:normAutofit/>
          </a:bodyPr>
          <a:lstStyle/>
          <a:p>
            <a:r>
              <a:rPr lang="en-GB" u="sng" dirty="0" smtClean="0"/>
              <a:t>Requisitions</a:t>
            </a:r>
            <a:endParaRPr lang="en-GB" u="sng" dirty="0"/>
          </a:p>
        </p:txBody>
      </p:sp>
      <p:sp>
        <p:nvSpPr>
          <p:cNvPr id="3" name="TextBox 2"/>
          <p:cNvSpPr txBox="1"/>
          <p:nvPr/>
        </p:nvSpPr>
        <p:spPr>
          <a:xfrm>
            <a:off x="756138" y="1362808"/>
            <a:ext cx="3956539" cy="307777"/>
          </a:xfrm>
          <a:prstGeom prst="rect">
            <a:avLst/>
          </a:prstGeom>
          <a:noFill/>
        </p:spPr>
        <p:txBody>
          <a:bodyPr wrap="square" rtlCol="0">
            <a:spAutoFit/>
          </a:bodyPr>
          <a:lstStyle/>
          <a:p>
            <a:r>
              <a:rPr lang="en-GB" dirty="0" smtClean="0"/>
              <a:t>Carbon cycle diagram on next slide.</a:t>
            </a:r>
            <a:endParaRPr lang="en-GB" dirty="0"/>
          </a:p>
        </p:txBody>
      </p:sp>
    </p:spTree>
    <p:extLst>
      <p:ext uri="{BB962C8B-B14F-4D97-AF65-F5344CB8AC3E}">
        <p14:creationId xmlns:p14="http://schemas.microsoft.com/office/powerpoint/2010/main" val="24698342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4139" t="24443" r="17777" b="30759"/>
          <a:stretch/>
        </p:blipFill>
        <p:spPr>
          <a:xfrm rot="16200000">
            <a:off x="-565695" y="1236722"/>
            <a:ext cx="4974708" cy="2838844"/>
          </a:xfrm>
          <a:prstGeom prst="rect">
            <a:avLst/>
          </a:prstGeom>
        </p:spPr>
      </p:pic>
      <p:pic>
        <p:nvPicPr>
          <p:cNvPr id="4" name="Picture 3"/>
          <p:cNvPicPr>
            <a:picLocks noChangeAspect="1"/>
          </p:cNvPicPr>
          <p:nvPr/>
        </p:nvPicPr>
        <p:blipFill rotWithShape="1">
          <a:blip r:embed="rId2"/>
          <a:srcRect l="14139" t="24443" r="17777" b="30759"/>
          <a:stretch/>
        </p:blipFill>
        <p:spPr>
          <a:xfrm rot="16200000">
            <a:off x="3349812" y="1236723"/>
            <a:ext cx="4974708" cy="2838844"/>
          </a:xfrm>
          <a:prstGeom prst="rect">
            <a:avLst/>
          </a:prstGeom>
        </p:spPr>
      </p:pic>
    </p:spTree>
    <p:extLst>
      <p:ext uri="{BB962C8B-B14F-4D97-AF65-F5344CB8AC3E}">
        <p14:creationId xmlns:p14="http://schemas.microsoft.com/office/powerpoint/2010/main" val="38797427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6"/>
          <p:cNvSpPr>
            <a:spLocks noGrp="1" noChangeArrowheads="1"/>
          </p:cNvSpPr>
          <p:nvPr>
            <p:ph type="title" idx="4294967295"/>
          </p:nvPr>
        </p:nvSpPr>
        <p:spPr/>
        <p:txBody>
          <a:bodyPr/>
          <a:lstStyle/>
          <a:p>
            <a:r>
              <a:rPr lang="en-GB" altLang="en-US"/>
              <a:t>Glossary</a:t>
            </a:r>
          </a:p>
        </p:txBody>
      </p:sp>
      <p:pic>
        <p:nvPicPr>
          <p:cNvPr id="46083" name="Picture 7" descr="forward_arrow_colour">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7093" y="4625581"/>
            <a:ext cx="630237" cy="431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0" name="Picture 21" descr="flash_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51732" y="86916"/>
            <a:ext cx="3857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3" name="Picture 13" descr="notes_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73890" y="113115"/>
            <a:ext cx="442912" cy="290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9265608"/>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762267" y="3187979"/>
            <a:ext cx="2232025" cy="769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n-US"/>
          </a:p>
        </p:txBody>
      </p:sp>
      <p:sp>
        <p:nvSpPr>
          <p:cNvPr id="5" name="AutoShape 20"/>
          <p:cNvSpPr>
            <a:spLocks noChangeArrowheads="1"/>
          </p:cNvSpPr>
          <p:nvPr/>
        </p:nvSpPr>
        <p:spPr bwMode="auto">
          <a:xfrm>
            <a:off x="1339081" y="1102915"/>
            <a:ext cx="3168449" cy="910526"/>
          </a:xfrm>
          <a:prstGeom prst="roundRect">
            <a:avLst>
              <a:gd name="adj" fmla="val 13342"/>
            </a:avLst>
          </a:prstGeom>
          <a:solidFill>
            <a:srgbClr val="009242"/>
          </a:solidFill>
          <a:ln w="25400">
            <a:noFill/>
            <a:round/>
            <a:headEnd/>
            <a:tailEnd/>
          </a:ln>
          <a:effectLst/>
        </p:spPr>
        <p:txBody>
          <a:bodyPr lIns="91432" tIns="45716" rIns="91432" bIns="45716"/>
          <a:lstStyle/>
          <a:p>
            <a:pPr marL="269057" indent="-269057">
              <a:defRPr/>
            </a:pPr>
            <a:r>
              <a:rPr lang="en-GB" sz="2400" kern="0" dirty="0">
                <a:solidFill>
                  <a:srgbClr val="FFFFFF"/>
                </a:solidFill>
                <a:latin typeface="Calibri" pitchFamily="34" charset="0"/>
                <a:sym typeface="Wingdings"/>
              </a:rPr>
              <a:t>	</a:t>
            </a:r>
            <a:endParaRPr lang="en-GB" sz="2400" kern="0" dirty="0">
              <a:solidFill>
                <a:srgbClr val="FFFFFF"/>
              </a:solidFill>
              <a:latin typeface="Calibri" pitchFamily="34" charset="0"/>
            </a:endParaRPr>
          </a:p>
        </p:txBody>
      </p:sp>
      <p:sp>
        <p:nvSpPr>
          <p:cNvPr id="6" name="AutoShape 20"/>
          <p:cNvSpPr>
            <a:spLocks noChangeArrowheads="1"/>
          </p:cNvSpPr>
          <p:nvPr/>
        </p:nvSpPr>
        <p:spPr bwMode="auto">
          <a:xfrm>
            <a:off x="4630327" y="1111708"/>
            <a:ext cx="3188966" cy="910526"/>
          </a:xfrm>
          <a:prstGeom prst="roundRect">
            <a:avLst>
              <a:gd name="adj" fmla="val 13342"/>
            </a:avLst>
          </a:prstGeom>
          <a:solidFill>
            <a:srgbClr val="CC0000"/>
          </a:solidFill>
          <a:ln w="25400">
            <a:noFill/>
            <a:round/>
            <a:headEnd/>
            <a:tailEnd/>
          </a:ln>
          <a:effectLst/>
        </p:spPr>
        <p:txBody>
          <a:bodyPr lIns="91432" tIns="45716" rIns="91432" bIns="45716"/>
          <a:lstStyle/>
          <a:p>
            <a:pPr marL="269057" indent="-269057">
              <a:defRPr/>
            </a:pPr>
            <a:r>
              <a:rPr lang="en-GB" sz="2400" kern="0" dirty="0">
                <a:solidFill>
                  <a:srgbClr val="FFFFFF"/>
                </a:solidFill>
                <a:latin typeface="Calibri" pitchFamily="34" charset="0"/>
                <a:sym typeface="Wingdings"/>
              </a:rPr>
              <a:t>	</a:t>
            </a:r>
            <a:endParaRPr lang="en-GB" sz="2400" kern="0" dirty="0">
              <a:solidFill>
                <a:srgbClr val="FFFFFF"/>
              </a:solidFill>
              <a:latin typeface="Calibri" pitchFamily="34" charset="0"/>
            </a:endParaRPr>
          </a:p>
        </p:txBody>
      </p:sp>
      <p:sp>
        <p:nvSpPr>
          <p:cNvPr id="7" name="Rectangle 6"/>
          <p:cNvSpPr/>
          <p:nvPr/>
        </p:nvSpPr>
        <p:spPr>
          <a:xfrm>
            <a:off x="423665" y="2179321"/>
            <a:ext cx="1729155" cy="75027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n-GB" sz="2400"/>
          </a:p>
        </p:txBody>
      </p:sp>
      <p:sp>
        <p:nvSpPr>
          <p:cNvPr id="8" name="Rectangle 7"/>
          <p:cNvSpPr/>
          <p:nvPr/>
        </p:nvSpPr>
        <p:spPr>
          <a:xfrm>
            <a:off x="406077" y="2167598"/>
            <a:ext cx="1764324" cy="779585"/>
          </a:xfrm>
          <a:prstGeom prst="rect">
            <a:avLst/>
          </a:prstGeom>
          <a:noFill/>
          <a:ln w="47625">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n-GB" sz="2400"/>
          </a:p>
        </p:txBody>
      </p:sp>
      <p:sp>
        <p:nvSpPr>
          <p:cNvPr id="9" name="Text Box 26"/>
          <p:cNvSpPr txBox="1">
            <a:spLocks noChangeArrowheads="1"/>
          </p:cNvSpPr>
          <p:nvPr/>
        </p:nvSpPr>
        <p:spPr bwMode="auto">
          <a:xfrm>
            <a:off x="429524" y="2357458"/>
            <a:ext cx="1711569" cy="461665"/>
          </a:xfrm>
          <a:prstGeom prst="rect">
            <a:avLst/>
          </a:prstGeom>
          <a:noFill/>
          <a:ln w="38100">
            <a:noFill/>
            <a:miter lim="800000"/>
            <a:headEnd/>
            <a:tailEnd/>
          </a:ln>
        </p:spPr>
        <p:txBody>
          <a:bodyPr wrap="square" lIns="91432" tIns="45716" rIns="91432" bIns="45716">
            <a:spAutoFit/>
          </a:bodyPr>
          <a:lstStyle/>
          <a:p>
            <a:pPr algn="ctr">
              <a:spcBef>
                <a:spcPct val="50000"/>
              </a:spcBef>
            </a:pPr>
            <a:r>
              <a:rPr lang="en-GB" sz="2400" dirty="0">
                <a:solidFill>
                  <a:srgbClr val="000000"/>
                </a:solidFill>
                <a:latin typeface="Comic Sans MS" pitchFamily="66" charset="0"/>
              </a:rPr>
              <a:t>=</a:t>
            </a:r>
            <a:endParaRPr lang="en-US" sz="2400" dirty="0">
              <a:solidFill>
                <a:srgbClr val="000000"/>
              </a:solidFill>
              <a:latin typeface="Comic Sans MS" pitchFamily="66" charset="0"/>
            </a:endParaRPr>
          </a:p>
        </p:txBody>
      </p:sp>
      <p:graphicFrame>
        <p:nvGraphicFramePr>
          <p:cNvPr id="1026" name="Object 2"/>
          <p:cNvGraphicFramePr>
            <a:graphicFrameLocks noChangeAspect="1"/>
          </p:cNvGraphicFramePr>
          <p:nvPr>
            <p:extLst>
              <p:ext uri="{D42A27DB-BD31-4B8C-83A1-F6EECF244321}">
                <p14:modId xmlns:p14="http://schemas.microsoft.com/office/powerpoint/2010/main" val="709125242"/>
              </p:ext>
            </p:extLst>
          </p:nvPr>
        </p:nvGraphicFramePr>
        <p:xfrm>
          <a:off x="2531359" y="2167589"/>
          <a:ext cx="902677" cy="789567"/>
        </p:xfrm>
        <a:graphic>
          <a:graphicData uri="http://schemas.openxmlformats.org/presentationml/2006/ole">
            <mc:AlternateContent xmlns:mc="http://schemas.openxmlformats.org/markup-compatibility/2006">
              <mc:Choice xmlns:v="urn:schemas-microsoft-com:vml" Requires="v">
                <p:oleObj spid="_x0000_s1293" name="Equation" r:id="rId4" imgW="380880" imgH="406080" progId="Equation.3">
                  <p:embed/>
                </p:oleObj>
              </mc:Choice>
              <mc:Fallback>
                <p:oleObj name="Equation" r:id="rId4" imgW="380880" imgH="4060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31359" y="2167589"/>
                        <a:ext cx="902677" cy="789567"/>
                      </a:xfrm>
                      <a:prstGeom prst="rect">
                        <a:avLst/>
                      </a:prstGeom>
                      <a:solidFill>
                        <a:srgbClr val="FFFF00"/>
                      </a:solidFill>
                      <a:ln w="38100">
                        <a:solidFill>
                          <a:srgbClr val="FF0000"/>
                        </a:solidFill>
                        <a:miter lim="800000"/>
                        <a:headEnd/>
                        <a:tailEnd/>
                      </a:ln>
                    </p:spPr>
                  </p:pic>
                </p:oleObj>
              </mc:Fallback>
            </mc:AlternateContent>
          </a:graphicData>
        </a:graphic>
      </p:graphicFrame>
      <p:sp>
        <p:nvSpPr>
          <p:cNvPr id="13" name="5-Point Star 12"/>
          <p:cNvSpPr/>
          <p:nvPr/>
        </p:nvSpPr>
        <p:spPr>
          <a:xfrm>
            <a:off x="3765309" y="2053028"/>
            <a:ext cx="1096108" cy="1072661"/>
          </a:xfrm>
          <a:prstGeom prst="star5">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n-GB" sz="2400"/>
          </a:p>
        </p:txBody>
      </p:sp>
      <p:grpSp>
        <p:nvGrpSpPr>
          <p:cNvPr id="18" name="Group 17"/>
          <p:cNvGrpSpPr/>
          <p:nvPr/>
        </p:nvGrpSpPr>
        <p:grpSpPr>
          <a:xfrm>
            <a:off x="707964" y="3140160"/>
            <a:ext cx="737819" cy="767044"/>
            <a:chOff x="196365" y="4260475"/>
            <a:chExt cx="1487507" cy="1487507"/>
          </a:xfrm>
        </p:grpSpPr>
        <p:pic>
          <p:nvPicPr>
            <p:cNvPr id="15" name="Picture 4" descr="http://daletedder.files.wordpress.com/2011/07/no-sign.png"/>
            <p:cNvPicPr>
              <a:picLocks noChangeAspect="1" noChangeArrowheads="1"/>
            </p:cNvPicPr>
            <p:nvPr/>
          </p:nvPicPr>
          <p:blipFill>
            <a:blip r:embed="rId6" cstate="print"/>
            <a:srcRect/>
            <a:stretch>
              <a:fillRect/>
            </a:stretch>
          </p:blipFill>
          <p:spPr bwMode="auto">
            <a:xfrm>
              <a:off x="196365" y="4260475"/>
              <a:ext cx="1487507" cy="1487507"/>
            </a:xfrm>
            <a:prstGeom prst="rect">
              <a:avLst/>
            </a:prstGeom>
            <a:noFill/>
          </p:spPr>
        </p:pic>
        <p:pic>
          <p:nvPicPr>
            <p:cNvPr id="17" name="Picture 4" descr="http://daletedder.files.wordpress.com/2011/07/no-sign.png"/>
            <p:cNvPicPr>
              <a:picLocks noChangeAspect="1" noChangeArrowheads="1"/>
            </p:cNvPicPr>
            <p:nvPr/>
          </p:nvPicPr>
          <p:blipFill>
            <a:blip r:embed="rId6" cstate="print"/>
            <a:srcRect t="17386" r="17640"/>
            <a:stretch>
              <a:fillRect/>
            </a:stretch>
          </p:blipFill>
          <p:spPr bwMode="auto">
            <a:xfrm>
              <a:off x="205538" y="4518015"/>
              <a:ext cx="1225111" cy="1228895"/>
            </a:xfrm>
            <a:prstGeom prst="rect">
              <a:avLst/>
            </a:prstGeom>
            <a:noFill/>
          </p:spPr>
        </p:pic>
      </p:grpSp>
      <p:pic>
        <p:nvPicPr>
          <p:cNvPr id="1029" name="Picture 5" descr="New PhET Logo"/>
          <p:cNvPicPr>
            <a:picLocks noChangeAspect="1" noChangeArrowheads="1"/>
          </p:cNvPicPr>
          <p:nvPr/>
        </p:nvPicPr>
        <p:blipFill>
          <a:blip r:embed="rId7" cstate="print"/>
          <a:srcRect/>
          <a:stretch>
            <a:fillRect/>
          </a:stretch>
        </p:blipFill>
        <p:spPr bwMode="auto">
          <a:xfrm>
            <a:off x="1863274" y="3125348"/>
            <a:ext cx="1382957" cy="917015"/>
          </a:xfrm>
          <a:prstGeom prst="rect">
            <a:avLst/>
          </a:prstGeom>
          <a:noFill/>
        </p:spPr>
      </p:pic>
      <p:pic>
        <p:nvPicPr>
          <p:cNvPr id="1033" name="Picture 9" descr="http://www.r-e-m.co.uk/logo/companion/iLOGstudio/sensors/small/EasyS_qadvanced_SM.jpg"/>
          <p:cNvPicPr>
            <a:picLocks noChangeAspect="1" noChangeArrowheads="1"/>
          </p:cNvPicPr>
          <p:nvPr/>
        </p:nvPicPr>
        <p:blipFill>
          <a:blip r:embed="rId8" cstate="print"/>
          <a:srcRect/>
          <a:stretch>
            <a:fillRect/>
          </a:stretch>
        </p:blipFill>
        <p:spPr bwMode="auto">
          <a:xfrm>
            <a:off x="3605579" y="3312596"/>
            <a:ext cx="892266" cy="538437"/>
          </a:xfrm>
          <a:prstGeom prst="rect">
            <a:avLst/>
          </a:prstGeom>
          <a:noFill/>
        </p:spPr>
      </p:pic>
      <p:pic>
        <p:nvPicPr>
          <p:cNvPr id="1035" name="Picture 11" descr="https://encrypted-tbn2.gstatic.com/images?q=tbn:ANd9GcQmN4Hz1m2z4hoqhQtyywvPl7GkxDHUNt9OJDZZvBN7_uNmBZFw">
            <a:hlinkClick r:id="rId9"/>
          </p:cNvPr>
          <p:cNvPicPr>
            <a:picLocks noChangeAspect="1" noChangeArrowheads="1"/>
          </p:cNvPicPr>
          <p:nvPr/>
        </p:nvPicPr>
        <p:blipFill>
          <a:blip r:embed="rId10" cstate="print"/>
          <a:srcRect/>
          <a:stretch>
            <a:fillRect/>
          </a:stretch>
        </p:blipFill>
        <p:spPr bwMode="auto">
          <a:xfrm>
            <a:off x="4635759" y="3319747"/>
            <a:ext cx="627917" cy="510353"/>
          </a:xfrm>
          <a:prstGeom prst="rect">
            <a:avLst/>
          </a:prstGeom>
          <a:noFill/>
        </p:spPr>
      </p:pic>
      <p:grpSp>
        <p:nvGrpSpPr>
          <p:cNvPr id="34" name="Group 33"/>
          <p:cNvGrpSpPr/>
          <p:nvPr/>
        </p:nvGrpSpPr>
        <p:grpSpPr>
          <a:xfrm>
            <a:off x="3765314" y="4618885"/>
            <a:ext cx="1809015" cy="415498"/>
            <a:chOff x="253025" y="5447323"/>
            <a:chExt cx="2412020" cy="553997"/>
          </a:xfrm>
        </p:grpSpPr>
        <p:pic>
          <p:nvPicPr>
            <p:cNvPr id="24" name="Picture 11" descr="https://encrypted-tbn2.gstatic.com/images?q=tbn:ANd9GcQmN4Hz1m2z4hoqhQtyywvPl7GkxDHUNt9OJDZZvBN7_uNmBZFw">
              <a:hlinkClick r:id="rId9"/>
            </p:cNvPr>
            <p:cNvPicPr>
              <a:picLocks noChangeAspect="1" noChangeArrowheads="1"/>
            </p:cNvPicPr>
            <p:nvPr/>
          </p:nvPicPr>
          <p:blipFill>
            <a:blip r:embed="rId11" cstate="print"/>
            <a:srcRect/>
            <a:stretch>
              <a:fillRect/>
            </a:stretch>
          </p:blipFill>
          <p:spPr bwMode="auto">
            <a:xfrm>
              <a:off x="253025" y="5547825"/>
              <a:ext cx="450360" cy="366040"/>
            </a:xfrm>
            <a:prstGeom prst="rect">
              <a:avLst/>
            </a:prstGeom>
            <a:noFill/>
          </p:spPr>
        </p:pic>
        <p:sp>
          <p:nvSpPr>
            <p:cNvPr id="25" name="TextBox 24"/>
            <p:cNvSpPr txBox="1"/>
            <p:nvPr/>
          </p:nvSpPr>
          <p:spPr>
            <a:xfrm>
              <a:off x="656492" y="5447323"/>
              <a:ext cx="2008553" cy="553997"/>
            </a:xfrm>
            <a:prstGeom prst="rect">
              <a:avLst/>
            </a:prstGeom>
            <a:noFill/>
          </p:spPr>
          <p:txBody>
            <a:bodyPr wrap="square" rtlCol="0">
              <a:spAutoFit/>
            </a:bodyPr>
            <a:lstStyle/>
            <a:p>
              <a:r>
                <a:rPr lang="en-GB" sz="2100" dirty="0">
                  <a:latin typeface="Trebuchet MS" pitchFamily="34" charset="0"/>
                </a:rPr>
                <a:t>@</a:t>
              </a:r>
              <a:r>
                <a:rPr lang="en-GB" sz="2100" b="1" dirty="0" err="1"/>
                <a:t>HPphysics</a:t>
              </a:r>
              <a:endParaRPr lang="en-GB" sz="2100" b="1" dirty="0"/>
            </a:p>
          </p:txBody>
        </p:sp>
      </p:grpSp>
      <p:grpSp>
        <p:nvGrpSpPr>
          <p:cNvPr id="35" name="Group 34"/>
          <p:cNvGrpSpPr/>
          <p:nvPr/>
        </p:nvGrpSpPr>
        <p:grpSpPr>
          <a:xfrm>
            <a:off x="3029684" y="4100140"/>
            <a:ext cx="1809015" cy="415498"/>
            <a:chOff x="2765671" y="5474677"/>
            <a:chExt cx="2412020" cy="553997"/>
          </a:xfrm>
        </p:grpSpPr>
        <p:pic>
          <p:nvPicPr>
            <p:cNvPr id="26" name="Picture 11" descr="https://encrypted-tbn2.gstatic.com/images?q=tbn:ANd9GcQmN4Hz1m2z4hoqhQtyywvPl7GkxDHUNt9OJDZZvBN7_uNmBZFw">
              <a:hlinkClick r:id="rId9"/>
            </p:cNvPr>
            <p:cNvPicPr>
              <a:picLocks noChangeAspect="1" noChangeArrowheads="1"/>
            </p:cNvPicPr>
            <p:nvPr/>
          </p:nvPicPr>
          <p:blipFill>
            <a:blip r:embed="rId11" cstate="print"/>
            <a:srcRect/>
            <a:stretch>
              <a:fillRect/>
            </a:stretch>
          </p:blipFill>
          <p:spPr bwMode="auto">
            <a:xfrm>
              <a:off x="2765671" y="5575179"/>
              <a:ext cx="450360" cy="366040"/>
            </a:xfrm>
            <a:prstGeom prst="rect">
              <a:avLst/>
            </a:prstGeom>
            <a:noFill/>
          </p:spPr>
        </p:pic>
        <p:sp>
          <p:nvSpPr>
            <p:cNvPr id="27" name="TextBox 26"/>
            <p:cNvSpPr txBox="1"/>
            <p:nvPr/>
          </p:nvSpPr>
          <p:spPr>
            <a:xfrm>
              <a:off x="3169138" y="5474677"/>
              <a:ext cx="2008553" cy="553997"/>
            </a:xfrm>
            <a:prstGeom prst="rect">
              <a:avLst/>
            </a:prstGeom>
            <a:noFill/>
          </p:spPr>
          <p:txBody>
            <a:bodyPr wrap="square" rtlCol="0">
              <a:spAutoFit/>
            </a:bodyPr>
            <a:lstStyle/>
            <a:p>
              <a:r>
                <a:rPr lang="en-GB" sz="2100" b="1" dirty="0"/>
                <a:t>#</a:t>
              </a:r>
              <a:r>
                <a:rPr lang="en-GB" sz="2100" b="1" dirty="0" err="1"/>
                <a:t>HPphysics</a:t>
              </a:r>
              <a:endParaRPr lang="en-GB" sz="2100" b="1" dirty="0"/>
            </a:p>
          </p:txBody>
        </p:sp>
      </p:grpSp>
      <p:pic>
        <p:nvPicPr>
          <p:cNvPr id="30" name="Picture 29" descr="yt-brand-standard-logo-95x40.png"/>
          <p:cNvPicPr>
            <a:picLocks noChangeAspect="1"/>
          </p:cNvPicPr>
          <p:nvPr/>
        </p:nvPicPr>
        <p:blipFill>
          <a:blip r:embed="rId12" cstate="print"/>
          <a:stretch>
            <a:fillRect/>
          </a:stretch>
        </p:blipFill>
        <p:spPr>
          <a:xfrm>
            <a:off x="4754363" y="4122870"/>
            <a:ext cx="857891" cy="361217"/>
          </a:xfrm>
          <a:prstGeom prst="rect">
            <a:avLst/>
          </a:prstGeom>
        </p:spPr>
      </p:pic>
      <p:pic>
        <p:nvPicPr>
          <p:cNvPr id="1037" name="Picture 13" descr="BBC_iPlayer_logo.png"/>
          <p:cNvPicPr>
            <a:picLocks noChangeAspect="1" noChangeArrowheads="1"/>
          </p:cNvPicPr>
          <p:nvPr/>
        </p:nvPicPr>
        <p:blipFill>
          <a:blip r:embed="rId13" cstate="print"/>
          <a:srcRect/>
          <a:stretch>
            <a:fillRect/>
          </a:stretch>
        </p:blipFill>
        <p:spPr bwMode="auto">
          <a:xfrm>
            <a:off x="6679743" y="4041074"/>
            <a:ext cx="702652" cy="526989"/>
          </a:xfrm>
          <a:prstGeom prst="rect">
            <a:avLst/>
          </a:prstGeom>
          <a:noFill/>
        </p:spPr>
      </p:pic>
      <p:pic>
        <p:nvPicPr>
          <p:cNvPr id="1039" name="Picture 15" descr="4oD Logo"/>
          <p:cNvPicPr>
            <a:picLocks noChangeAspect="1" noChangeArrowheads="1"/>
          </p:cNvPicPr>
          <p:nvPr/>
        </p:nvPicPr>
        <p:blipFill>
          <a:blip r:embed="rId14" cstate="print"/>
          <a:srcRect/>
          <a:stretch>
            <a:fillRect/>
          </a:stretch>
        </p:blipFill>
        <p:spPr bwMode="auto">
          <a:xfrm>
            <a:off x="7293997" y="4606437"/>
            <a:ext cx="488613" cy="351802"/>
          </a:xfrm>
          <a:prstGeom prst="rect">
            <a:avLst/>
          </a:prstGeom>
          <a:noFill/>
        </p:spPr>
      </p:pic>
      <p:pic>
        <p:nvPicPr>
          <p:cNvPr id="1041" name="Picture 17" descr="https://encrypted-tbn3.gstatic.com/images?q=tbn:ANd9GcTdwCims0JSnepaaaa6nBK9udraonX_Gk9NAi4BchkWt3S19Gn1Wg">
            <a:hlinkClick r:id="rId15"/>
          </p:cNvPr>
          <p:cNvPicPr>
            <a:picLocks noChangeAspect="1" noChangeArrowheads="1"/>
          </p:cNvPicPr>
          <p:nvPr/>
        </p:nvPicPr>
        <p:blipFill>
          <a:blip r:embed="rId16" cstate="print"/>
          <a:srcRect/>
          <a:stretch>
            <a:fillRect/>
          </a:stretch>
        </p:blipFill>
        <p:spPr bwMode="auto">
          <a:xfrm>
            <a:off x="7730302" y="4100143"/>
            <a:ext cx="686533" cy="411920"/>
          </a:xfrm>
          <a:prstGeom prst="rect">
            <a:avLst/>
          </a:prstGeom>
          <a:noFill/>
        </p:spPr>
      </p:pic>
      <p:pic>
        <p:nvPicPr>
          <p:cNvPr id="1043" name="Picture 19" descr="https://encrypted-tbn0.gstatic.com/images?q=tbn:ANd9GcRVwcrbc0YEhR_GPBcyK38WpsFijY0ecm6gNXlH5EOY4ud9wq7s">
            <a:hlinkClick r:id="rId17"/>
          </p:cNvPr>
          <p:cNvPicPr>
            <a:picLocks noChangeAspect="1" noChangeArrowheads="1"/>
          </p:cNvPicPr>
          <p:nvPr/>
        </p:nvPicPr>
        <p:blipFill>
          <a:blip r:embed="rId18" cstate="print"/>
          <a:srcRect/>
          <a:stretch>
            <a:fillRect/>
          </a:stretch>
        </p:blipFill>
        <p:spPr bwMode="auto">
          <a:xfrm>
            <a:off x="8107505" y="4606437"/>
            <a:ext cx="606669" cy="404446"/>
          </a:xfrm>
          <a:prstGeom prst="rect">
            <a:avLst/>
          </a:prstGeom>
          <a:noFill/>
        </p:spPr>
      </p:pic>
      <p:pic>
        <p:nvPicPr>
          <p:cNvPr id="1045" name="Picture 21" descr="http://adriancheok.info/wp-content/uploads/2014/02/new-scientist-logo.gif">
            <a:hlinkClick r:id="rId19"/>
          </p:cNvPr>
          <p:cNvPicPr>
            <a:picLocks noChangeAspect="1" noChangeArrowheads="1"/>
          </p:cNvPicPr>
          <p:nvPr/>
        </p:nvPicPr>
        <p:blipFill>
          <a:blip r:embed="rId20" cstate="print"/>
          <a:srcRect/>
          <a:stretch>
            <a:fillRect/>
          </a:stretch>
        </p:blipFill>
        <p:spPr bwMode="auto">
          <a:xfrm>
            <a:off x="5644667" y="4484361"/>
            <a:ext cx="1459523" cy="659140"/>
          </a:xfrm>
          <a:prstGeom prst="rect">
            <a:avLst/>
          </a:prstGeom>
          <a:noFill/>
        </p:spPr>
      </p:pic>
      <p:pic>
        <p:nvPicPr>
          <p:cNvPr id="1047" name="Picture 23" descr="Show-Me® SUPERTOUGH Gridded Drywipe Boards"/>
          <p:cNvPicPr>
            <a:picLocks noChangeAspect="1" noChangeArrowheads="1"/>
          </p:cNvPicPr>
          <p:nvPr/>
        </p:nvPicPr>
        <p:blipFill>
          <a:blip r:embed="rId21" cstate="print"/>
          <a:srcRect t="11323"/>
          <a:stretch>
            <a:fillRect/>
          </a:stretch>
        </p:blipFill>
        <p:spPr bwMode="auto">
          <a:xfrm>
            <a:off x="423667" y="4116617"/>
            <a:ext cx="832339" cy="1028700"/>
          </a:xfrm>
          <a:prstGeom prst="rect">
            <a:avLst/>
          </a:prstGeom>
          <a:noFill/>
        </p:spPr>
      </p:pic>
      <p:pic>
        <p:nvPicPr>
          <p:cNvPr id="1053" name="Picture 29" descr="http://pixabay.com/static/uploads/photo/2013/07/12/15/04/paint-149371_640.png">
            <a:hlinkClick r:id="rId22"/>
          </p:cNvPr>
          <p:cNvPicPr>
            <a:picLocks noChangeAspect="1" noChangeArrowheads="1"/>
          </p:cNvPicPr>
          <p:nvPr/>
        </p:nvPicPr>
        <p:blipFill>
          <a:blip r:embed="rId23" cstate="print"/>
          <a:srcRect/>
          <a:stretch>
            <a:fillRect/>
          </a:stretch>
        </p:blipFill>
        <p:spPr bwMode="auto">
          <a:xfrm>
            <a:off x="1732861" y="4242940"/>
            <a:ext cx="362762" cy="724358"/>
          </a:xfrm>
          <a:prstGeom prst="rect">
            <a:avLst/>
          </a:prstGeom>
          <a:noFill/>
        </p:spPr>
      </p:pic>
      <p:sp>
        <p:nvSpPr>
          <p:cNvPr id="4" name="AutoShape 20"/>
          <p:cNvSpPr>
            <a:spLocks noChangeArrowheads="1"/>
          </p:cNvSpPr>
          <p:nvPr/>
        </p:nvSpPr>
        <p:spPr bwMode="auto">
          <a:xfrm>
            <a:off x="1330281" y="121108"/>
            <a:ext cx="6483150" cy="910526"/>
          </a:xfrm>
          <a:prstGeom prst="roundRect">
            <a:avLst>
              <a:gd name="adj" fmla="val 13342"/>
            </a:avLst>
          </a:prstGeom>
          <a:solidFill>
            <a:srgbClr val="0066FF"/>
          </a:solidFill>
          <a:ln w="25400">
            <a:noFill/>
            <a:round/>
            <a:headEnd/>
            <a:tailEnd/>
          </a:ln>
          <a:effectLst/>
        </p:spPr>
        <p:txBody>
          <a:bodyPr lIns="91432" tIns="45716" rIns="91432" bIns="45716"/>
          <a:lstStyle/>
          <a:p>
            <a:pPr marL="269057" indent="-269057">
              <a:defRPr/>
            </a:pPr>
            <a:r>
              <a:rPr lang="en-GB" sz="2400" kern="0" dirty="0">
                <a:solidFill>
                  <a:srgbClr val="FFFFFF"/>
                </a:solidFill>
                <a:latin typeface="Calibri" pitchFamily="34" charset="0"/>
                <a:sym typeface="Wingdings"/>
              </a:rPr>
              <a:t>	</a:t>
            </a:r>
            <a:endParaRPr lang="en-GB" sz="2400" kern="0" dirty="0">
              <a:solidFill>
                <a:srgbClr val="FFFFFF"/>
              </a:solidFill>
              <a:latin typeface="Calibri" pitchFamily="34" charset="0"/>
            </a:endParaRPr>
          </a:p>
        </p:txBody>
      </p:sp>
      <p:sp>
        <p:nvSpPr>
          <p:cNvPr id="43" name="5-Point Star 42"/>
          <p:cNvSpPr/>
          <p:nvPr/>
        </p:nvSpPr>
        <p:spPr>
          <a:xfrm>
            <a:off x="1400909" y="648878"/>
            <a:ext cx="287214" cy="281070"/>
          </a:xfrm>
          <a:prstGeom prst="star5">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n-GB" sz="2400"/>
          </a:p>
        </p:txBody>
      </p:sp>
      <p:pic>
        <p:nvPicPr>
          <p:cNvPr id="46" name="Picture 26"/>
          <p:cNvPicPr>
            <a:picLocks noChangeAspect="1" noChangeArrowheads="1"/>
          </p:cNvPicPr>
          <p:nvPr/>
        </p:nvPicPr>
        <p:blipFill>
          <a:blip r:embed="rId24" cstate="print">
            <a:clrChange>
              <a:clrFrom>
                <a:srgbClr val="FFFFFF"/>
              </a:clrFrom>
              <a:clrTo>
                <a:srgbClr val="FFFFFF">
                  <a:alpha val="0"/>
                </a:srgbClr>
              </a:clrTo>
            </a:clrChange>
            <a:lum bright="6000" contrast="12000"/>
          </a:blip>
          <a:srcRect t="7083" r="72884" b="-2083"/>
          <a:stretch>
            <a:fillRect/>
          </a:stretch>
        </p:blipFill>
        <p:spPr bwMode="auto">
          <a:xfrm>
            <a:off x="3058544" y="4606436"/>
            <a:ext cx="370467" cy="412032"/>
          </a:xfrm>
          <a:prstGeom prst="rect">
            <a:avLst/>
          </a:prstGeom>
          <a:noFill/>
          <a:ln w="9525">
            <a:noFill/>
            <a:miter lim="800000"/>
            <a:headEnd/>
            <a:tailEnd/>
          </a:ln>
          <a:effectLst/>
        </p:spPr>
      </p:pic>
      <p:pic>
        <p:nvPicPr>
          <p:cNvPr id="50" name="Picture 36"/>
          <p:cNvPicPr>
            <a:picLocks noChangeAspect="1" noChangeArrowheads="1"/>
          </p:cNvPicPr>
          <p:nvPr/>
        </p:nvPicPr>
        <p:blipFill>
          <a:blip r:embed="rId25" cstate="print"/>
          <a:srcRect/>
          <a:stretch>
            <a:fillRect/>
          </a:stretch>
        </p:blipFill>
        <p:spPr bwMode="auto">
          <a:xfrm>
            <a:off x="2345639" y="4449554"/>
            <a:ext cx="491547" cy="491547"/>
          </a:xfrm>
          <a:prstGeom prst="rect">
            <a:avLst/>
          </a:prstGeom>
          <a:noFill/>
          <a:ln w="9525">
            <a:noFill/>
            <a:miter lim="800000"/>
            <a:headEnd/>
            <a:tailEnd/>
          </a:ln>
          <a:effectLst/>
        </p:spPr>
      </p:pic>
      <p:pic>
        <p:nvPicPr>
          <p:cNvPr id="51" name="Picture 6" descr="Excel 2013 Logo"/>
          <p:cNvPicPr>
            <a:picLocks noChangeAspect="1" noChangeArrowheads="1"/>
          </p:cNvPicPr>
          <p:nvPr/>
        </p:nvPicPr>
        <p:blipFill>
          <a:blip r:embed="rId26" cstate="print"/>
          <a:srcRect/>
          <a:stretch>
            <a:fillRect/>
          </a:stretch>
        </p:blipFill>
        <p:spPr bwMode="auto">
          <a:xfrm>
            <a:off x="5462405" y="3299496"/>
            <a:ext cx="498780" cy="498780"/>
          </a:xfrm>
          <a:prstGeom prst="rect">
            <a:avLst/>
          </a:prstGeom>
          <a:noFill/>
        </p:spPr>
      </p:pic>
      <p:pic>
        <p:nvPicPr>
          <p:cNvPr id="1059" name="Picture 35" descr="Mobile Apps">
            <a:hlinkClick r:id="rId27"/>
          </p:cNvPr>
          <p:cNvPicPr>
            <a:picLocks noChangeAspect="1" noChangeArrowheads="1"/>
          </p:cNvPicPr>
          <p:nvPr/>
        </p:nvPicPr>
        <p:blipFill>
          <a:blip r:embed="rId28" cstate="print"/>
          <a:srcRect/>
          <a:stretch>
            <a:fillRect/>
          </a:stretch>
        </p:blipFill>
        <p:spPr bwMode="auto">
          <a:xfrm>
            <a:off x="6061564" y="3261946"/>
            <a:ext cx="559778" cy="559778"/>
          </a:xfrm>
          <a:prstGeom prst="rect">
            <a:avLst/>
          </a:prstGeom>
          <a:noFill/>
        </p:spPr>
      </p:pic>
      <p:pic>
        <p:nvPicPr>
          <p:cNvPr id="36" name="Picture 35" descr="YouTube White dark background.png"/>
          <p:cNvPicPr>
            <a:picLocks noChangeAspect="1"/>
          </p:cNvPicPr>
          <p:nvPr/>
        </p:nvPicPr>
        <p:blipFill>
          <a:blip r:embed="rId29" cstate="print"/>
          <a:stretch>
            <a:fillRect/>
          </a:stretch>
        </p:blipFill>
        <p:spPr>
          <a:xfrm>
            <a:off x="5712365" y="4104231"/>
            <a:ext cx="759396" cy="347922"/>
          </a:xfrm>
          <a:prstGeom prst="rect">
            <a:avLst/>
          </a:prstGeom>
        </p:spPr>
      </p:pic>
      <p:sp>
        <p:nvSpPr>
          <p:cNvPr id="2" name="Isosceles Triangle 1"/>
          <p:cNvSpPr/>
          <p:nvPr/>
        </p:nvSpPr>
        <p:spPr>
          <a:xfrm>
            <a:off x="4900230" y="2069532"/>
            <a:ext cx="1324708" cy="1134208"/>
          </a:xfrm>
          <a:prstGeom prst="triangle">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n-GB" sz="2400"/>
          </a:p>
        </p:txBody>
      </p:sp>
      <p:sp>
        <p:nvSpPr>
          <p:cNvPr id="12" name="AutoShape 18"/>
          <p:cNvSpPr>
            <a:spLocks noChangeArrowheads="1"/>
          </p:cNvSpPr>
          <p:nvPr/>
        </p:nvSpPr>
        <p:spPr bwMode="auto">
          <a:xfrm>
            <a:off x="5531198" y="387508"/>
            <a:ext cx="1793631" cy="1265084"/>
          </a:xfrm>
          <a:prstGeom prst="cloudCallout">
            <a:avLst>
              <a:gd name="adj1" fmla="val 71446"/>
              <a:gd name="adj2" fmla="val 48926"/>
            </a:avLst>
          </a:prstGeom>
          <a:solidFill>
            <a:srgbClr val="DDDDFF"/>
          </a:solidFill>
          <a:ln w="9525">
            <a:noFill/>
            <a:round/>
            <a:headEnd/>
            <a:tailEnd/>
          </a:ln>
          <a:effectLst/>
        </p:spPr>
        <p:txBody>
          <a:bodyPr lIns="91432" tIns="45716" rIns="91432" bIns="45716" anchor="ctr" anchorCtr="1"/>
          <a:lstStyle/>
          <a:p>
            <a:pPr algn="ctr">
              <a:defRPr/>
            </a:pPr>
            <a:endParaRPr lang="en-GB" sz="2400" kern="0" dirty="0">
              <a:solidFill>
                <a:sysClr val="windowText" lastClr="000000"/>
              </a:solidFill>
              <a:latin typeface="Trebuchet MS" pitchFamily="34" charset="0"/>
            </a:endParaRPr>
          </a:p>
        </p:txBody>
      </p:sp>
      <p:cxnSp>
        <p:nvCxnSpPr>
          <p:cNvPr id="10" name="Straight Connector 9"/>
          <p:cNvCxnSpPr/>
          <p:nvPr/>
        </p:nvCxnSpPr>
        <p:spPr>
          <a:xfrm>
            <a:off x="5231407" y="2636634"/>
            <a:ext cx="662354" cy="0"/>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5556721" y="2631263"/>
            <a:ext cx="5862" cy="572475"/>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rotWithShape="1">
          <a:blip r:embed="rId30" cstate="print">
            <a:extLst>
              <a:ext uri="{28A0092B-C50C-407E-A947-70E740481C1C}">
                <a14:useLocalDpi xmlns:a14="http://schemas.microsoft.com/office/drawing/2010/main" val="0"/>
              </a:ext>
            </a:extLst>
          </a:blip>
          <a:srcRect/>
          <a:stretch/>
        </p:blipFill>
        <p:spPr>
          <a:xfrm>
            <a:off x="6144320" y="2198419"/>
            <a:ext cx="2696307" cy="309830"/>
          </a:xfrm>
          <a:prstGeom prst="rect">
            <a:avLst/>
          </a:prstGeom>
        </p:spPr>
      </p:pic>
      <p:pic>
        <p:nvPicPr>
          <p:cNvPr id="41" name="Picture 2" descr="https://firefly.archbishoptemple.lancs.sch.uk/Templates/lib/core/login/images/school-logo.png">
            <a:hlinkClick r:id="rId31"/>
          </p:cNvPr>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6529503" y="2694884"/>
            <a:ext cx="1586003" cy="440369"/>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1"/>
          <p:cNvPicPr>
            <a:picLocks noChangeAspect="1"/>
          </p:cNvPicPr>
          <p:nvPr/>
        </p:nvPicPr>
        <p:blipFill rotWithShape="1">
          <a:blip r:embed="rId33" cstate="print">
            <a:extLst>
              <a:ext uri="{28A0092B-C50C-407E-A947-70E740481C1C}">
                <a14:useLocalDpi xmlns:a14="http://schemas.microsoft.com/office/drawing/2010/main" val="0"/>
              </a:ext>
            </a:extLst>
          </a:blip>
          <a:srcRect l="7700" t="24811" r="9341" b="30218"/>
          <a:stretch/>
        </p:blipFill>
        <p:spPr>
          <a:xfrm>
            <a:off x="7044048" y="3283388"/>
            <a:ext cx="1667299" cy="53751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edge">
                                      <p:cBhvr>
                                        <p:cTn id="7" dur="2000"/>
                                        <p:tgtEl>
                                          <p:spTgt spid="8"/>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0"/>
          <p:cNvSpPr>
            <a:spLocks noChangeArrowheads="1"/>
          </p:cNvSpPr>
          <p:nvPr/>
        </p:nvSpPr>
        <p:spPr bwMode="auto">
          <a:xfrm>
            <a:off x="1233576" y="71284"/>
            <a:ext cx="3168449" cy="910526"/>
          </a:xfrm>
          <a:prstGeom prst="roundRect">
            <a:avLst>
              <a:gd name="adj" fmla="val 13342"/>
            </a:avLst>
          </a:prstGeom>
          <a:solidFill>
            <a:srgbClr val="009242"/>
          </a:solidFill>
          <a:ln w="25400">
            <a:noFill/>
            <a:round/>
            <a:headEnd/>
            <a:tailEnd/>
          </a:ln>
          <a:effectLst/>
        </p:spPr>
        <p:txBody>
          <a:bodyPr lIns="91432" tIns="45716" rIns="91432" bIns="45716"/>
          <a:lstStyle/>
          <a:p>
            <a:pPr marL="269057" indent="-269057">
              <a:defRPr/>
            </a:pPr>
            <a:r>
              <a:rPr lang="en-GB" sz="2400" kern="0" dirty="0">
                <a:solidFill>
                  <a:srgbClr val="FFFFFF"/>
                </a:solidFill>
                <a:latin typeface="Calibri" pitchFamily="34" charset="0"/>
                <a:sym typeface="Webdings"/>
              </a:rPr>
              <a:t>	</a:t>
            </a:r>
            <a:r>
              <a:rPr lang="en-GB" sz="2400" kern="0" dirty="0">
                <a:solidFill>
                  <a:srgbClr val="FFFFFF"/>
                </a:solidFill>
                <a:latin typeface="Calibri" pitchFamily="34" charset="0"/>
                <a:sym typeface="Wingdings"/>
              </a:rPr>
              <a:t>	</a:t>
            </a:r>
            <a:endParaRPr lang="en-GB" sz="2400" kern="0" dirty="0">
              <a:solidFill>
                <a:srgbClr val="FFFFFF"/>
              </a:solidFill>
              <a:latin typeface="Calibri" pitchFamily="34" charset="0"/>
            </a:endParaRPr>
          </a:p>
        </p:txBody>
      </p:sp>
      <p:sp>
        <p:nvSpPr>
          <p:cNvPr id="3" name="AutoShape 20"/>
          <p:cNvSpPr>
            <a:spLocks noChangeArrowheads="1"/>
          </p:cNvSpPr>
          <p:nvPr/>
        </p:nvSpPr>
        <p:spPr bwMode="auto">
          <a:xfrm>
            <a:off x="1224775" y="1053091"/>
            <a:ext cx="3188966" cy="910526"/>
          </a:xfrm>
          <a:prstGeom prst="roundRect">
            <a:avLst>
              <a:gd name="adj" fmla="val 13342"/>
            </a:avLst>
          </a:prstGeom>
          <a:solidFill>
            <a:srgbClr val="CC0000"/>
          </a:solidFill>
          <a:ln w="25400">
            <a:noFill/>
            <a:round/>
            <a:headEnd/>
            <a:tailEnd/>
          </a:ln>
          <a:effectLst/>
        </p:spPr>
        <p:txBody>
          <a:bodyPr lIns="91432" tIns="45716" rIns="91432" bIns="45716"/>
          <a:lstStyle/>
          <a:p>
            <a:pPr marL="269057" indent="-269057">
              <a:defRPr/>
            </a:pPr>
            <a:r>
              <a:rPr lang="en-GB" sz="2400" kern="0" dirty="0">
                <a:solidFill>
                  <a:srgbClr val="FFFFFF"/>
                </a:solidFill>
                <a:latin typeface="Calibri" pitchFamily="34" charset="0"/>
                <a:sym typeface="Webdings"/>
              </a:rPr>
              <a:t>	</a:t>
            </a:r>
            <a:r>
              <a:rPr lang="en-GB" sz="2400" kern="0" dirty="0">
                <a:solidFill>
                  <a:srgbClr val="FFFFFF"/>
                </a:solidFill>
                <a:latin typeface="Calibri" pitchFamily="34" charset="0"/>
                <a:sym typeface="Wingdings"/>
              </a:rPr>
              <a:t>	</a:t>
            </a:r>
            <a:endParaRPr lang="en-GB" sz="2400" kern="0" dirty="0">
              <a:solidFill>
                <a:srgbClr val="FFFFFF"/>
              </a:solidFill>
              <a:latin typeface="Calibri" pitchFamily="34" charset="0"/>
            </a:endParaRPr>
          </a:p>
        </p:txBody>
      </p:sp>
      <p:sp>
        <p:nvSpPr>
          <p:cNvPr id="4" name="AutoShape 20"/>
          <p:cNvSpPr>
            <a:spLocks noChangeArrowheads="1"/>
          </p:cNvSpPr>
          <p:nvPr/>
        </p:nvSpPr>
        <p:spPr bwMode="auto">
          <a:xfrm>
            <a:off x="4583725" y="80077"/>
            <a:ext cx="3329354" cy="910526"/>
          </a:xfrm>
          <a:prstGeom prst="roundRect">
            <a:avLst>
              <a:gd name="adj" fmla="val 13342"/>
            </a:avLst>
          </a:prstGeom>
          <a:solidFill>
            <a:srgbClr val="0066FF"/>
          </a:solidFill>
          <a:ln w="25400">
            <a:noFill/>
            <a:round/>
            <a:headEnd/>
            <a:tailEnd/>
          </a:ln>
          <a:effectLst/>
        </p:spPr>
        <p:txBody>
          <a:bodyPr lIns="91432" tIns="45716" rIns="91432" bIns="45716"/>
          <a:lstStyle/>
          <a:p>
            <a:pPr marL="269057" indent="-269057">
              <a:defRPr/>
            </a:pPr>
            <a:r>
              <a:rPr lang="en-GB" sz="2400" b="1" kern="0" dirty="0">
                <a:solidFill>
                  <a:srgbClr val="FFFFFF"/>
                </a:solidFill>
                <a:latin typeface="Calibri" pitchFamily="34" charset="0"/>
                <a:sym typeface="Webdings"/>
              </a:rPr>
              <a:t> </a:t>
            </a:r>
            <a:r>
              <a:rPr lang="en-GB" sz="2400" kern="0" dirty="0">
                <a:solidFill>
                  <a:srgbClr val="FFFFFF"/>
                </a:solidFill>
                <a:latin typeface="Calibri" pitchFamily="34" charset="0"/>
                <a:sym typeface="Wingdings"/>
              </a:rPr>
              <a:t>	</a:t>
            </a:r>
            <a:endParaRPr lang="en-GB" sz="2400" kern="0" dirty="0">
              <a:solidFill>
                <a:srgbClr val="FFFFFF"/>
              </a:solidFill>
              <a:latin typeface="Calibri" pitchFamily="34" charset="0"/>
            </a:endParaRPr>
          </a:p>
        </p:txBody>
      </p:sp>
      <p:sp>
        <p:nvSpPr>
          <p:cNvPr id="5" name="AutoShape 20"/>
          <p:cNvSpPr>
            <a:spLocks noChangeArrowheads="1"/>
          </p:cNvSpPr>
          <p:nvPr/>
        </p:nvSpPr>
        <p:spPr bwMode="auto">
          <a:xfrm>
            <a:off x="4574932" y="1091191"/>
            <a:ext cx="3329354" cy="910526"/>
          </a:xfrm>
          <a:prstGeom prst="roundRect">
            <a:avLst>
              <a:gd name="adj" fmla="val 13342"/>
            </a:avLst>
          </a:prstGeom>
          <a:solidFill>
            <a:srgbClr val="0066FF"/>
          </a:solidFill>
          <a:ln w="25400">
            <a:noFill/>
            <a:round/>
            <a:headEnd/>
            <a:tailEnd/>
          </a:ln>
          <a:effectLst/>
        </p:spPr>
        <p:txBody>
          <a:bodyPr lIns="91432" tIns="45716" rIns="91432" bIns="45716"/>
          <a:lstStyle/>
          <a:p>
            <a:pPr marL="269057" indent="-269057">
              <a:defRPr/>
            </a:pPr>
            <a:r>
              <a:rPr lang="en-GB" sz="2400" kern="0" dirty="0">
                <a:solidFill>
                  <a:srgbClr val="FFFFFF"/>
                </a:solidFill>
                <a:latin typeface="Calibri" pitchFamily="34" charset="0"/>
                <a:sym typeface="Wingdings"/>
              </a:rPr>
              <a:t>	</a:t>
            </a:r>
            <a:endParaRPr lang="en-GB" sz="2400" kern="0" dirty="0">
              <a:solidFill>
                <a:srgbClr val="FFFFFF"/>
              </a:solidFill>
              <a:latin typeface="Calibri" pitchFamily="34" charset="0"/>
            </a:endParaRPr>
          </a:p>
        </p:txBody>
      </p:sp>
      <p:pic>
        <p:nvPicPr>
          <p:cNvPr id="6" name="Picture 31" descr="https://encrypted-tbn0.gstatic.com/images?q=tbn:ANd9GcRZW-ACb79V_8AThgy2Kf1QAsq2YYOiEQmjX_oIwzNPGhuHBehbRA">
            <a:hlinkClick r:id="rId2"/>
          </p:cNvPr>
          <p:cNvPicPr>
            <a:picLocks noChangeAspect="1" noChangeArrowheads="1"/>
          </p:cNvPicPr>
          <p:nvPr/>
        </p:nvPicPr>
        <p:blipFill>
          <a:blip r:embed="rId3" cstate="print">
            <a:clrChange>
              <a:clrFrom>
                <a:srgbClr val="F8E4C1"/>
              </a:clrFrom>
              <a:clrTo>
                <a:srgbClr val="F8E4C1">
                  <a:alpha val="0"/>
                </a:srgbClr>
              </a:clrTo>
            </a:clrChange>
          </a:blip>
          <a:srcRect/>
          <a:stretch>
            <a:fillRect/>
          </a:stretch>
        </p:blipFill>
        <p:spPr bwMode="auto">
          <a:xfrm>
            <a:off x="1300530" y="2118123"/>
            <a:ext cx="1204690" cy="1703602"/>
          </a:xfrm>
          <a:prstGeom prst="rect">
            <a:avLst/>
          </a:prstGeom>
          <a:noFill/>
        </p:spPr>
      </p:pic>
      <p:sp>
        <p:nvSpPr>
          <p:cNvPr id="44034" name="AutoShape 2" descr="data:image/jpeg;base64,/9j/4AAQSkZJRgABAQAAAQABAAD/2wCEAAkGBxMHBhUSBxAVFRUWGR0bFxgYFR0XIRscIB0iHxcWHRUcJSggGxonHR4XJjEtJykrLi4uISA0ODMsNygtLysBCgoKDg0OGxAQGzUlICQvLiwtLCwtLSwsLCwuNjcsLCwsLC0uLCwsLCwsLCwsLCwsLDQsLCwsLCwsLCwsLCwsLP/AABEIAMwAzAMBEQACEQEDEQH/xAAcAAEAAwEBAQEBAAAAAAAAAAAABQYHBAMCAQj/xABJEAABAwICAgoOBwgCAwAAAAABAAIDBBEFBgcSITE2QVFTcXORkxMVFyIyM1RhgZKhs8LRFBY0crHS0yNCUmJ0lMHDJPBEgqL/xAAZAQEAAwEBAAAAAAAAAAAAAAAAAQMFAgT/xAAwEQEAAgAEAggHAQEAAwAAAAAAAQIDBBExEjMUIUFRUnGB8BORobHB0eFhQiMyRP/aAAwDAQACEQMRAD8Aq6pYIgICAgICAgICAgICAgICAgICAgICAgICAgICAgICAgICAgICAgICAgICAgICAgICAgICAgICAgICAgICAgICAgXRAiRAQEBAQEBAQEBAQEBAQEBAQEC6Ie9NRS1TrUsUjz/IxzvwCOorM7QmqTJFfVeDSuaOF5DfYTf2KeGVtcviz2Jqk0XVUn2mWJnJd3yU8ErYyV+2UzSaKYm/bKqR3mY1rPadZTwLYyNe2U3SaPqCm24S8/zvLvZtexTwwtrlcKOxN0mC01GP+LTxN5GD8VOkLow6xtDGdI27ap5Y/dMVdt2Vmebb0+ytqFIgICAgICAgICAgICD6ijdNIGwtLnHaABJPmAGyUN03R5OrqvxdJIBwvAj9jrH2KeGVtcDEn/lN0mjCrl+0vij9Jd+AU8Erq5O87ymaTRQwfbKt54Qxgb7XX/BTwLYyMdspqj0c0FN4cb5DwvefwbYexTwwtrlMOE3SZfpaP7NTRN/9B/lTpC2uFSu0JJrQ0WaLBSsfqAgICAgwrSPu3qeWP3TFVbdkZnm29PsrahQICAgICAgICAgICAgnMjbr6bnPhKmu63A5tfNvqtbIgICAgICAgICAgymro46/TG+OtY17HEXa4XBtTAjY5QFX/wBM6axbMzE++pevqhQeRQ+oF3pD19HwvDHyPqhQeRQ+oE0g6PheGPkfVCg8ih9QJpB0fC8MfI+qFB5FD6gTSDo+F4Y+R9UKDyKH1AmkHR8Lwx8j6oUHkUPqBNIOj4Xhj5H1QoPIofUCaQdHwvDHyQ2csrUdNlieSlpo2PYwua5o1SCPON5RMRoqx8DDjDmYhjarZggICAgnMjbr6bnPhKmu63A5tfNvqtbIgICAgICAgICAgxTOeIyYVpFnmoXBr2lliQDtwMB2DsbRKqmdJZWNeaY82j31PPuh4hx7eqZ8k4pR0vF7zuh4hx7eqZ8k4pOl4vetGjrNdVjmPOixKQOYIXOADGt2Q9gBuBwOK6rMzL0ZbHve+lu5wZxzpWYXmaaGilaGMLdUGNp22NJ2SL7ZKibTq4xsxiVxJrCG7oeIce3qmfJRxSq6Xi953Q8Q49vVM+ScUnS8XvXXRnmOox+SoGKPDuxiPVs0Ntra99rb8ELuszL15XGtia8XZonc87kKnmypnZbmOVbyYGqmOICAgIJzI26+m5z4SprutwObXzb6rWyICAgICAgICAgIMK0j7t6nlj90xVW3ZGZ5tvT7K2oUCC76IN1T/wCnf7yNdU3erJcz0/SK0ibtanlZ7pii26vM823vsV1QpEGk6F/HVfJF/sXdHuyO9vT8rnnnchU82V1Oz1ZjlW8mBqpjiAgICCcyNuvpuc+Eqa7rcDm182+q1siAgICAg+XPDB35A5UHPJiMMZtJNGOV7R/lNXM2rHa6kdCAgyDHIKep0rSMxotEJLdcuf2MfZ2lt33Fu+1d9Vz/AO3WzMSKzmJi+38WDtFgPHU/96f1FOlV3wst3x8/6dosB46n/vT+omlT4WW74+f9S+WMMwyjxEuy7JE6XUIIZUGU6l2370uNhcN2bfipjh16luFTBidab+ermxzCMIqcWe/GZIRMba4dVGM+CA27NcW73V3kmK6ucTDwJtreevz0/Lh7RYDx1P8A3p/UUaVcfCy3fHz/AKdosB46n/vT+omlT4WW74+f9T2VKDD6J0n1afG4u1eyak5l2tbUvdztXbdy+hTGnYvwa4Vdfh/fV6Z53IVPNlTOxmOVbyYGqmOICAgIJzI26+m5z4SprutwObXzb6rWyICCj6T56rD6KOfCp3saDqyBp4fBd03HpC5tq8mam9Yi1ZUHBs3VNPjMUlZUyPYHjXDnXBadh2xyE+my4iZeOmPeLRMy3Vrg5t27IO0rWuyDSzi/0zGm08ZuyEd953u2T0C3SVXaWZnL8VuHshw6NMDGKZhD5G/s4e/Pnd+43p2fR50rGsuMrhcV9eyG3KxrCAgwrSPu3qeWP3TFVbdkZnm29PsrahQILvog3VP/AKd/vI11Td6slzPT9IrSJu1qeVnumKLbq8zzbe+xXVCkQaToX8dV8kX+xd0e7I729PyueedyFTzZXU7PVmOVbyYGqmOICAgIJzI26+m5z4SprutwObXzb6rWyICDixnD24thUkE21I0i/Ad53KDYpLjEpF6zWe1/PFXTOpKl0dQLOYS1w842CqWJMTE6S2XKGY2vyN2erOzTtc1/nLB3vpI1fSVZE9TUwcb/AMPFPYxusqXVtW+SfZc9xceUlVsy1pmdZbdo+wXtLl1glFpJO/f5ifBb6Bb03VlY0hq5bD4Kde8rKunoEBBh+faZ9Zn6oZSMc95LLNaLk2hYTYDzAqqd2TmKzbGmI99SL+rNb5HP1Tvko0lX8HE8Mn1ZrfI5+qd8k0k+DieGVw0W4PUYfmR766nljaYHC72FovrxkC537A9C6rHW9OUw71xNZjs/SNz1gVVV5unfS0sz2OLLObG4g2jaDYgcIKWidXGYwrziTMR70QP1ZrfI5+qd8lzpKn4OJ4ZPqzW+Rz9U75JpJ8HE8Mr/AKJcLnw6Wp+nwyR6wi1ddpbe2ve19u1x0rukPZk6WrNuKNNvytGedyFTzZXU7PRmOVbyYGqmOICAgIJzI26+m5z4SprutwObXzb6rWyICAgyHSzg/wBExhtREO9mFneZ7fm23QVXaGZnMPS3F3/dUIMSkgwySCM95KWlw87dr/vmC51eaLzFZr3pbIWC9usxMEgvHH38nIPBb6Tb0XU1jWVmXw+O8d0N3VrYEBAQY3mXFjgek+WojYHlhb3pOre9O1u3Y8KrmdLMvFvwZibe9kh3WJPI2dafyqeN3063h+v8O6xJ5GzrT+VOM6dbw/X+J/JeeH5kxZ0MtO2MCMvuHl205otaw/i9imLayuwMzOJbhmNHHmXSI/Bcdlp46ZrxGWjWMhF7tDtrVPCom2kucXNzS81iNv8AUZ3WJPI2dafypxq+nW8P1/h3WJPI2dafypxnTreH6/xacjZudmh8wlhEfYgzaeXX1tbhAtbV9qmttXoy+POLrrGmjuzzuQqebKmdneY5VvJgaqY4gICAgnMjbr6bnPhKmu63A5tfNvqtbIgICCm6VZ448rltQLue5vY/vA3J5LX6VzbZ5c3MRh6SxhVstp+hypj7DPHa0tw6/Cy1gByG/Su6PfkpjSY7WlLt7xAQEGFaR929Tyx+6YqrbsjM823p9lbUKBBd9EG6p/8ATv8AeRrqm71ZLmen6RWkTdrU8rPdMUW3V5nm299iuqFIg0nQv46r5Iv9i7o92R3t6flc887kKnmyup2erMcq3kwNVMcQEBAQTmRt19NznwlTXdbgc2vm31WtkQEBBiGkjGu2+Yi2J144e8bwa1+/d07HoVVp1lk5nE47/wCQj4MvvmytJWi+qyQNtwt2nO9DiB0pp1auIwpnDm7yyxi5wPHI5mnYBs8cLDsOHRs8oCROkowr8F4s/oKOQSxh0ZuCLg+Y7StbT6QEBBj+PYSMc0qS08ry0PLe+ABItTtdv8irmNbMzEpx5iaz76k53KIfKpfVap4FvQa+KfodyiHyqX1WpwHQa+KfomMq5Ijy3iRmhne8lhZZwA2C5pvsfdCmK6LcHLRh24olzY9o8jxrGJKiSokaZCLtDWkCzQ3f5EmuqMTKVvabauDuUQ+VS+q1RwK+g18U/Q7lEPlUvqtTgOg18U/RYco5SZld0pgldJ2TVvrAC2rrWtb7y6iNF+DgRha6Tu9s87kKnmyk7JzHKt5MDVTHEBAQEE5kbdfTc58JU13W4HNr5t9VrZEBBAZ3xrtHl6R7DaRw1I/vHf8AQLn0KJnSFOPicFJntYRDG6onDY9lziAN+5JsPaqmPEa9Tf6HAo6fLIo3i7OxljvOSO+PLckq3Tq0bNcKIw+DsYLiFG7D658U/hMcWn0b/pVTHtWazMS1vRXjXbDA+wTG74Ngedh8Ho2R6ArKy0spicVOGexdl09YgIMM0hvMeeagxkg3j2QbHxLN8Kq27IzM6Y1vfYgPpsvGyeu75qFPFbvn5n02XjZPXd80OK3fPzXXRJUPlzQ8SyOcOwP2C4n9+PZsV1Xd6snaZxOuez9IvSDVSR5zqBHI8AFlgHkDxbN4FRbdxmLT8Wev3or302XjZPXd81Cjit3z8z6bLxsnru+aHFbvn5tG0OTummquzPc6witrOJt4zhXdHuyUzM21nu/K3553IVPNldTs9OY5VvJgaqY4gICAgnMjbr6bnPhKmu63A5tfNvqtbIgIKFpByxW5irmGiMXYmN71peQdY+E4jVtwAbPDwrm0TLx5nBxMSY02RuS8hz4fmBs2LsaGRgubZ4dd/wC7sebZPKAoivWrwMtat9bdjT120GWaT8syzYy2ow2JzxI39pqi9nN2L+ltuhcWhnZrBtNuKsILKDqjL+YY5JYJQwnUk/Zu8E7+1vGx9C5jWJVYPHh3idJbeDcbCtaz9QEGFaSDbO1Tfhj90xVW3Y+Z5tvT7KzrjhHSoUawa44R0oawvGh9wOan2P8A47/eRrqm715LmT5fpFaRXAZ2qbkbbPdMUW3V5mf/AC299iua44R0qFGsGuOEdKGsNK0Km81XY70X+xdUe/I729PyumedyFTzZXc7PVmOVbyYGqmOICAgIJzI26+m5z4SprutwObXzb6rWyICAgICAgICAgIMhxvE48H0ryT1jXOYwtuGgE7NO1o2CQNsjfVczpZmXvFMxNp99Sw90uh4ibq4/wA6nihf0zD7pO6XQ8RN1cf504oOmYfdKWyznCmx/ETFh8UjXBheS5jWiwLQRcOJvdwUxaJWYWYpiW0iHPjeeqTCcVfBWQyuewjWLWMIN2hwsS4HaI3km0Qi+ZpS01mHD3S6HiJurj/Oo4ocdMw+6Tul0PETdXH+dOKDpmH3Sncq5ngzE6QYbG9nY9XW1mtbfW1rW1Sf4SuonVdhY1cTXh7H3nnchU82UnYzHKt5MDVTHEBAQEE5kbdfTc58JU13W4HNr5t9VrZEBAQEBAQEBAQEGFaR929Tyx+6YqrbsjM823p9lbUKBBd9EG6p/wDTv95GuqbvVkuZ6fpFaRN2tTys90xRbdXmebb32K6oUiDSdC/jqvki/wBi7o92R3t6flc887kKnmyup2erMcq3kwNVMcQEBAQTmRt19NznwlTXdbgc2vm31WtkQEBAQEBAQEBAQYxmzC341pKmgpC0PeW2LyQNiBrjcgE7QO8qpjWWVjUm+PNY99T17l1bxlN1kn6anglPQ8T/AD6/o7l1bxlN1kn6acEnQ8T/AD6/pY8hZLqMu406avfCWmJzAGOcTcuYRsOaBazTv8CmtZiV+Xy9sO3FbucWbMgVWMZimnpHwBjy0gOe8HYY1puAwjbB30mszLnGyt73m0adaJ7l1bxlN1kn6ajglV0PE/z6/o7l1bxlN1kn6acEnQ8T/Pr+lv0eZVny1JOcQdEeyBmr2NzneDr3vrNb/EPauqxMPVlsC2HrxdqWzzuQqebKmdlmY5VvJgaqY4gICAgnMjbr6bnPhKmu63A5tfNvqtbIgICAgICAgICAgy10rYdNDnTODQDskmw+yjfKr/6Z/wD9XvuaP2zg4+PrG/NWavfxR3nbODj4+sb801OKO87ZwcfH1jfmmpxR3nbODj4+sb801OKO87ZwcfH1jfmmpxR3nbODj4+sb801OKO87ZwcfH1jfmmpxR3oLPOJwnKdQGzRkuYWgB4JJO0LBRM9SjMWj4VuvsYcqmSICAgIPakqn0VS2SkcWvabtcN48OyiYmYnWFopNI9dT+NeyT7zAD0tt+C64peiubxI3603SaV3D7ZSA/cfb2EFTxrYzvfCZo9J9HN9obNHysDh/wDBJ9inihbXO4c76wm6PN9FWeJqo78DjqnodZTrC6uPh22lLwVDKht4HtcP5SD+ClZExOz1RIgICAgIMK0j7Odqm/DH7piqtux8zzben2VrVHAoUaQao4ENINUcCGkGqOBDSDVHAhpBqjgQ0g1RwIaQAW2kNH6iRAQEBAQEBAQEH1HIYnXicWnhBI/BCOrZK0eaK2i8RVy8jn646H3U6ysrjYldrT7803SaSq2Dx3Y5B522PSCp4pXVzmJG6apNK/llJ6WSf4I/yp41sZ7vqmqTSZRT+O7LH95l/awuU8ULYzmHO/Um6PNNHWH/AI9VETwF1j0FTrC2uNh22lKxStmbeJwcOEG/tClZE6sN0j7t6nlj90xVW3ZOZ5tvT7K2oUCAgICAgICAgICAgICAgICAgICAgICAiHpDO6B94HuaeFri09IRMTMbFRO+qmL6l7nuNruc4uJsLC7jsnYACEzMzrLzQEBAQEBAQEBAQEBAQEBAQEBAQEBAQEBAQEBAQEBAQEBAQEBAQEBAQEBAQEBAQEBAQEBAQEBAQEBAQEBAQEBAQEBAQEBAQEBAQEBAQEBAQEBAQEBAQEBAQEH/2Q==">
            <a:hlinkClick r:id="rId4"/>
          </p:cNvPr>
          <p:cNvSpPr>
            <a:spLocks noChangeAspect="1" noChangeArrowheads="1"/>
          </p:cNvSpPr>
          <p:nvPr/>
        </p:nvSpPr>
        <p:spPr bwMode="auto">
          <a:xfrm>
            <a:off x="676420" y="-542994"/>
            <a:ext cx="1828800" cy="1828800"/>
          </a:xfrm>
          <a:prstGeom prst="rect">
            <a:avLst/>
          </a:prstGeom>
          <a:noFill/>
        </p:spPr>
        <p:txBody>
          <a:bodyPr vert="horz" wrap="square" lIns="68574" tIns="34289" rIns="68574" bIns="34289" numCol="1" anchor="t" anchorCtr="0" compatLnSpc="1">
            <a:prstTxWarp prst="textNoShape">
              <a:avLst/>
            </a:prstTxWarp>
          </a:bodyPr>
          <a:lstStyle/>
          <a:p>
            <a:endParaRPr lang="en-GB" sz="1100"/>
          </a:p>
        </p:txBody>
      </p:sp>
      <p:pic>
        <p:nvPicPr>
          <p:cNvPr id="10" name="Picture 9" descr="ScienceIsAwesomeLogo.png"/>
          <p:cNvPicPr>
            <a:picLocks noChangeAspect="1"/>
          </p:cNvPicPr>
          <p:nvPr/>
        </p:nvPicPr>
        <p:blipFill>
          <a:blip r:embed="rId5" cstate="print"/>
          <a:stretch>
            <a:fillRect/>
          </a:stretch>
        </p:blipFill>
        <p:spPr>
          <a:xfrm>
            <a:off x="5417529" y="3229710"/>
            <a:ext cx="646234" cy="646234"/>
          </a:xfrm>
          <a:prstGeom prst="rect">
            <a:avLst/>
          </a:prstGeom>
        </p:spPr>
      </p:pic>
      <p:pic>
        <p:nvPicPr>
          <p:cNvPr id="11" name="Picture 10" descr="logo_spongelab_v17.png"/>
          <p:cNvPicPr>
            <a:picLocks noChangeAspect="1"/>
          </p:cNvPicPr>
          <p:nvPr/>
        </p:nvPicPr>
        <p:blipFill>
          <a:blip r:embed="rId6" cstate="print"/>
          <a:stretch>
            <a:fillRect/>
          </a:stretch>
        </p:blipFill>
        <p:spPr>
          <a:xfrm>
            <a:off x="6159181" y="3300139"/>
            <a:ext cx="1038803" cy="559355"/>
          </a:xfrm>
          <a:prstGeom prst="rect">
            <a:avLst/>
          </a:prstGeom>
        </p:spPr>
      </p:pic>
      <p:pic>
        <p:nvPicPr>
          <p:cNvPr id="12" name="Picture 11" descr="scimuseum.jpg"/>
          <p:cNvPicPr>
            <a:picLocks noChangeAspect="1"/>
          </p:cNvPicPr>
          <p:nvPr/>
        </p:nvPicPr>
        <p:blipFill>
          <a:blip r:embed="rId7" cstate="print"/>
          <a:stretch>
            <a:fillRect/>
          </a:stretch>
        </p:blipFill>
        <p:spPr>
          <a:xfrm>
            <a:off x="7262449" y="3216006"/>
            <a:ext cx="533780" cy="690712"/>
          </a:xfrm>
          <a:prstGeom prst="rect">
            <a:avLst/>
          </a:prstGeom>
        </p:spPr>
      </p:pic>
      <p:pic>
        <p:nvPicPr>
          <p:cNvPr id="2049" name="Object"/>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1143011" y="3867152"/>
            <a:ext cx="1990725" cy="1266825"/>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463" y="473754"/>
            <a:ext cx="664589" cy="3046988"/>
          </a:xfrm>
          <a:prstGeom prst="rect">
            <a:avLst/>
          </a:prstGeom>
          <a:noFill/>
        </p:spPr>
        <p:txBody>
          <a:bodyPr wrap="square" lIns="91432" tIns="45716" rIns="91432" bIns="45716" rtlCol="0" anchor="t">
            <a:spAutoFit/>
          </a:bodyPr>
          <a:lstStyle/>
          <a:p>
            <a:pPr algn="ctr"/>
            <a:r>
              <a:rPr lang="en-GB" sz="3200" b="1" dirty="0">
                <a:latin typeface="Calibri"/>
              </a:rPr>
              <a:t>Q</a:t>
            </a:r>
          </a:p>
          <a:p>
            <a:pPr algn="ctr"/>
            <a:r>
              <a:rPr lang="en-GB" sz="3200" b="1" dirty="0">
                <a:latin typeface="Calibri"/>
              </a:rPr>
              <a:t>E</a:t>
            </a:r>
          </a:p>
          <a:p>
            <a:pPr algn="ctr"/>
            <a:r>
              <a:rPr lang="en-GB" sz="3200" b="1" dirty="0">
                <a:latin typeface="Calibri"/>
              </a:rPr>
              <a:t>R</a:t>
            </a:r>
          </a:p>
          <a:p>
            <a:pPr algn="ctr"/>
            <a:r>
              <a:rPr lang="en-GB" sz="3200" b="1" dirty="0">
                <a:latin typeface="Calibri"/>
              </a:rPr>
              <a:t>N</a:t>
            </a:r>
          </a:p>
          <a:p>
            <a:pPr algn="ctr"/>
            <a:r>
              <a:rPr lang="en-GB" sz="3200" b="1" dirty="0">
                <a:latin typeface="Calibri"/>
              </a:rPr>
              <a:t>C</a:t>
            </a:r>
          </a:p>
          <a:p>
            <a:pPr algn="ctr"/>
            <a:r>
              <a:rPr lang="en-GB" sz="3200" b="1" dirty="0">
                <a:latin typeface="Calibri"/>
              </a:rPr>
              <a:t>U</a:t>
            </a:r>
          </a:p>
        </p:txBody>
      </p:sp>
      <p:sp>
        <p:nvSpPr>
          <p:cNvPr id="3" name="TextBox 2"/>
          <p:cNvSpPr txBox="1"/>
          <p:nvPr/>
        </p:nvSpPr>
        <p:spPr>
          <a:xfrm>
            <a:off x="503581" y="473759"/>
            <a:ext cx="1918892" cy="584767"/>
          </a:xfrm>
          <a:prstGeom prst="rect">
            <a:avLst/>
          </a:prstGeom>
          <a:noFill/>
        </p:spPr>
        <p:txBody>
          <a:bodyPr wrap="square" lIns="91432" tIns="45716" rIns="91432" bIns="45716" rtlCol="0">
            <a:spAutoFit/>
          </a:bodyPr>
          <a:lstStyle/>
          <a:p>
            <a:r>
              <a:rPr lang="en-GB" sz="3200" dirty="0">
                <a:latin typeface="Calibri"/>
              </a:rPr>
              <a:t>UANTITIES</a:t>
            </a:r>
          </a:p>
        </p:txBody>
      </p:sp>
      <p:sp>
        <p:nvSpPr>
          <p:cNvPr id="4" name="TextBox 3"/>
          <p:cNvSpPr txBox="1"/>
          <p:nvPr/>
        </p:nvSpPr>
        <p:spPr>
          <a:xfrm>
            <a:off x="474007" y="955130"/>
            <a:ext cx="1901246" cy="584775"/>
          </a:xfrm>
          <a:prstGeom prst="rect">
            <a:avLst/>
          </a:prstGeom>
          <a:noFill/>
        </p:spPr>
        <p:txBody>
          <a:bodyPr wrap="square" lIns="91432" tIns="45716" rIns="91432" bIns="45716" rtlCol="0">
            <a:spAutoFit/>
          </a:bodyPr>
          <a:lstStyle/>
          <a:p>
            <a:r>
              <a:rPr lang="en-GB" sz="3200" dirty="0">
                <a:latin typeface="Calibri"/>
              </a:rPr>
              <a:t>QUATION</a:t>
            </a:r>
          </a:p>
        </p:txBody>
      </p:sp>
      <p:sp>
        <p:nvSpPr>
          <p:cNvPr id="5" name="TextBox 4"/>
          <p:cNvSpPr txBox="1"/>
          <p:nvPr/>
        </p:nvSpPr>
        <p:spPr>
          <a:xfrm>
            <a:off x="503581" y="1459457"/>
            <a:ext cx="2665058" cy="584775"/>
          </a:xfrm>
          <a:prstGeom prst="rect">
            <a:avLst/>
          </a:prstGeom>
          <a:noFill/>
        </p:spPr>
        <p:txBody>
          <a:bodyPr wrap="square" lIns="91432" tIns="45716" rIns="91432" bIns="45716" rtlCol="0">
            <a:spAutoFit/>
          </a:bodyPr>
          <a:lstStyle/>
          <a:p>
            <a:r>
              <a:rPr lang="en-GB" sz="3200" dirty="0">
                <a:latin typeface="Calibri"/>
              </a:rPr>
              <a:t>EARRANGE</a:t>
            </a:r>
          </a:p>
        </p:txBody>
      </p:sp>
      <p:sp>
        <p:nvSpPr>
          <p:cNvPr id="6" name="TextBox 5"/>
          <p:cNvSpPr txBox="1"/>
          <p:nvPr/>
        </p:nvSpPr>
        <p:spPr>
          <a:xfrm>
            <a:off x="503580" y="1941092"/>
            <a:ext cx="1724290" cy="584775"/>
          </a:xfrm>
          <a:prstGeom prst="rect">
            <a:avLst/>
          </a:prstGeom>
          <a:noFill/>
        </p:spPr>
        <p:txBody>
          <a:bodyPr wrap="square" lIns="91432" tIns="45716" rIns="91432" bIns="45716" rtlCol="0">
            <a:spAutoFit/>
          </a:bodyPr>
          <a:lstStyle/>
          <a:p>
            <a:r>
              <a:rPr lang="en-GB" sz="3200" dirty="0">
                <a:latin typeface="Calibri"/>
              </a:rPr>
              <a:t>UMBERS</a:t>
            </a:r>
          </a:p>
        </p:txBody>
      </p:sp>
      <p:sp>
        <p:nvSpPr>
          <p:cNvPr id="7" name="TextBox 6"/>
          <p:cNvSpPr txBox="1"/>
          <p:nvPr/>
        </p:nvSpPr>
        <p:spPr>
          <a:xfrm>
            <a:off x="503579" y="2426054"/>
            <a:ext cx="2005839" cy="584775"/>
          </a:xfrm>
          <a:prstGeom prst="rect">
            <a:avLst/>
          </a:prstGeom>
          <a:noFill/>
        </p:spPr>
        <p:txBody>
          <a:bodyPr wrap="square" lIns="91432" tIns="45716" rIns="91432" bIns="45716" rtlCol="0">
            <a:spAutoFit/>
          </a:bodyPr>
          <a:lstStyle/>
          <a:p>
            <a:r>
              <a:rPr lang="en-GB" sz="3200" dirty="0">
                <a:latin typeface="Calibri"/>
              </a:rPr>
              <a:t>ALCULATE</a:t>
            </a:r>
          </a:p>
        </p:txBody>
      </p:sp>
      <p:sp>
        <p:nvSpPr>
          <p:cNvPr id="8" name="TextBox 7"/>
          <p:cNvSpPr txBox="1"/>
          <p:nvPr/>
        </p:nvSpPr>
        <p:spPr>
          <a:xfrm>
            <a:off x="503579" y="2908715"/>
            <a:ext cx="1604778" cy="584775"/>
          </a:xfrm>
          <a:prstGeom prst="rect">
            <a:avLst/>
          </a:prstGeom>
          <a:noFill/>
        </p:spPr>
        <p:txBody>
          <a:bodyPr wrap="square" lIns="91432" tIns="45716" rIns="91432" bIns="45716" rtlCol="0">
            <a:spAutoFit/>
          </a:bodyPr>
          <a:lstStyle/>
          <a:p>
            <a:r>
              <a:rPr lang="en-GB" sz="3200" dirty="0">
                <a:latin typeface="Calibri"/>
              </a:rPr>
              <a:t>NIT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tatic.rapidonline.com/catalogueimages/Module/M082559P01WL.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478076" flipH="1" flipV="1">
            <a:off x="6386514" y="291667"/>
            <a:ext cx="2148226" cy="194693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51520" y="8"/>
            <a:ext cx="2160240" cy="5262979"/>
          </a:xfrm>
          <a:prstGeom prst="rect">
            <a:avLst/>
          </a:prstGeom>
          <a:noFill/>
        </p:spPr>
        <p:txBody>
          <a:bodyPr wrap="square" lIns="91432" tIns="45716" rIns="91432" bIns="45716" rtlCol="0">
            <a:spAutoFit/>
          </a:bodyPr>
          <a:lstStyle/>
          <a:p>
            <a:pPr defTabSz="914310"/>
            <a:r>
              <a:rPr lang="en-GB" sz="4200" b="1" dirty="0">
                <a:solidFill>
                  <a:prstClr val="black"/>
                </a:solidFill>
              </a:rPr>
              <a:t>S</a:t>
            </a:r>
          </a:p>
          <a:p>
            <a:pPr defTabSz="914310"/>
            <a:r>
              <a:rPr lang="en-GB" sz="4200" b="1" dirty="0">
                <a:solidFill>
                  <a:prstClr val="black"/>
                </a:solidFill>
              </a:rPr>
              <a:t>P</a:t>
            </a:r>
          </a:p>
          <a:p>
            <a:pPr defTabSz="914310"/>
            <a:r>
              <a:rPr lang="en-GB" sz="4200" b="1" dirty="0">
                <a:solidFill>
                  <a:prstClr val="black"/>
                </a:solidFill>
              </a:rPr>
              <a:t>A</a:t>
            </a:r>
          </a:p>
          <a:p>
            <a:pPr defTabSz="914310"/>
            <a:r>
              <a:rPr lang="en-GB" sz="4200" b="1" dirty="0">
                <a:solidFill>
                  <a:prstClr val="black"/>
                </a:solidFill>
              </a:rPr>
              <a:t>T</a:t>
            </a:r>
          </a:p>
          <a:p>
            <a:pPr defTabSz="914310"/>
            <a:r>
              <a:rPr lang="en-GB" sz="4200" b="1" dirty="0">
                <a:solidFill>
                  <a:prstClr val="black"/>
                </a:solidFill>
              </a:rPr>
              <a:t>U</a:t>
            </a:r>
          </a:p>
          <a:p>
            <a:pPr defTabSz="914310"/>
            <a:r>
              <a:rPr lang="en-GB" sz="4200" b="1" dirty="0">
                <a:solidFill>
                  <a:prstClr val="black"/>
                </a:solidFill>
              </a:rPr>
              <a:t>L</a:t>
            </a:r>
          </a:p>
          <a:p>
            <a:pPr defTabSz="914310"/>
            <a:r>
              <a:rPr lang="en-GB" sz="4200" b="1" dirty="0">
                <a:solidFill>
                  <a:prstClr val="black"/>
                </a:solidFill>
              </a:rPr>
              <a:t>A</a:t>
            </a:r>
          </a:p>
          <a:p>
            <a:pPr defTabSz="914310"/>
            <a:r>
              <a:rPr lang="en-GB" sz="4200" b="1" dirty="0">
                <a:solidFill>
                  <a:prstClr val="black"/>
                </a:solidFill>
              </a:rPr>
              <a:t>S</a:t>
            </a:r>
          </a:p>
        </p:txBody>
      </p:sp>
      <p:sp>
        <p:nvSpPr>
          <p:cNvPr id="5" name="TextBox 4"/>
          <p:cNvSpPr txBox="1"/>
          <p:nvPr/>
        </p:nvSpPr>
        <p:spPr>
          <a:xfrm>
            <a:off x="899593" y="173893"/>
            <a:ext cx="8064896" cy="461665"/>
          </a:xfrm>
          <a:prstGeom prst="rect">
            <a:avLst/>
          </a:prstGeom>
          <a:noFill/>
        </p:spPr>
        <p:txBody>
          <a:bodyPr wrap="square" lIns="91432" tIns="45716" rIns="91432" bIns="45716" rtlCol="0">
            <a:spAutoFit/>
          </a:bodyPr>
          <a:lstStyle/>
          <a:p>
            <a:pPr defTabSz="914310"/>
            <a:r>
              <a:rPr lang="en-GB" sz="2400" dirty="0">
                <a:solidFill>
                  <a:prstClr val="black"/>
                </a:solidFill>
              </a:rPr>
              <a:t>Sensible, even </a:t>
            </a:r>
            <a:r>
              <a:rPr lang="en-GB" sz="2400" b="1" dirty="0">
                <a:solidFill>
                  <a:prstClr val="black"/>
                </a:solidFill>
              </a:rPr>
              <a:t>scale</a:t>
            </a:r>
            <a:r>
              <a:rPr lang="en-GB" sz="2400" dirty="0">
                <a:solidFill>
                  <a:prstClr val="black"/>
                </a:solidFill>
              </a:rPr>
              <a:t> on x axis, taking up over ½ the graph paper</a:t>
            </a:r>
          </a:p>
        </p:txBody>
      </p:sp>
      <p:sp>
        <p:nvSpPr>
          <p:cNvPr id="6" name="TextBox 5"/>
          <p:cNvSpPr txBox="1"/>
          <p:nvPr/>
        </p:nvSpPr>
        <p:spPr>
          <a:xfrm>
            <a:off x="899592" y="692351"/>
            <a:ext cx="7056784" cy="646331"/>
          </a:xfrm>
          <a:prstGeom prst="rect">
            <a:avLst/>
          </a:prstGeom>
          <a:noFill/>
        </p:spPr>
        <p:txBody>
          <a:bodyPr wrap="square" lIns="91432" tIns="45716" rIns="91432" bIns="45716" rtlCol="0">
            <a:spAutoFit/>
          </a:bodyPr>
          <a:lstStyle/>
          <a:p>
            <a:pPr defTabSz="914310"/>
            <a:r>
              <a:rPr lang="en-GB" sz="2400" b="1" dirty="0">
                <a:solidFill>
                  <a:prstClr val="black"/>
                </a:solidFill>
              </a:rPr>
              <a:t>Plotting points </a:t>
            </a:r>
            <a:r>
              <a:rPr lang="en-GB" sz="2400" dirty="0">
                <a:solidFill>
                  <a:prstClr val="black"/>
                </a:solidFill>
              </a:rPr>
              <a:t>to nearest mm with + or x NOT </a:t>
            </a:r>
            <a:r>
              <a:rPr lang="en-GB" sz="3600" dirty="0">
                <a:solidFill>
                  <a:prstClr val="black"/>
                </a:solidFill>
                <a:latin typeface="Comic Sans MS"/>
              </a:rPr>
              <a:t>●</a:t>
            </a:r>
            <a:endParaRPr lang="en-GB" sz="3600" dirty="0">
              <a:solidFill>
                <a:prstClr val="black"/>
              </a:solidFill>
            </a:endParaRPr>
          </a:p>
        </p:txBody>
      </p:sp>
      <p:sp>
        <p:nvSpPr>
          <p:cNvPr id="7" name="TextBox 6"/>
          <p:cNvSpPr txBox="1"/>
          <p:nvPr/>
        </p:nvSpPr>
        <p:spPr>
          <a:xfrm>
            <a:off x="899592" y="1470037"/>
            <a:ext cx="7056784" cy="461665"/>
          </a:xfrm>
          <a:prstGeom prst="rect">
            <a:avLst/>
          </a:prstGeom>
          <a:noFill/>
        </p:spPr>
        <p:txBody>
          <a:bodyPr wrap="square" lIns="91432" tIns="45716" rIns="91432" bIns="45716" rtlCol="0">
            <a:spAutoFit/>
          </a:bodyPr>
          <a:lstStyle/>
          <a:p>
            <a:pPr defTabSz="914310"/>
            <a:r>
              <a:rPr lang="en-GB" sz="2400" dirty="0">
                <a:solidFill>
                  <a:prstClr val="black"/>
                </a:solidFill>
              </a:rPr>
              <a:t>Correct quantity on x </a:t>
            </a:r>
            <a:r>
              <a:rPr lang="en-GB" sz="2400" b="1" dirty="0">
                <a:solidFill>
                  <a:prstClr val="black"/>
                </a:solidFill>
              </a:rPr>
              <a:t>axis</a:t>
            </a:r>
            <a:r>
              <a:rPr lang="en-GB" sz="2400" dirty="0">
                <a:solidFill>
                  <a:prstClr val="black"/>
                </a:solidFill>
              </a:rPr>
              <a:t> with label</a:t>
            </a:r>
            <a:endParaRPr lang="en-GB" sz="3600" dirty="0">
              <a:solidFill>
                <a:prstClr val="black"/>
              </a:solidFill>
            </a:endParaRPr>
          </a:p>
        </p:txBody>
      </p:sp>
      <p:sp>
        <p:nvSpPr>
          <p:cNvPr id="8" name="TextBox 7"/>
          <p:cNvSpPr txBox="1"/>
          <p:nvPr/>
        </p:nvSpPr>
        <p:spPr>
          <a:xfrm>
            <a:off x="899592" y="2067703"/>
            <a:ext cx="7560840" cy="461665"/>
          </a:xfrm>
          <a:prstGeom prst="rect">
            <a:avLst/>
          </a:prstGeom>
          <a:noFill/>
        </p:spPr>
        <p:txBody>
          <a:bodyPr wrap="square" lIns="91432" tIns="45716" rIns="91432" bIns="45716" rtlCol="0">
            <a:spAutoFit/>
          </a:bodyPr>
          <a:lstStyle/>
          <a:p>
            <a:pPr defTabSz="914310"/>
            <a:r>
              <a:rPr lang="en-GB" sz="2400" b="1" dirty="0">
                <a:solidFill>
                  <a:prstClr val="black"/>
                </a:solidFill>
              </a:rPr>
              <a:t>Trend</a:t>
            </a:r>
            <a:r>
              <a:rPr lang="en-GB" sz="2400" dirty="0">
                <a:solidFill>
                  <a:prstClr val="black"/>
                </a:solidFill>
              </a:rPr>
              <a:t> or pattern, e.g. “The greater the …., the ….er the …”</a:t>
            </a:r>
            <a:endParaRPr lang="en-GB" sz="3600" dirty="0">
              <a:solidFill>
                <a:prstClr val="black"/>
              </a:solidFill>
            </a:endParaRPr>
          </a:p>
        </p:txBody>
      </p:sp>
      <p:sp>
        <p:nvSpPr>
          <p:cNvPr id="9" name="TextBox 8"/>
          <p:cNvSpPr txBox="1"/>
          <p:nvPr/>
        </p:nvSpPr>
        <p:spPr>
          <a:xfrm>
            <a:off x="971600" y="2701374"/>
            <a:ext cx="7560840" cy="461665"/>
          </a:xfrm>
          <a:prstGeom prst="rect">
            <a:avLst/>
          </a:prstGeom>
          <a:noFill/>
        </p:spPr>
        <p:txBody>
          <a:bodyPr wrap="square" lIns="91432" tIns="45716" rIns="91432" bIns="45716" rtlCol="0">
            <a:spAutoFit/>
          </a:bodyPr>
          <a:lstStyle/>
          <a:p>
            <a:pPr defTabSz="914310"/>
            <a:r>
              <a:rPr lang="en-GB" sz="2400" b="1" dirty="0">
                <a:solidFill>
                  <a:prstClr val="black"/>
                </a:solidFill>
              </a:rPr>
              <a:t>Units </a:t>
            </a:r>
            <a:r>
              <a:rPr lang="en-GB" sz="2400" dirty="0">
                <a:solidFill>
                  <a:prstClr val="black"/>
                </a:solidFill>
              </a:rPr>
              <a:t>on BOTH axes e.g. mass / g   OR   mass (g)</a:t>
            </a:r>
            <a:endParaRPr lang="en-GB" sz="3600" dirty="0">
              <a:solidFill>
                <a:prstClr val="black"/>
              </a:solidFill>
            </a:endParaRPr>
          </a:p>
        </p:txBody>
      </p:sp>
      <p:sp>
        <p:nvSpPr>
          <p:cNvPr id="10" name="TextBox 9"/>
          <p:cNvSpPr txBox="1"/>
          <p:nvPr/>
        </p:nvSpPr>
        <p:spPr>
          <a:xfrm>
            <a:off x="971602" y="3147821"/>
            <a:ext cx="8100392" cy="830997"/>
          </a:xfrm>
          <a:prstGeom prst="rect">
            <a:avLst/>
          </a:prstGeom>
          <a:noFill/>
        </p:spPr>
        <p:txBody>
          <a:bodyPr wrap="square" lIns="91432" tIns="45716" rIns="91432" bIns="45716" rtlCol="0">
            <a:spAutoFit/>
          </a:bodyPr>
          <a:lstStyle/>
          <a:p>
            <a:pPr defTabSz="914310"/>
            <a:r>
              <a:rPr lang="en-GB" sz="2400" b="1" dirty="0">
                <a:solidFill>
                  <a:prstClr val="black"/>
                </a:solidFill>
              </a:rPr>
              <a:t>Line of best fit </a:t>
            </a:r>
            <a:r>
              <a:rPr lang="en-GB" sz="2400" dirty="0">
                <a:solidFill>
                  <a:prstClr val="black"/>
                </a:solidFill>
              </a:rPr>
              <a:t>-</a:t>
            </a:r>
            <a:r>
              <a:rPr lang="en-GB" sz="2400" b="1" dirty="0">
                <a:solidFill>
                  <a:prstClr val="black"/>
                </a:solidFill>
              </a:rPr>
              <a:t> </a:t>
            </a:r>
            <a:r>
              <a:rPr lang="en-GB" sz="2400" dirty="0">
                <a:solidFill>
                  <a:prstClr val="black"/>
                </a:solidFill>
              </a:rPr>
              <a:t>straight line with a ruler OR a curve, same number of points above and below line, do NOT join points</a:t>
            </a:r>
            <a:endParaRPr lang="en-GB" sz="3600" dirty="0">
              <a:solidFill>
                <a:prstClr val="black"/>
              </a:solidFill>
            </a:endParaRPr>
          </a:p>
        </p:txBody>
      </p:sp>
      <p:sp>
        <p:nvSpPr>
          <p:cNvPr id="11" name="TextBox 10"/>
          <p:cNvSpPr txBox="1"/>
          <p:nvPr/>
        </p:nvSpPr>
        <p:spPr>
          <a:xfrm>
            <a:off x="971601" y="4011919"/>
            <a:ext cx="7056784" cy="461665"/>
          </a:xfrm>
          <a:prstGeom prst="rect">
            <a:avLst/>
          </a:prstGeom>
          <a:noFill/>
        </p:spPr>
        <p:txBody>
          <a:bodyPr wrap="square" lIns="91432" tIns="45716" rIns="91432" bIns="45716" rtlCol="0">
            <a:spAutoFit/>
          </a:bodyPr>
          <a:lstStyle/>
          <a:p>
            <a:pPr defTabSz="914310"/>
            <a:r>
              <a:rPr lang="en-GB" sz="2400" dirty="0">
                <a:solidFill>
                  <a:prstClr val="black"/>
                </a:solidFill>
              </a:rPr>
              <a:t>Correct quantity on y </a:t>
            </a:r>
            <a:r>
              <a:rPr lang="en-GB" sz="2400" b="1" dirty="0">
                <a:solidFill>
                  <a:prstClr val="black"/>
                </a:solidFill>
              </a:rPr>
              <a:t>axis</a:t>
            </a:r>
            <a:r>
              <a:rPr lang="en-GB" sz="2400" dirty="0">
                <a:solidFill>
                  <a:prstClr val="black"/>
                </a:solidFill>
              </a:rPr>
              <a:t> with label</a:t>
            </a:r>
            <a:endParaRPr lang="en-GB" sz="3600" dirty="0">
              <a:solidFill>
                <a:prstClr val="black"/>
              </a:solidFill>
            </a:endParaRPr>
          </a:p>
        </p:txBody>
      </p:sp>
      <p:sp>
        <p:nvSpPr>
          <p:cNvPr id="12" name="TextBox 11"/>
          <p:cNvSpPr txBox="1"/>
          <p:nvPr/>
        </p:nvSpPr>
        <p:spPr>
          <a:xfrm>
            <a:off x="971601" y="4645590"/>
            <a:ext cx="8172400" cy="461665"/>
          </a:xfrm>
          <a:prstGeom prst="rect">
            <a:avLst/>
          </a:prstGeom>
          <a:noFill/>
        </p:spPr>
        <p:txBody>
          <a:bodyPr wrap="square" lIns="91432" tIns="45716" rIns="91432" bIns="45716" rtlCol="0">
            <a:spAutoFit/>
          </a:bodyPr>
          <a:lstStyle/>
          <a:p>
            <a:pPr defTabSz="914310"/>
            <a:r>
              <a:rPr lang="en-GB" sz="2400" dirty="0">
                <a:solidFill>
                  <a:prstClr val="black"/>
                </a:solidFill>
              </a:rPr>
              <a:t>Sensible, even </a:t>
            </a:r>
            <a:r>
              <a:rPr lang="en-GB" sz="2400" b="1" dirty="0">
                <a:solidFill>
                  <a:prstClr val="black"/>
                </a:solidFill>
              </a:rPr>
              <a:t>scale</a:t>
            </a:r>
            <a:r>
              <a:rPr lang="en-GB" sz="2400" dirty="0">
                <a:solidFill>
                  <a:prstClr val="black"/>
                </a:solidFill>
              </a:rPr>
              <a:t> on y axis, taking up over ½ the graph paper</a:t>
            </a:r>
          </a:p>
        </p:txBody>
      </p:sp>
      <p:pic>
        <p:nvPicPr>
          <p:cNvPr id="13" name="Picture 2" descr="http://static.rapidonline.com/catalogueimages/Module/M082559P01WL.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9872885" flipH="1" flipV="1">
            <a:off x="7096794" y="374472"/>
            <a:ext cx="2148226" cy="1946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43944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18"/>
          <p:cNvSpPr>
            <a:spLocks noChangeArrowheads="1"/>
          </p:cNvSpPr>
          <p:nvPr/>
        </p:nvSpPr>
        <p:spPr bwMode="auto">
          <a:xfrm>
            <a:off x="5764997" y="1380516"/>
            <a:ext cx="3181175" cy="2231221"/>
          </a:xfrm>
          <a:prstGeom prst="cloudCallout">
            <a:avLst>
              <a:gd name="adj1" fmla="val -74973"/>
              <a:gd name="adj2" fmla="val 65921"/>
            </a:avLst>
          </a:prstGeom>
          <a:gradFill rotWithShape="1">
            <a:gsLst>
              <a:gs pos="0">
                <a:schemeClr val="bg1"/>
              </a:gs>
              <a:gs pos="100000">
                <a:srgbClr val="CCCCFF"/>
              </a:gs>
            </a:gsLst>
            <a:path path="rect">
              <a:fillToRect l="50000" t="50000" r="50000" b="50000"/>
            </a:path>
          </a:gradFill>
          <a:ln w="9525">
            <a:solidFill>
              <a:schemeClr val="tx1"/>
            </a:solidFill>
            <a:round/>
            <a:headEnd/>
            <a:tailEnd/>
          </a:ln>
        </p:spPr>
        <p:txBody>
          <a:bodyPr anchor="ctr" anchorCtr="1"/>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None/>
            </a:pPr>
            <a:r>
              <a:rPr lang="en-GB" altLang="en-US" sz="1800" dirty="0" smtClean="0">
                <a:solidFill>
                  <a:srgbClr val="000000"/>
                </a:solidFill>
                <a:latin typeface="Arial" panose="020B0604020202020204" pitchFamily="34" charset="0"/>
              </a:rPr>
              <a:t>Why have I circled the rotting log?</a:t>
            </a:r>
          </a:p>
          <a:p>
            <a:pPr algn="ctr">
              <a:spcBef>
                <a:spcPct val="0"/>
              </a:spcBef>
              <a:buNone/>
            </a:pPr>
            <a:endParaRPr lang="en-GB" altLang="en-US" sz="1800" dirty="0">
              <a:solidFill>
                <a:srgbClr val="000000"/>
              </a:solidFill>
              <a:latin typeface="Arial" panose="020B0604020202020204" pitchFamily="34" charset="0"/>
            </a:endParaRPr>
          </a:p>
          <a:p>
            <a:pPr algn="ctr">
              <a:spcBef>
                <a:spcPct val="0"/>
              </a:spcBef>
              <a:buNone/>
            </a:pPr>
            <a:r>
              <a:rPr lang="en-GB" altLang="en-US" sz="1800" dirty="0" smtClean="0">
                <a:solidFill>
                  <a:srgbClr val="000000"/>
                </a:solidFill>
                <a:latin typeface="Arial" panose="020B0604020202020204" pitchFamily="34" charset="0"/>
              </a:rPr>
              <a:t>What do you think decomposers are?</a:t>
            </a:r>
            <a:endParaRPr lang="en-GB" altLang="en-US" sz="1800" dirty="0">
              <a:solidFill>
                <a:srgbClr val="000000"/>
              </a:solidFill>
              <a:latin typeface="Arial" panose="020B0604020202020204" pitchFamily="34" charset="0"/>
            </a:endParaRPr>
          </a:p>
        </p:txBody>
      </p:sp>
      <p:sp>
        <p:nvSpPr>
          <p:cNvPr id="3" name="Rectangle 2"/>
          <p:cNvSpPr/>
          <p:nvPr/>
        </p:nvSpPr>
        <p:spPr>
          <a:xfrm>
            <a:off x="298937" y="180187"/>
            <a:ext cx="8581293" cy="1200329"/>
          </a:xfrm>
          <a:prstGeom prst="rect">
            <a:avLst/>
          </a:prstGeom>
        </p:spPr>
        <p:txBody>
          <a:bodyPr wrap="square">
            <a:spAutoFit/>
          </a:bodyPr>
          <a:lstStyle/>
          <a:p>
            <a:r>
              <a:rPr lang="en-GB" sz="2400" dirty="0">
                <a:solidFill>
                  <a:srgbClr val="000000"/>
                </a:solidFill>
              </a:rPr>
              <a:t>An </a:t>
            </a:r>
            <a:r>
              <a:rPr lang="en-GB" sz="2400" dirty="0">
                <a:solidFill>
                  <a:srgbClr val="00CC00"/>
                </a:solidFill>
              </a:rPr>
              <a:t>ecosystem</a:t>
            </a:r>
            <a:r>
              <a:rPr lang="en-GB" sz="2400" dirty="0">
                <a:solidFill>
                  <a:srgbClr val="000000"/>
                </a:solidFill>
              </a:rPr>
              <a:t> is made up of a </a:t>
            </a:r>
            <a:r>
              <a:rPr lang="en-GB" sz="2400" dirty="0">
                <a:solidFill>
                  <a:srgbClr val="00CC00"/>
                </a:solidFill>
              </a:rPr>
              <a:t>community</a:t>
            </a:r>
            <a:r>
              <a:rPr lang="en-GB" sz="2400" dirty="0">
                <a:solidFill>
                  <a:srgbClr val="000000"/>
                </a:solidFill>
              </a:rPr>
              <a:t> (all the different species of </a:t>
            </a:r>
            <a:r>
              <a:rPr lang="en-GB" sz="2400" dirty="0" smtClean="0">
                <a:solidFill>
                  <a:srgbClr val="000000"/>
                </a:solidFill>
              </a:rPr>
              <a:t>organisms) </a:t>
            </a:r>
            <a:r>
              <a:rPr lang="en-GB" sz="2400" dirty="0">
                <a:solidFill>
                  <a:srgbClr val="000000"/>
                </a:solidFill>
              </a:rPr>
              <a:t>and </a:t>
            </a:r>
            <a:r>
              <a:rPr lang="en-GB" sz="2400" dirty="0">
                <a:solidFill>
                  <a:srgbClr val="00CC00"/>
                </a:solidFill>
              </a:rPr>
              <a:t>physical environmental factors </a:t>
            </a:r>
            <a:r>
              <a:rPr lang="en-GB" sz="2400" dirty="0">
                <a:solidFill>
                  <a:srgbClr val="000000"/>
                </a:solidFill>
              </a:rPr>
              <a:t>(for example, wind, temperature). </a:t>
            </a:r>
            <a:endParaRPr lang="en-GB" sz="2400" dirty="0"/>
          </a:p>
        </p:txBody>
      </p:sp>
      <p:pic>
        <p:nvPicPr>
          <p:cNvPr id="6" name="Picture 5"/>
          <p:cNvPicPr>
            <a:picLocks noChangeAspect="1"/>
          </p:cNvPicPr>
          <p:nvPr/>
        </p:nvPicPr>
        <p:blipFill>
          <a:blip r:embed="rId3"/>
          <a:stretch>
            <a:fillRect/>
          </a:stretch>
        </p:blipFill>
        <p:spPr>
          <a:xfrm>
            <a:off x="298937" y="1380516"/>
            <a:ext cx="4404948" cy="3752108"/>
          </a:xfrm>
          <a:prstGeom prst="rect">
            <a:avLst/>
          </a:prstGeom>
        </p:spPr>
      </p:pic>
      <p:sp>
        <p:nvSpPr>
          <p:cNvPr id="4" name="Oval 3"/>
          <p:cNvSpPr/>
          <p:nvPr/>
        </p:nvSpPr>
        <p:spPr>
          <a:xfrm>
            <a:off x="3912577" y="3701561"/>
            <a:ext cx="923192" cy="817685"/>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352637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tatic.rapidonline.com/catalogueimages/Module/M082559P01WL.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478076" flipH="1" flipV="1">
            <a:off x="6386514" y="291667"/>
            <a:ext cx="2148226" cy="194693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51520" y="8"/>
            <a:ext cx="2160240" cy="5262979"/>
          </a:xfrm>
          <a:prstGeom prst="rect">
            <a:avLst/>
          </a:prstGeom>
          <a:noFill/>
        </p:spPr>
        <p:txBody>
          <a:bodyPr wrap="square" lIns="91432" tIns="45716" rIns="91432" bIns="45716" rtlCol="0">
            <a:spAutoFit/>
          </a:bodyPr>
          <a:lstStyle/>
          <a:p>
            <a:pPr defTabSz="914310"/>
            <a:r>
              <a:rPr lang="en-GB" sz="4200" b="1" dirty="0">
                <a:solidFill>
                  <a:prstClr val="black"/>
                </a:solidFill>
              </a:rPr>
              <a:t>S</a:t>
            </a:r>
          </a:p>
          <a:p>
            <a:pPr defTabSz="914310"/>
            <a:r>
              <a:rPr lang="en-GB" sz="4200" b="1" dirty="0">
                <a:solidFill>
                  <a:prstClr val="black"/>
                </a:solidFill>
              </a:rPr>
              <a:t>P</a:t>
            </a:r>
          </a:p>
          <a:p>
            <a:pPr defTabSz="914310"/>
            <a:r>
              <a:rPr lang="en-GB" sz="4200" b="1" dirty="0">
                <a:solidFill>
                  <a:prstClr val="black"/>
                </a:solidFill>
              </a:rPr>
              <a:t>A</a:t>
            </a:r>
          </a:p>
          <a:p>
            <a:pPr defTabSz="914310"/>
            <a:r>
              <a:rPr lang="en-GB" sz="4200" b="1" dirty="0">
                <a:solidFill>
                  <a:prstClr val="black"/>
                </a:solidFill>
              </a:rPr>
              <a:t>T</a:t>
            </a:r>
          </a:p>
          <a:p>
            <a:pPr defTabSz="914310"/>
            <a:r>
              <a:rPr lang="en-GB" sz="4200" b="1" dirty="0">
                <a:solidFill>
                  <a:prstClr val="black"/>
                </a:solidFill>
              </a:rPr>
              <a:t>U</a:t>
            </a:r>
          </a:p>
          <a:p>
            <a:pPr defTabSz="914310"/>
            <a:r>
              <a:rPr lang="en-GB" sz="4200" b="1" dirty="0">
                <a:solidFill>
                  <a:prstClr val="black"/>
                </a:solidFill>
              </a:rPr>
              <a:t>L</a:t>
            </a:r>
          </a:p>
          <a:p>
            <a:pPr defTabSz="914310"/>
            <a:r>
              <a:rPr lang="en-GB" sz="4200" b="1" dirty="0">
                <a:solidFill>
                  <a:prstClr val="black"/>
                </a:solidFill>
              </a:rPr>
              <a:t>A</a:t>
            </a:r>
          </a:p>
          <a:p>
            <a:pPr defTabSz="914310"/>
            <a:r>
              <a:rPr lang="en-GB" sz="4200" b="1" dirty="0">
                <a:solidFill>
                  <a:prstClr val="black"/>
                </a:solidFill>
              </a:rPr>
              <a:t>S</a:t>
            </a:r>
          </a:p>
        </p:txBody>
      </p:sp>
      <p:sp>
        <p:nvSpPr>
          <p:cNvPr id="5" name="TextBox 4"/>
          <p:cNvSpPr txBox="1"/>
          <p:nvPr/>
        </p:nvSpPr>
        <p:spPr>
          <a:xfrm>
            <a:off x="899593" y="173893"/>
            <a:ext cx="8064896" cy="461665"/>
          </a:xfrm>
          <a:prstGeom prst="rect">
            <a:avLst/>
          </a:prstGeom>
          <a:noFill/>
        </p:spPr>
        <p:txBody>
          <a:bodyPr wrap="square" lIns="91432" tIns="45716" rIns="91432" bIns="45716" rtlCol="0">
            <a:spAutoFit/>
          </a:bodyPr>
          <a:lstStyle/>
          <a:p>
            <a:pPr defTabSz="914310"/>
            <a:r>
              <a:rPr lang="en-GB" sz="2400" dirty="0">
                <a:solidFill>
                  <a:prstClr val="black"/>
                </a:solidFill>
              </a:rPr>
              <a:t>Sensible, even </a:t>
            </a:r>
            <a:r>
              <a:rPr lang="en-GB" sz="2400" b="1" dirty="0">
                <a:solidFill>
                  <a:prstClr val="black"/>
                </a:solidFill>
              </a:rPr>
              <a:t>scale</a:t>
            </a:r>
            <a:r>
              <a:rPr lang="en-GB" sz="2400" dirty="0">
                <a:solidFill>
                  <a:prstClr val="black"/>
                </a:solidFill>
              </a:rPr>
              <a:t> on x axis, taking up over ½ the graph paper</a:t>
            </a:r>
          </a:p>
        </p:txBody>
      </p:sp>
      <p:sp>
        <p:nvSpPr>
          <p:cNvPr id="6" name="TextBox 5"/>
          <p:cNvSpPr txBox="1"/>
          <p:nvPr/>
        </p:nvSpPr>
        <p:spPr>
          <a:xfrm>
            <a:off x="899592" y="692351"/>
            <a:ext cx="7056784" cy="646331"/>
          </a:xfrm>
          <a:prstGeom prst="rect">
            <a:avLst/>
          </a:prstGeom>
          <a:noFill/>
        </p:spPr>
        <p:txBody>
          <a:bodyPr wrap="square" lIns="91432" tIns="45716" rIns="91432" bIns="45716" rtlCol="0">
            <a:spAutoFit/>
          </a:bodyPr>
          <a:lstStyle/>
          <a:p>
            <a:pPr defTabSz="914310"/>
            <a:r>
              <a:rPr lang="en-GB" sz="2400" b="1" dirty="0">
                <a:solidFill>
                  <a:prstClr val="black"/>
                </a:solidFill>
              </a:rPr>
              <a:t>Plotting points </a:t>
            </a:r>
            <a:r>
              <a:rPr lang="en-GB" sz="2400" dirty="0">
                <a:solidFill>
                  <a:prstClr val="black"/>
                </a:solidFill>
              </a:rPr>
              <a:t>to nearest mm with + or x NOT </a:t>
            </a:r>
            <a:r>
              <a:rPr lang="en-GB" sz="3600" dirty="0">
                <a:solidFill>
                  <a:prstClr val="black"/>
                </a:solidFill>
                <a:latin typeface="Comic Sans MS"/>
              </a:rPr>
              <a:t>●</a:t>
            </a:r>
            <a:endParaRPr lang="en-GB" sz="3600" dirty="0">
              <a:solidFill>
                <a:prstClr val="black"/>
              </a:solidFill>
            </a:endParaRPr>
          </a:p>
        </p:txBody>
      </p:sp>
      <p:sp>
        <p:nvSpPr>
          <p:cNvPr id="7" name="TextBox 6"/>
          <p:cNvSpPr txBox="1"/>
          <p:nvPr/>
        </p:nvSpPr>
        <p:spPr>
          <a:xfrm>
            <a:off x="899592" y="1470037"/>
            <a:ext cx="7056784" cy="461665"/>
          </a:xfrm>
          <a:prstGeom prst="rect">
            <a:avLst/>
          </a:prstGeom>
          <a:noFill/>
        </p:spPr>
        <p:txBody>
          <a:bodyPr wrap="square" lIns="91432" tIns="45716" rIns="91432" bIns="45716" rtlCol="0">
            <a:spAutoFit/>
          </a:bodyPr>
          <a:lstStyle/>
          <a:p>
            <a:pPr defTabSz="914310"/>
            <a:r>
              <a:rPr lang="en-GB" sz="2400" dirty="0">
                <a:solidFill>
                  <a:prstClr val="black"/>
                </a:solidFill>
              </a:rPr>
              <a:t>Correct quantity on x </a:t>
            </a:r>
            <a:r>
              <a:rPr lang="en-GB" sz="2400" b="1" dirty="0">
                <a:solidFill>
                  <a:prstClr val="black"/>
                </a:solidFill>
              </a:rPr>
              <a:t>axis</a:t>
            </a:r>
            <a:r>
              <a:rPr lang="en-GB" sz="2400" dirty="0">
                <a:solidFill>
                  <a:prstClr val="black"/>
                </a:solidFill>
              </a:rPr>
              <a:t> with label</a:t>
            </a:r>
            <a:endParaRPr lang="en-GB" sz="3600" dirty="0">
              <a:solidFill>
                <a:prstClr val="black"/>
              </a:solidFill>
            </a:endParaRPr>
          </a:p>
        </p:txBody>
      </p:sp>
      <p:sp>
        <p:nvSpPr>
          <p:cNvPr id="8" name="TextBox 7"/>
          <p:cNvSpPr txBox="1"/>
          <p:nvPr/>
        </p:nvSpPr>
        <p:spPr>
          <a:xfrm>
            <a:off x="899592" y="2067703"/>
            <a:ext cx="7560840" cy="461665"/>
          </a:xfrm>
          <a:prstGeom prst="rect">
            <a:avLst/>
          </a:prstGeom>
          <a:noFill/>
        </p:spPr>
        <p:txBody>
          <a:bodyPr wrap="square" lIns="91432" tIns="45716" rIns="91432" bIns="45716" rtlCol="0">
            <a:spAutoFit/>
          </a:bodyPr>
          <a:lstStyle/>
          <a:p>
            <a:pPr defTabSz="914310"/>
            <a:r>
              <a:rPr lang="en-GB" sz="2400" b="1" dirty="0">
                <a:solidFill>
                  <a:prstClr val="black"/>
                </a:solidFill>
              </a:rPr>
              <a:t>Trend</a:t>
            </a:r>
            <a:r>
              <a:rPr lang="en-GB" sz="2400" dirty="0">
                <a:solidFill>
                  <a:prstClr val="black"/>
                </a:solidFill>
              </a:rPr>
              <a:t> or pattern, e.g. “The greater the …., the ….er the …”</a:t>
            </a:r>
            <a:endParaRPr lang="en-GB" sz="3600" dirty="0">
              <a:solidFill>
                <a:prstClr val="black"/>
              </a:solidFill>
            </a:endParaRPr>
          </a:p>
        </p:txBody>
      </p:sp>
      <p:sp>
        <p:nvSpPr>
          <p:cNvPr id="9" name="TextBox 8"/>
          <p:cNvSpPr txBox="1"/>
          <p:nvPr/>
        </p:nvSpPr>
        <p:spPr>
          <a:xfrm>
            <a:off x="971600" y="2701374"/>
            <a:ext cx="7560840" cy="461665"/>
          </a:xfrm>
          <a:prstGeom prst="rect">
            <a:avLst/>
          </a:prstGeom>
          <a:noFill/>
        </p:spPr>
        <p:txBody>
          <a:bodyPr wrap="square" lIns="91432" tIns="45716" rIns="91432" bIns="45716" rtlCol="0">
            <a:spAutoFit/>
          </a:bodyPr>
          <a:lstStyle/>
          <a:p>
            <a:pPr defTabSz="914310"/>
            <a:r>
              <a:rPr lang="en-GB" sz="2400" b="1" dirty="0">
                <a:solidFill>
                  <a:prstClr val="black"/>
                </a:solidFill>
              </a:rPr>
              <a:t>Units </a:t>
            </a:r>
            <a:r>
              <a:rPr lang="en-GB" sz="2400" dirty="0">
                <a:solidFill>
                  <a:prstClr val="black"/>
                </a:solidFill>
              </a:rPr>
              <a:t>on BOTH axes e.g. mass / g   OR   mass (g)</a:t>
            </a:r>
            <a:endParaRPr lang="en-GB" sz="3600" dirty="0">
              <a:solidFill>
                <a:prstClr val="black"/>
              </a:solidFill>
            </a:endParaRPr>
          </a:p>
        </p:txBody>
      </p:sp>
      <p:sp>
        <p:nvSpPr>
          <p:cNvPr id="10" name="TextBox 9"/>
          <p:cNvSpPr txBox="1"/>
          <p:nvPr/>
        </p:nvSpPr>
        <p:spPr>
          <a:xfrm>
            <a:off x="971602" y="3147821"/>
            <a:ext cx="8100392" cy="830997"/>
          </a:xfrm>
          <a:prstGeom prst="rect">
            <a:avLst/>
          </a:prstGeom>
          <a:noFill/>
        </p:spPr>
        <p:txBody>
          <a:bodyPr wrap="square" lIns="91432" tIns="45716" rIns="91432" bIns="45716" rtlCol="0">
            <a:spAutoFit/>
          </a:bodyPr>
          <a:lstStyle/>
          <a:p>
            <a:pPr defTabSz="914310"/>
            <a:r>
              <a:rPr lang="en-GB" sz="2400" b="1" dirty="0">
                <a:solidFill>
                  <a:prstClr val="black"/>
                </a:solidFill>
              </a:rPr>
              <a:t>Line of best fit </a:t>
            </a:r>
            <a:r>
              <a:rPr lang="en-GB" sz="2400" dirty="0">
                <a:solidFill>
                  <a:prstClr val="black"/>
                </a:solidFill>
              </a:rPr>
              <a:t>-</a:t>
            </a:r>
            <a:r>
              <a:rPr lang="en-GB" sz="2400" b="1" dirty="0">
                <a:solidFill>
                  <a:prstClr val="black"/>
                </a:solidFill>
              </a:rPr>
              <a:t> </a:t>
            </a:r>
            <a:r>
              <a:rPr lang="en-GB" sz="2400" dirty="0">
                <a:solidFill>
                  <a:prstClr val="black"/>
                </a:solidFill>
              </a:rPr>
              <a:t>straight line with a ruler OR a curve, same number of points above and below line, do NOT join points</a:t>
            </a:r>
            <a:endParaRPr lang="en-GB" sz="3600" dirty="0">
              <a:solidFill>
                <a:prstClr val="black"/>
              </a:solidFill>
            </a:endParaRPr>
          </a:p>
        </p:txBody>
      </p:sp>
      <p:sp>
        <p:nvSpPr>
          <p:cNvPr id="11" name="TextBox 10"/>
          <p:cNvSpPr txBox="1"/>
          <p:nvPr/>
        </p:nvSpPr>
        <p:spPr>
          <a:xfrm>
            <a:off x="971601" y="4011919"/>
            <a:ext cx="7056784" cy="461665"/>
          </a:xfrm>
          <a:prstGeom prst="rect">
            <a:avLst/>
          </a:prstGeom>
          <a:noFill/>
        </p:spPr>
        <p:txBody>
          <a:bodyPr wrap="square" lIns="91432" tIns="45716" rIns="91432" bIns="45716" rtlCol="0">
            <a:spAutoFit/>
          </a:bodyPr>
          <a:lstStyle/>
          <a:p>
            <a:pPr defTabSz="914310"/>
            <a:r>
              <a:rPr lang="en-GB" sz="2400" dirty="0">
                <a:solidFill>
                  <a:prstClr val="black"/>
                </a:solidFill>
              </a:rPr>
              <a:t>Correct quantity on y </a:t>
            </a:r>
            <a:r>
              <a:rPr lang="en-GB" sz="2400" b="1" dirty="0">
                <a:solidFill>
                  <a:prstClr val="black"/>
                </a:solidFill>
              </a:rPr>
              <a:t>axis</a:t>
            </a:r>
            <a:r>
              <a:rPr lang="en-GB" sz="2400" dirty="0">
                <a:solidFill>
                  <a:prstClr val="black"/>
                </a:solidFill>
              </a:rPr>
              <a:t> with label</a:t>
            </a:r>
            <a:endParaRPr lang="en-GB" sz="3600" dirty="0">
              <a:solidFill>
                <a:prstClr val="black"/>
              </a:solidFill>
            </a:endParaRPr>
          </a:p>
        </p:txBody>
      </p:sp>
      <p:sp>
        <p:nvSpPr>
          <p:cNvPr id="12" name="TextBox 11"/>
          <p:cNvSpPr txBox="1"/>
          <p:nvPr/>
        </p:nvSpPr>
        <p:spPr>
          <a:xfrm>
            <a:off x="971601" y="4645590"/>
            <a:ext cx="8172400" cy="461665"/>
          </a:xfrm>
          <a:prstGeom prst="rect">
            <a:avLst/>
          </a:prstGeom>
          <a:noFill/>
        </p:spPr>
        <p:txBody>
          <a:bodyPr wrap="square" lIns="91432" tIns="45716" rIns="91432" bIns="45716" rtlCol="0">
            <a:spAutoFit/>
          </a:bodyPr>
          <a:lstStyle/>
          <a:p>
            <a:pPr defTabSz="914310"/>
            <a:r>
              <a:rPr lang="en-GB" sz="2400" dirty="0">
                <a:solidFill>
                  <a:prstClr val="black"/>
                </a:solidFill>
              </a:rPr>
              <a:t>Sensible, even </a:t>
            </a:r>
            <a:r>
              <a:rPr lang="en-GB" sz="2400" b="1" dirty="0">
                <a:solidFill>
                  <a:prstClr val="black"/>
                </a:solidFill>
              </a:rPr>
              <a:t>scale</a:t>
            </a:r>
            <a:r>
              <a:rPr lang="en-GB" sz="2400" dirty="0">
                <a:solidFill>
                  <a:prstClr val="black"/>
                </a:solidFill>
              </a:rPr>
              <a:t> on y axis, taking up over ½ the graph paper</a:t>
            </a:r>
          </a:p>
        </p:txBody>
      </p:sp>
      <p:pic>
        <p:nvPicPr>
          <p:cNvPr id="13" name="Picture 2" descr="http://static.rapidonline.com/catalogueimages/Module/M082559P01WL.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9872885" flipH="1" flipV="1">
            <a:off x="7096794" y="374472"/>
            <a:ext cx="2148226" cy="1946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705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p:cNvGrpSpPr>
            <a:grpSpLocks/>
          </p:cNvGrpSpPr>
          <p:nvPr/>
        </p:nvGrpSpPr>
        <p:grpSpPr bwMode="auto">
          <a:xfrm>
            <a:off x="107506" y="116632"/>
            <a:ext cx="7695968" cy="4920190"/>
            <a:chOff x="113" y="164"/>
            <a:chExt cx="5647" cy="3629"/>
          </a:xfrm>
        </p:grpSpPr>
        <p:pic>
          <p:nvPicPr>
            <p:cNvPr id="5" name="Picture 3" descr="graph-paper-v-7x9"/>
            <p:cNvPicPr>
              <a:picLocks noChangeAspect="1" noChangeArrowheads="1"/>
            </p:cNvPicPr>
            <p:nvPr/>
          </p:nvPicPr>
          <p:blipFill>
            <a:blip r:embed="rId2" cstate="print">
              <a:lum bright="20000" contrast="-34000"/>
              <a:extLst>
                <a:ext uri="{28A0092B-C50C-407E-A947-70E740481C1C}">
                  <a14:useLocalDpi xmlns:a14="http://schemas.microsoft.com/office/drawing/2010/main" val="0"/>
                </a:ext>
              </a:extLst>
            </a:blip>
            <a:srcRect/>
            <a:stretch>
              <a:fillRect/>
            </a:stretch>
          </p:blipFill>
          <p:spPr bwMode="auto">
            <a:xfrm>
              <a:off x="113" y="164"/>
              <a:ext cx="2831" cy="3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graph-paper-v-7x9"/>
            <p:cNvPicPr>
              <a:picLocks noChangeAspect="1" noChangeArrowheads="1"/>
            </p:cNvPicPr>
            <p:nvPr/>
          </p:nvPicPr>
          <p:blipFill>
            <a:blip r:embed="rId2" cstate="print">
              <a:lum bright="20000" contrast="-34000"/>
              <a:extLst>
                <a:ext uri="{28A0092B-C50C-407E-A947-70E740481C1C}">
                  <a14:useLocalDpi xmlns:a14="http://schemas.microsoft.com/office/drawing/2010/main" val="0"/>
                </a:ext>
              </a:extLst>
            </a:blip>
            <a:srcRect/>
            <a:stretch>
              <a:fillRect/>
            </a:stretch>
          </p:blipFill>
          <p:spPr bwMode="auto">
            <a:xfrm>
              <a:off x="2929" y="164"/>
              <a:ext cx="2831" cy="3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1379743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3-07-10 at 2.26.46 PM.png"/>
          <p:cNvPicPr>
            <a:picLocks noChangeAspect="1"/>
          </p:cNvPicPr>
          <p:nvPr/>
        </p:nvPicPr>
        <p:blipFill>
          <a:blip r:embed="rId2" cstate="print">
            <a:extLst>
              <a:ext uri="{28A0092B-C50C-407E-A947-70E740481C1C}">
                <a14:useLocalDpi xmlns:a14="http://schemas.microsoft.com/office/drawing/2010/main" val="0"/>
              </a:ext>
            </a:extLst>
          </a:blip>
          <a:srcRect l="31207" t="27350" r="260" b="25470"/>
          <a:stretch>
            <a:fillRect/>
          </a:stretch>
        </p:blipFill>
        <p:spPr>
          <a:xfrm>
            <a:off x="1582616" y="1383322"/>
            <a:ext cx="2667000" cy="1408340"/>
          </a:xfrm>
          <a:prstGeom prst="rect">
            <a:avLst/>
          </a:prstGeom>
        </p:spPr>
      </p:pic>
      <p:pic>
        <p:nvPicPr>
          <p:cNvPr id="49156" name="Picture 4" descr="http://4.bp.blogspot.com/-fzqWo07SXiA/UF8v2zGw1FI/AAAAAAAAAD0/29ok1MNQQTA/s320/ClassDojo-Logo-Wordpress.jpg">
            <a:hlinkClick r:id="rId3"/>
          </p:cNvPr>
          <p:cNvPicPr>
            <a:picLocks noChangeAspect="1" noChangeArrowheads="1"/>
          </p:cNvPicPr>
          <p:nvPr/>
        </p:nvPicPr>
        <p:blipFill>
          <a:blip r:embed="rId4" cstate="print"/>
          <a:srcRect/>
          <a:stretch>
            <a:fillRect/>
          </a:stretch>
        </p:blipFill>
        <p:spPr bwMode="auto">
          <a:xfrm>
            <a:off x="1143004" y="166322"/>
            <a:ext cx="3585339" cy="1030785"/>
          </a:xfrm>
          <a:prstGeom prst="rect">
            <a:avLst/>
          </a:prstGeom>
          <a:noFill/>
        </p:spPr>
      </p:pic>
      <p:sp>
        <p:nvSpPr>
          <p:cNvPr id="7" name="AutoShape 20"/>
          <p:cNvSpPr>
            <a:spLocks noChangeArrowheads="1"/>
          </p:cNvSpPr>
          <p:nvPr/>
        </p:nvSpPr>
        <p:spPr bwMode="auto">
          <a:xfrm>
            <a:off x="4706831" y="121107"/>
            <a:ext cx="3200401" cy="1256356"/>
          </a:xfrm>
          <a:prstGeom prst="roundRect">
            <a:avLst>
              <a:gd name="adj" fmla="val 9610"/>
            </a:avLst>
          </a:prstGeom>
          <a:solidFill>
            <a:srgbClr val="CC0000"/>
          </a:solidFill>
          <a:ln w="25400">
            <a:noFill/>
            <a:round/>
            <a:headEnd/>
            <a:tailEnd/>
          </a:ln>
          <a:effectLst/>
        </p:spPr>
        <p:txBody>
          <a:bodyPr lIns="91432" tIns="45716" rIns="91432" bIns="45716"/>
          <a:lstStyle/>
          <a:p>
            <a:pPr>
              <a:defRPr/>
            </a:pPr>
            <a:r>
              <a:rPr lang="en-GB" sz="1800" kern="0" dirty="0">
                <a:solidFill>
                  <a:srgbClr val="FFFFFF"/>
                </a:solidFill>
                <a:latin typeface="Calibri" pitchFamily="34" charset="0"/>
                <a:sym typeface="Webdings"/>
              </a:rPr>
              <a:t>We will be using Class Dojo to track good work &amp; behaviour and (if necessary) track poor effort and behaviour. 	</a:t>
            </a:r>
            <a:r>
              <a:rPr lang="en-GB" sz="1800" kern="0" dirty="0">
                <a:solidFill>
                  <a:srgbClr val="FFFFFF"/>
                </a:solidFill>
                <a:latin typeface="Calibri" pitchFamily="34" charset="0"/>
                <a:sym typeface="Wingdings"/>
              </a:rPr>
              <a:t>	</a:t>
            </a:r>
            <a:endParaRPr lang="en-GB" sz="1800" kern="0" dirty="0">
              <a:solidFill>
                <a:srgbClr val="FFFFFF"/>
              </a:solidFill>
              <a:latin typeface="Calibri" pitchFamily="34" charset="0"/>
            </a:endParaRPr>
          </a:p>
        </p:txBody>
      </p:sp>
      <p:pic>
        <p:nvPicPr>
          <p:cNvPr id="8" name="Picture 31" descr="https://encrypted-tbn0.gstatic.com/images?q=tbn:ANd9GcRZW-ACb79V_8AThgy2Kf1QAsq2YYOiEQmjX_oIwzNPGhuHBehbRA">
            <a:hlinkClick r:id="rId5"/>
          </p:cNvPr>
          <p:cNvPicPr>
            <a:picLocks noChangeAspect="1" noChangeArrowheads="1"/>
          </p:cNvPicPr>
          <p:nvPr/>
        </p:nvPicPr>
        <p:blipFill>
          <a:blip r:embed="rId6" cstate="print">
            <a:clrChange>
              <a:clrFrom>
                <a:srgbClr val="F8E4C1"/>
              </a:clrFrom>
              <a:clrTo>
                <a:srgbClr val="F8E4C1">
                  <a:alpha val="0"/>
                </a:srgbClr>
              </a:clrTo>
            </a:clrChange>
          </a:blip>
          <a:srcRect/>
          <a:stretch>
            <a:fillRect/>
          </a:stretch>
        </p:blipFill>
        <p:spPr bwMode="auto">
          <a:xfrm>
            <a:off x="1319048" y="2971810"/>
            <a:ext cx="1454875" cy="2057399"/>
          </a:xfrm>
          <a:prstGeom prst="rect">
            <a:avLst/>
          </a:prstGeom>
          <a:noFill/>
        </p:spPr>
      </p:pic>
      <p:sp>
        <p:nvSpPr>
          <p:cNvPr id="12" name="TextBox 11"/>
          <p:cNvSpPr txBox="1"/>
          <p:nvPr/>
        </p:nvSpPr>
        <p:spPr>
          <a:xfrm>
            <a:off x="4296516" y="1559169"/>
            <a:ext cx="3516923" cy="2862322"/>
          </a:xfrm>
          <a:prstGeom prst="rect">
            <a:avLst/>
          </a:prstGeom>
          <a:noFill/>
        </p:spPr>
        <p:txBody>
          <a:bodyPr wrap="square" lIns="91432" tIns="45716" rIns="91432" bIns="45716" rtlCol="0">
            <a:spAutoFit/>
          </a:bodyPr>
          <a:lstStyle/>
          <a:p>
            <a:r>
              <a:rPr lang="en-GB" sz="1800" dirty="0">
                <a:latin typeface="Trebuchet MS" pitchFamily="34" charset="0"/>
              </a:rPr>
              <a:t>If I or someone else is talking or you have been told to work in silence, you must:</a:t>
            </a:r>
          </a:p>
          <a:p>
            <a:endParaRPr lang="en-GB" sz="1800" dirty="0">
              <a:latin typeface="Trebuchet MS" pitchFamily="34" charset="0"/>
            </a:endParaRPr>
          </a:p>
          <a:p>
            <a:pPr marL="134529" indent="-134529">
              <a:buFont typeface="Arial" pitchFamily="34" charset="0"/>
              <a:buChar char="•"/>
            </a:pPr>
            <a:r>
              <a:rPr lang="en-GB" sz="1800" dirty="0">
                <a:latin typeface="Trebuchet MS" pitchFamily="34" charset="0"/>
              </a:rPr>
              <a:t>Listen or work without speaking about anything – even the work.</a:t>
            </a:r>
          </a:p>
          <a:p>
            <a:pPr marL="134529" indent="-134529">
              <a:buFont typeface="Arial" pitchFamily="34" charset="0"/>
              <a:buChar char="•"/>
            </a:pPr>
            <a:r>
              <a:rPr lang="en-GB" sz="1800" dirty="0">
                <a:latin typeface="Trebuchet MS" pitchFamily="34" charset="0"/>
              </a:rPr>
              <a:t>Put up your hand if you want to say something and wait until asked to speak.</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3" descr="Show-Me® SUPERTOUGH Gridded Drywipe Boards"/>
          <p:cNvPicPr>
            <a:picLocks noChangeAspect="1" noChangeArrowheads="1"/>
          </p:cNvPicPr>
          <p:nvPr/>
        </p:nvPicPr>
        <p:blipFill>
          <a:blip r:embed="rId2" cstate="print"/>
          <a:srcRect t="11323"/>
          <a:stretch>
            <a:fillRect/>
          </a:stretch>
        </p:blipFill>
        <p:spPr bwMode="auto">
          <a:xfrm>
            <a:off x="403528" y="2308312"/>
            <a:ext cx="1887416" cy="2332685"/>
          </a:xfrm>
          <a:prstGeom prst="rect">
            <a:avLst/>
          </a:prstGeom>
          <a:noFill/>
        </p:spPr>
      </p:pic>
      <p:sp>
        <p:nvSpPr>
          <p:cNvPr id="4" name="AutoShape 20"/>
          <p:cNvSpPr>
            <a:spLocks noChangeArrowheads="1"/>
          </p:cNvSpPr>
          <p:nvPr/>
        </p:nvSpPr>
        <p:spPr bwMode="auto">
          <a:xfrm>
            <a:off x="166978" y="94728"/>
            <a:ext cx="4270208" cy="1920928"/>
          </a:xfrm>
          <a:prstGeom prst="roundRect">
            <a:avLst>
              <a:gd name="adj" fmla="val 6039"/>
            </a:avLst>
          </a:prstGeom>
          <a:solidFill>
            <a:srgbClr val="0066FF"/>
          </a:solidFill>
          <a:ln w="25400">
            <a:noFill/>
            <a:round/>
            <a:headEnd/>
            <a:tailEnd/>
          </a:ln>
          <a:effectLst/>
        </p:spPr>
        <p:txBody>
          <a:bodyPr lIns="91432" tIns="45716" rIns="91432" bIns="45716"/>
          <a:lstStyle/>
          <a:p>
            <a:pPr marL="134529" indent="-134529">
              <a:buFont typeface="Arial" pitchFamily="34" charset="0"/>
              <a:buChar char="•"/>
              <a:defRPr/>
            </a:pPr>
            <a:r>
              <a:rPr lang="en-GB" sz="1800" kern="0" dirty="0">
                <a:solidFill>
                  <a:srgbClr val="FFFFFF"/>
                </a:solidFill>
                <a:latin typeface="Calibri" pitchFamily="34" charset="0"/>
                <a:sym typeface="Wingdings"/>
              </a:rPr>
              <a:t>Whiteboards are to be used for the tasks set, </a:t>
            </a:r>
            <a:r>
              <a:rPr lang="en-GB" sz="1800" b="1" kern="0" dirty="0">
                <a:solidFill>
                  <a:srgbClr val="FFFFFF"/>
                </a:solidFill>
                <a:latin typeface="Calibri" pitchFamily="34" charset="0"/>
                <a:sym typeface="Wingdings"/>
              </a:rPr>
              <a:t>not random scribbling</a:t>
            </a:r>
            <a:r>
              <a:rPr lang="en-GB" sz="1800" kern="0" dirty="0">
                <a:solidFill>
                  <a:srgbClr val="FFFFFF"/>
                </a:solidFill>
                <a:latin typeface="Calibri" pitchFamily="34" charset="0"/>
                <a:sym typeface="Wingdings"/>
              </a:rPr>
              <a:t>.</a:t>
            </a:r>
          </a:p>
          <a:p>
            <a:pPr marL="134529" indent="-134529">
              <a:buFont typeface="Arial" pitchFamily="34" charset="0"/>
              <a:buChar char="•"/>
              <a:defRPr/>
            </a:pPr>
            <a:r>
              <a:rPr lang="en-GB" sz="1800" kern="0" dirty="0">
                <a:solidFill>
                  <a:srgbClr val="FFFFFF"/>
                </a:solidFill>
                <a:latin typeface="Calibri" pitchFamily="34" charset="0"/>
                <a:sym typeface="Wingdings"/>
              </a:rPr>
              <a:t>They are to be returned at the end of the class </a:t>
            </a:r>
            <a:r>
              <a:rPr lang="en-GB" sz="1800" b="1" kern="0" dirty="0">
                <a:solidFill>
                  <a:srgbClr val="FFFFFF"/>
                </a:solidFill>
                <a:latin typeface="Calibri" pitchFamily="34" charset="0"/>
                <a:sym typeface="Wingdings"/>
              </a:rPr>
              <a:t>wiped clean </a:t>
            </a:r>
            <a:r>
              <a:rPr lang="en-GB" sz="1800" kern="0" dirty="0">
                <a:solidFill>
                  <a:srgbClr val="FFFFFF"/>
                </a:solidFill>
                <a:latin typeface="Calibri" pitchFamily="34" charset="0"/>
                <a:sym typeface="Wingdings"/>
              </a:rPr>
              <a:t>and </a:t>
            </a:r>
            <a:r>
              <a:rPr lang="en-GB" sz="1800" b="1" kern="0" dirty="0">
                <a:solidFill>
                  <a:srgbClr val="FFFFFF"/>
                </a:solidFill>
                <a:latin typeface="Calibri" pitchFamily="34" charset="0"/>
                <a:sym typeface="Wingdings"/>
              </a:rPr>
              <a:t>with their pen and rubber </a:t>
            </a:r>
            <a:r>
              <a:rPr lang="en-GB" sz="1800" kern="0" dirty="0">
                <a:solidFill>
                  <a:srgbClr val="FFFFFF"/>
                </a:solidFill>
                <a:latin typeface="Calibri" pitchFamily="34" charset="0"/>
                <a:sym typeface="Wingdings"/>
              </a:rPr>
              <a:t>placed neatly in the centre of your desk. 	</a:t>
            </a:r>
            <a:endParaRPr lang="en-GB" sz="1800" kern="0" dirty="0">
              <a:solidFill>
                <a:srgbClr val="FFFFFF"/>
              </a:solidFill>
              <a:latin typeface="Calibri" pitchFamily="34" charset="0"/>
            </a:endParaRPr>
          </a:p>
        </p:txBody>
      </p:sp>
      <p:sp>
        <p:nvSpPr>
          <p:cNvPr id="5" name="AutoShape 20"/>
          <p:cNvSpPr>
            <a:spLocks noChangeArrowheads="1"/>
          </p:cNvSpPr>
          <p:nvPr/>
        </p:nvSpPr>
        <p:spPr bwMode="auto">
          <a:xfrm>
            <a:off x="4700954" y="121105"/>
            <a:ext cx="4256190" cy="1906478"/>
          </a:xfrm>
          <a:prstGeom prst="roundRect">
            <a:avLst>
              <a:gd name="adj" fmla="val 7689"/>
            </a:avLst>
          </a:prstGeom>
          <a:solidFill>
            <a:srgbClr val="009242"/>
          </a:solidFill>
          <a:ln w="25400">
            <a:noFill/>
            <a:round/>
            <a:headEnd/>
            <a:tailEnd/>
          </a:ln>
          <a:effectLst/>
        </p:spPr>
        <p:txBody>
          <a:bodyPr lIns="91432" tIns="45716" rIns="91432" bIns="45716"/>
          <a:lstStyle/>
          <a:p>
            <a:pPr marL="134529" indent="-134529">
              <a:buFont typeface="Arial" pitchFamily="34" charset="0"/>
              <a:buChar char="•"/>
              <a:defRPr/>
            </a:pPr>
            <a:r>
              <a:rPr lang="en-GB" sz="1800" kern="0" dirty="0">
                <a:solidFill>
                  <a:srgbClr val="FFFFFF"/>
                </a:solidFill>
                <a:latin typeface="Calibri" pitchFamily="34" charset="0"/>
                <a:sym typeface="Webdings"/>
              </a:rPr>
              <a:t>We will be doing lots of </a:t>
            </a:r>
            <a:r>
              <a:rPr lang="en-GB" sz="1800" b="1" kern="0" dirty="0">
                <a:solidFill>
                  <a:srgbClr val="FFFFFF"/>
                </a:solidFill>
                <a:latin typeface="Calibri" pitchFamily="34" charset="0"/>
                <a:sym typeface="Webdings"/>
              </a:rPr>
              <a:t>peer</a:t>
            </a:r>
            <a:r>
              <a:rPr lang="en-GB" sz="1800" kern="0" dirty="0">
                <a:solidFill>
                  <a:srgbClr val="FFFFFF"/>
                </a:solidFill>
                <a:latin typeface="Calibri" pitchFamily="34" charset="0"/>
                <a:sym typeface="Webdings"/>
              </a:rPr>
              <a:t> and </a:t>
            </a:r>
            <a:r>
              <a:rPr lang="en-GB" sz="1800" b="1" kern="0" dirty="0">
                <a:solidFill>
                  <a:srgbClr val="FFFFFF"/>
                </a:solidFill>
                <a:latin typeface="Calibri" pitchFamily="34" charset="0"/>
                <a:sym typeface="Webdings"/>
              </a:rPr>
              <a:t>self-assessment</a:t>
            </a:r>
            <a:r>
              <a:rPr lang="en-GB" sz="1800" kern="0" dirty="0">
                <a:solidFill>
                  <a:srgbClr val="FFFFFF"/>
                </a:solidFill>
                <a:latin typeface="Calibri" pitchFamily="34" charset="0"/>
                <a:sym typeface="Webdings"/>
              </a:rPr>
              <a:t>.</a:t>
            </a:r>
          </a:p>
          <a:p>
            <a:pPr marL="134529" indent="-134529">
              <a:buFont typeface="Arial" pitchFamily="34" charset="0"/>
              <a:buChar char="•"/>
              <a:defRPr/>
            </a:pPr>
            <a:r>
              <a:rPr lang="en-GB" sz="1800" kern="0" dirty="0">
                <a:solidFill>
                  <a:srgbClr val="FFFFFF"/>
                </a:solidFill>
                <a:latin typeface="Calibri" pitchFamily="34" charset="0"/>
                <a:sym typeface="Webdings"/>
              </a:rPr>
              <a:t>This </a:t>
            </a:r>
            <a:r>
              <a:rPr lang="en-GB" sz="1800" b="1" kern="0" dirty="0">
                <a:solidFill>
                  <a:srgbClr val="FFFFFF"/>
                </a:solidFill>
                <a:latin typeface="Calibri" pitchFamily="34" charset="0"/>
                <a:sym typeface="Webdings"/>
              </a:rPr>
              <a:t>should</a:t>
            </a:r>
            <a:r>
              <a:rPr lang="en-GB" sz="1800" kern="0" dirty="0">
                <a:solidFill>
                  <a:srgbClr val="FFFFFF"/>
                </a:solidFill>
                <a:latin typeface="Calibri" pitchFamily="34" charset="0"/>
                <a:sym typeface="Webdings"/>
              </a:rPr>
              <a:t> be done in </a:t>
            </a:r>
            <a:r>
              <a:rPr lang="en-GB" sz="1800" b="1" kern="0" dirty="0">
                <a:solidFill>
                  <a:srgbClr val="FFFFFF"/>
                </a:solidFill>
                <a:latin typeface="Calibri" pitchFamily="34" charset="0"/>
                <a:sym typeface="Webdings"/>
              </a:rPr>
              <a:t>green pen or at least a different colour</a:t>
            </a:r>
            <a:r>
              <a:rPr lang="en-GB" sz="1800" kern="0" dirty="0">
                <a:solidFill>
                  <a:srgbClr val="FFFFFF"/>
                </a:solidFill>
                <a:latin typeface="Calibri" pitchFamily="34" charset="0"/>
                <a:sym typeface="Webdings"/>
              </a:rPr>
              <a:t>.</a:t>
            </a:r>
          </a:p>
          <a:p>
            <a:pPr marL="134529" indent="-134529">
              <a:buFont typeface="Arial" pitchFamily="34" charset="0"/>
              <a:buChar char="•"/>
              <a:defRPr/>
            </a:pPr>
            <a:r>
              <a:rPr lang="en-GB" sz="1800" kern="0" dirty="0">
                <a:solidFill>
                  <a:srgbClr val="FFFFFF"/>
                </a:solidFill>
                <a:latin typeface="Calibri" pitchFamily="34" charset="0"/>
                <a:sym typeface="Webdings"/>
              </a:rPr>
              <a:t>The more green pen in your book </a:t>
            </a:r>
            <a:r>
              <a:rPr lang="en-GB" sz="1800" b="1" kern="0" dirty="0">
                <a:solidFill>
                  <a:srgbClr val="FFFFFF"/>
                </a:solidFill>
                <a:latin typeface="Calibri" pitchFamily="34" charset="0"/>
                <a:sym typeface="Webdings"/>
              </a:rPr>
              <a:t>the better</a:t>
            </a:r>
            <a:r>
              <a:rPr lang="en-GB" sz="1800" kern="0" dirty="0">
                <a:solidFill>
                  <a:srgbClr val="FFFFFF"/>
                </a:solidFill>
                <a:latin typeface="Calibri" pitchFamily="34" charset="0"/>
                <a:sym typeface="Webdings"/>
              </a:rPr>
              <a:t>!	</a:t>
            </a:r>
            <a:r>
              <a:rPr lang="en-GB" sz="1800" kern="0" dirty="0">
                <a:solidFill>
                  <a:srgbClr val="FFFFFF"/>
                </a:solidFill>
                <a:latin typeface="Calibri" pitchFamily="34" charset="0"/>
                <a:sym typeface="Wingdings"/>
              </a:rPr>
              <a:t>	</a:t>
            </a:r>
            <a:endParaRPr lang="en-GB" sz="1800" kern="0" dirty="0">
              <a:solidFill>
                <a:srgbClr val="FFFFFF"/>
              </a:solidFill>
              <a:latin typeface="Calibri" pitchFamily="34" charset="0"/>
            </a:endParaRPr>
          </a:p>
        </p:txBody>
      </p:sp>
      <p:sp>
        <p:nvSpPr>
          <p:cNvPr id="6" name="AutoShape 18"/>
          <p:cNvSpPr>
            <a:spLocks noChangeArrowheads="1"/>
          </p:cNvSpPr>
          <p:nvPr/>
        </p:nvSpPr>
        <p:spPr bwMode="auto">
          <a:xfrm>
            <a:off x="2611908" y="2404565"/>
            <a:ext cx="2368061" cy="1523999"/>
          </a:xfrm>
          <a:prstGeom prst="cloudCallout">
            <a:avLst>
              <a:gd name="adj1" fmla="val -39485"/>
              <a:gd name="adj2" fmla="val 102917"/>
            </a:avLst>
          </a:prstGeom>
          <a:solidFill>
            <a:srgbClr val="DDDDFF"/>
          </a:solidFill>
          <a:ln w="9525">
            <a:noFill/>
            <a:round/>
            <a:headEnd/>
            <a:tailEnd/>
          </a:ln>
          <a:effectLst/>
        </p:spPr>
        <p:txBody>
          <a:bodyPr lIns="91432" tIns="45716" rIns="91432" bIns="45716" anchor="ctr" anchorCtr="1"/>
          <a:lstStyle/>
          <a:p>
            <a:pPr algn="ctr">
              <a:defRPr/>
            </a:pPr>
            <a:r>
              <a:rPr lang="en-GB" sz="1800" kern="0" dirty="0">
                <a:solidFill>
                  <a:srgbClr val="002060"/>
                </a:solidFill>
                <a:latin typeface="Trebuchet MS" pitchFamily="34" charset="0"/>
              </a:rPr>
              <a:t>How will these help your learning?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4275" name="Group 3"/>
          <p:cNvGraphicFramePr>
            <a:graphicFrameLocks noGrp="1"/>
          </p:cNvGraphicFramePr>
          <p:nvPr>
            <p:extLst>
              <p:ext uri="{D42A27DB-BD31-4B8C-83A1-F6EECF244321}">
                <p14:modId xmlns:p14="http://schemas.microsoft.com/office/powerpoint/2010/main" val="3937835186"/>
              </p:ext>
            </p:extLst>
          </p:nvPr>
        </p:nvGraphicFramePr>
        <p:xfrm>
          <a:off x="161020" y="1868875"/>
          <a:ext cx="8790167" cy="2801952"/>
        </p:xfrm>
        <a:graphic>
          <a:graphicData uri="http://schemas.openxmlformats.org/drawingml/2006/table">
            <a:tbl>
              <a:tblPr/>
              <a:tblGrid>
                <a:gridCol w="2595846">
                  <a:extLst>
                    <a:ext uri="{9D8B030D-6E8A-4147-A177-3AD203B41FA5}">
                      <a16:colId xmlns:a16="http://schemas.microsoft.com/office/drawing/2014/main" val="20000"/>
                    </a:ext>
                  </a:extLst>
                </a:gridCol>
                <a:gridCol w="6194321">
                  <a:extLst>
                    <a:ext uri="{9D8B030D-6E8A-4147-A177-3AD203B41FA5}">
                      <a16:colId xmlns:a16="http://schemas.microsoft.com/office/drawing/2014/main" val="20001"/>
                    </a:ext>
                  </a:extLst>
                </a:gridCol>
              </a:tblGrid>
              <a:tr h="43204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1800" b="1" i="0" u="none" strike="noStrike" cap="none" normalizeH="0" baseline="0" dirty="0">
                          <a:ln>
                            <a:noFill/>
                          </a:ln>
                          <a:solidFill>
                            <a:schemeClr val="tx1"/>
                          </a:solidFill>
                          <a:effectLst/>
                          <a:latin typeface="+mn-lt"/>
                        </a:rPr>
                        <a:t>Research Group</a:t>
                      </a:r>
                    </a:p>
                  </a:txBody>
                  <a:tcPr marL="68571" marR="68571" marT="34288" marB="3428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1800" b="1" i="0" u="none" strike="noStrike" cap="none" normalizeH="0" baseline="0" dirty="0">
                          <a:ln>
                            <a:noFill/>
                          </a:ln>
                          <a:solidFill>
                            <a:schemeClr val="tx1"/>
                          </a:solidFill>
                          <a:effectLst/>
                          <a:latin typeface="+mn-lt"/>
                        </a:rPr>
                        <a:t> Topic</a:t>
                      </a:r>
                    </a:p>
                  </a:txBody>
                  <a:tcPr marL="68571" marR="68571" marT="34288" marB="3428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0"/>
                  </a:ext>
                </a:extLst>
              </a:tr>
              <a:tr h="49397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1800" b="1" i="0" u="none" strike="noStrike" cap="none" normalizeH="0" baseline="0" dirty="0">
                          <a:ln>
                            <a:noFill/>
                          </a:ln>
                          <a:solidFill>
                            <a:schemeClr val="tx1"/>
                          </a:solidFill>
                          <a:effectLst/>
                          <a:latin typeface="+mn-lt"/>
                        </a:rPr>
                        <a:t>A</a:t>
                      </a:r>
                    </a:p>
                  </a:txBody>
                  <a:tcPr marL="68571" marR="68571" marT="34288" marB="3428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lang="en-GB" sz="1800" b="1" dirty="0">
                        <a:latin typeface="+mn-lt"/>
                      </a:endParaRPr>
                    </a:p>
                  </a:txBody>
                  <a:tcPr marL="68571" marR="68571" marT="34288" marB="3428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951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1800" b="1" i="0" u="none" strike="noStrike" cap="none" normalizeH="0" baseline="0">
                          <a:ln>
                            <a:noFill/>
                          </a:ln>
                          <a:solidFill>
                            <a:schemeClr val="tx1"/>
                          </a:solidFill>
                          <a:effectLst/>
                          <a:latin typeface="+mn-lt"/>
                        </a:rPr>
                        <a:t>B</a:t>
                      </a:r>
                    </a:p>
                  </a:txBody>
                  <a:tcPr marL="68571" marR="68571" marT="34288" marB="3428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lang="en-GB" sz="1800" b="1" dirty="0">
                        <a:latin typeface="+mn-lt"/>
                      </a:endParaRPr>
                    </a:p>
                  </a:txBody>
                  <a:tcPr marL="68571" marR="68571" marT="34288" marB="3428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951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1800" b="1" i="0" u="none" strike="noStrike" cap="none" normalizeH="0" baseline="0">
                          <a:ln>
                            <a:noFill/>
                          </a:ln>
                          <a:solidFill>
                            <a:schemeClr val="tx1"/>
                          </a:solidFill>
                          <a:effectLst/>
                          <a:latin typeface="+mn-lt"/>
                        </a:rPr>
                        <a:t>C</a:t>
                      </a:r>
                    </a:p>
                  </a:txBody>
                  <a:tcPr marL="68571" marR="68571" marT="34288" marB="3428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lang="en-GB" sz="1800" b="1" dirty="0">
                        <a:latin typeface="+mn-lt"/>
                      </a:endParaRPr>
                    </a:p>
                  </a:txBody>
                  <a:tcPr marL="68571" marR="68571" marT="34288" marB="3428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9397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1800" b="1" i="0" u="none" strike="noStrike" cap="none" normalizeH="0" baseline="0" dirty="0">
                          <a:ln>
                            <a:noFill/>
                          </a:ln>
                          <a:solidFill>
                            <a:schemeClr val="tx1"/>
                          </a:solidFill>
                          <a:effectLst/>
                          <a:latin typeface="+mn-lt"/>
                        </a:rPr>
                        <a:t>D</a:t>
                      </a:r>
                    </a:p>
                  </a:txBody>
                  <a:tcPr marL="68571" marR="68571" marT="34288" marB="3428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a:endParaRPr lang="en-GB" sz="1400" b="1" dirty="0">
                        <a:latin typeface="+mn-lt"/>
                      </a:endParaRPr>
                    </a:p>
                  </a:txBody>
                  <a:tcPr marL="68571" marR="68571" marT="34288" marB="3428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91672">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1800" b="1" i="0" u="none" strike="noStrike" cap="none" normalizeH="0" baseline="0" dirty="0">
                          <a:ln>
                            <a:noFill/>
                          </a:ln>
                          <a:solidFill>
                            <a:schemeClr val="tx1"/>
                          </a:solidFill>
                          <a:effectLst/>
                          <a:latin typeface="+mn-lt"/>
                        </a:rPr>
                        <a:t>E</a:t>
                      </a:r>
                    </a:p>
                  </a:txBody>
                  <a:tcPr marL="68571" marR="68571" marT="34288" marB="3428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l"/>
                      <a:endParaRPr lang="en-GB" sz="1400" b="1" dirty="0">
                        <a:latin typeface="+mn-lt"/>
                      </a:endParaRPr>
                    </a:p>
                  </a:txBody>
                  <a:tcPr marL="68571" marR="68571" marT="34288" marB="3428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6" name="AutoShape 20"/>
          <p:cNvSpPr>
            <a:spLocks noChangeArrowheads="1"/>
          </p:cNvSpPr>
          <p:nvPr/>
        </p:nvSpPr>
        <p:spPr bwMode="auto">
          <a:xfrm>
            <a:off x="121920" y="91909"/>
            <a:ext cx="6670482" cy="1619771"/>
          </a:xfrm>
          <a:prstGeom prst="roundRect">
            <a:avLst>
              <a:gd name="adj" fmla="val 6828"/>
            </a:avLst>
          </a:prstGeom>
          <a:solidFill>
            <a:srgbClr val="CC0000"/>
          </a:solidFill>
          <a:ln w="25400">
            <a:noFill/>
            <a:round/>
            <a:headEnd/>
            <a:tailEnd/>
          </a:ln>
          <a:effectLst/>
        </p:spPr>
        <p:txBody>
          <a:bodyPr lIns="91432" tIns="45716" rIns="91432" bIns="45716"/>
          <a:lstStyle/>
          <a:p>
            <a:pPr marL="269057" indent="-269057"/>
            <a:r>
              <a:rPr lang="en-GB" sz="1800" kern="0" dirty="0">
                <a:solidFill>
                  <a:srgbClr val="FFFFFF"/>
                </a:solidFill>
                <a:latin typeface="+mj-lt"/>
                <a:sym typeface="Webdings"/>
              </a:rPr>
              <a:t></a:t>
            </a:r>
            <a:r>
              <a:rPr lang="en-GB" sz="1800" kern="0" dirty="0">
                <a:solidFill>
                  <a:srgbClr val="FFFFFF"/>
                </a:solidFill>
                <a:latin typeface="Calibri" pitchFamily="34" charset="0"/>
                <a:sym typeface="Wingdings"/>
              </a:rPr>
              <a:t>	JIGSAW LEARNING: </a:t>
            </a:r>
            <a:r>
              <a:rPr lang="en-GB" sz="1800" dirty="0">
                <a:solidFill>
                  <a:schemeClr val="bg1"/>
                </a:solidFill>
                <a:latin typeface="Trebuchet MS" pitchFamily="34" charset="0"/>
              </a:rPr>
              <a:t>You will be working in </a:t>
            </a:r>
            <a:r>
              <a:rPr lang="en-GB" sz="1800" b="1" dirty="0">
                <a:solidFill>
                  <a:srgbClr val="FFFF00"/>
                </a:solidFill>
                <a:latin typeface="Trebuchet MS" pitchFamily="34" charset="0"/>
              </a:rPr>
              <a:t>Home Groups</a:t>
            </a:r>
            <a:r>
              <a:rPr lang="en-GB" sz="1800" dirty="0">
                <a:solidFill>
                  <a:schemeClr val="bg1"/>
                </a:solidFill>
                <a:latin typeface="Trebuchet MS" pitchFamily="34" charset="0"/>
              </a:rPr>
              <a:t> and </a:t>
            </a:r>
            <a:r>
              <a:rPr lang="en-GB" sz="1800" b="1" dirty="0">
                <a:solidFill>
                  <a:srgbClr val="FFFF00"/>
                </a:solidFill>
                <a:latin typeface="Trebuchet MS" pitchFamily="34" charset="0"/>
              </a:rPr>
              <a:t>Research Groups</a:t>
            </a:r>
            <a:r>
              <a:rPr lang="en-GB" sz="1800" dirty="0">
                <a:solidFill>
                  <a:schemeClr val="bg1"/>
                </a:solidFill>
                <a:latin typeface="Trebuchet MS" pitchFamily="34" charset="0"/>
              </a:rPr>
              <a:t>.</a:t>
            </a:r>
          </a:p>
          <a:p>
            <a:pPr marL="269057" indent="-269057"/>
            <a:r>
              <a:rPr lang="en-GB" sz="1800" dirty="0">
                <a:solidFill>
                  <a:schemeClr val="bg1"/>
                </a:solidFill>
                <a:latin typeface="Trebuchet MS" pitchFamily="34" charset="0"/>
              </a:rPr>
              <a:t>	Each member of the Home Group will </a:t>
            </a:r>
            <a:r>
              <a:rPr lang="en-GB" sz="1800" b="1" dirty="0">
                <a:solidFill>
                  <a:srgbClr val="FFFF00"/>
                </a:solidFill>
                <a:latin typeface="Trebuchet MS" pitchFamily="34" charset="0"/>
              </a:rPr>
              <a:t>RESEARCH</a:t>
            </a:r>
            <a:r>
              <a:rPr lang="en-GB" sz="1800" dirty="0">
                <a:solidFill>
                  <a:schemeClr val="bg1"/>
                </a:solidFill>
                <a:latin typeface="Trebuchet MS" pitchFamily="34" charset="0"/>
              </a:rPr>
              <a:t> a different topic.  You will then </a:t>
            </a:r>
            <a:r>
              <a:rPr lang="en-GB" sz="1800" b="1" dirty="0">
                <a:solidFill>
                  <a:srgbClr val="FFFF00"/>
                </a:solidFill>
                <a:latin typeface="Trebuchet MS" pitchFamily="34" charset="0"/>
              </a:rPr>
              <a:t>TEACH</a:t>
            </a:r>
            <a:r>
              <a:rPr lang="en-GB" sz="1800" dirty="0">
                <a:solidFill>
                  <a:schemeClr val="bg1"/>
                </a:solidFill>
                <a:latin typeface="Trebuchet MS" pitchFamily="34" charset="0"/>
              </a:rPr>
              <a:t> each other in your Home Group what you have found out.</a:t>
            </a:r>
          </a:p>
          <a:p>
            <a:pPr marL="269057" indent="-269057">
              <a:defRPr/>
            </a:pPr>
            <a:endParaRPr lang="en-GB" sz="1800" kern="0" dirty="0">
              <a:solidFill>
                <a:srgbClr val="FFFFFF"/>
              </a:solidFill>
              <a:latin typeface="Calibri" pitchFamily="34" charset="0"/>
            </a:endParaRPr>
          </a:p>
        </p:txBody>
      </p:sp>
      <p:pic>
        <p:nvPicPr>
          <p:cNvPr id="7" name="Picture 23" descr="Show-Me® SUPERTOUGH Gridded Drywipe Boards"/>
          <p:cNvPicPr>
            <a:picLocks noChangeAspect="1" noChangeArrowheads="1"/>
          </p:cNvPicPr>
          <p:nvPr/>
        </p:nvPicPr>
        <p:blipFill>
          <a:blip r:embed="rId2" cstate="print"/>
          <a:srcRect t="11323"/>
          <a:stretch>
            <a:fillRect/>
          </a:stretch>
        </p:blipFill>
        <p:spPr bwMode="auto">
          <a:xfrm>
            <a:off x="7551519" y="87312"/>
            <a:ext cx="1399662" cy="1729864"/>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903010008"/>
              </p:ext>
            </p:extLst>
          </p:nvPr>
        </p:nvGraphicFramePr>
        <p:xfrm>
          <a:off x="220649" y="142509"/>
          <a:ext cx="8760348" cy="4111536"/>
        </p:xfrm>
        <a:graphic>
          <a:graphicData uri="http://schemas.openxmlformats.org/drawingml/2006/table">
            <a:tbl>
              <a:tblPr firstRow="1" bandRow="1">
                <a:tableStyleId>{5940675A-B579-460E-94D1-54222C63F5DA}</a:tableStyleId>
              </a:tblPr>
              <a:tblGrid>
                <a:gridCol w="1460058">
                  <a:extLst>
                    <a:ext uri="{9D8B030D-6E8A-4147-A177-3AD203B41FA5}">
                      <a16:colId xmlns:a16="http://schemas.microsoft.com/office/drawing/2014/main" val="20000"/>
                    </a:ext>
                  </a:extLst>
                </a:gridCol>
                <a:gridCol w="1460058">
                  <a:extLst>
                    <a:ext uri="{9D8B030D-6E8A-4147-A177-3AD203B41FA5}">
                      <a16:colId xmlns:a16="http://schemas.microsoft.com/office/drawing/2014/main" val="20001"/>
                    </a:ext>
                  </a:extLst>
                </a:gridCol>
                <a:gridCol w="1460058">
                  <a:extLst>
                    <a:ext uri="{9D8B030D-6E8A-4147-A177-3AD203B41FA5}">
                      <a16:colId xmlns:a16="http://schemas.microsoft.com/office/drawing/2014/main" val="20002"/>
                    </a:ext>
                  </a:extLst>
                </a:gridCol>
                <a:gridCol w="1460188">
                  <a:extLst>
                    <a:ext uri="{9D8B030D-6E8A-4147-A177-3AD203B41FA5}">
                      <a16:colId xmlns:a16="http://schemas.microsoft.com/office/drawing/2014/main" val="20003"/>
                    </a:ext>
                  </a:extLst>
                </a:gridCol>
                <a:gridCol w="1459928">
                  <a:extLst>
                    <a:ext uri="{9D8B030D-6E8A-4147-A177-3AD203B41FA5}">
                      <a16:colId xmlns:a16="http://schemas.microsoft.com/office/drawing/2014/main" val="20004"/>
                    </a:ext>
                  </a:extLst>
                </a:gridCol>
                <a:gridCol w="1460058">
                  <a:extLst>
                    <a:ext uri="{9D8B030D-6E8A-4147-A177-3AD203B41FA5}">
                      <a16:colId xmlns:a16="http://schemas.microsoft.com/office/drawing/2014/main" val="20005"/>
                    </a:ext>
                  </a:extLst>
                </a:gridCol>
              </a:tblGrid>
              <a:tr h="589481">
                <a:tc>
                  <a:txBody>
                    <a:bodyPr/>
                    <a:lstStyle/>
                    <a:p>
                      <a:pPr algn="ctr"/>
                      <a:endParaRPr lang="en-GB" sz="1500" b="1" dirty="0">
                        <a:latin typeface="+mn-lt"/>
                      </a:endParaRPr>
                    </a:p>
                  </a:txBody>
                  <a:tcPr marL="68585" marR="68585" marT="34292" marB="34292" anchor="ctr">
                    <a:solidFill>
                      <a:schemeClr val="bg1"/>
                    </a:solidFill>
                  </a:tcPr>
                </a:tc>
                <a:tc>
                  <a:txBody>
                    <a:bodyPr/>
                    <a:lstStyle/>
                    <a:p>
                      <a:pPr algn="ctr"/>
                      <a:r>
                        <a:rPr lang="en-GB" sz="1500" b="1" dirty="0">
                          <a:latin typeface="+mn-lt"/>
                        </a:rPr>
                        <a:t>Research Group A</a:t>
                      </a:r>
                    </a:p>
                  </a:txBody>
                  <a:tcPr marL="68585" marR="68585" marT="34292" marB="34292" anchor="ctr">
                    <a:solidFill>
                      <a:schemeClr val="bg1"/>
                    </a:solidFill>
                  </a:tcPr>
                </a:tc>
                <a:tc>
                  <a:txBody>
                    <a:bodyPr/>
                    <a:lstStyle/>
                    <a:p>
                      <a:pPr algn="ctr"/>
                      <a:r>
                        <a:rPr lang="en-GB" sz="1500" b="1" dirty="0">
                          <a:latin typeface="+mn-lt"/>
                        </a:rPr>
                        <a:t>Research</a:t>
                      </a:r>
                      <a:r>
                        <a:rPr lang="en-GB" sz="1500" b="1" baseline="0" dirty="0">
                          <a:latin typeface="+mn-lt"/>
                        </a:rPr>
                        <a:t> </a:t>
                      </a:r>
                      <a:r>
                        <a:rPr lang="en-GB" sz="1500" b="1" dirty="0">
                          <a:latin typeface="+mn-lt"/>
                        </a:rPr>
                        <a:t>Group B</a:t>
                      </a:r>
                    </a:p>
                  </a:txBody>
                  <a:tcPr marL="68585" marR="68585" marT="34292" marB="34292" anchor="ctr">
                    <a:solidFill>
                      <a:schemeClr val="bg1"/>
                    </a:solidFill>
                  </a:tcPr>
                </a:tc>
                <a:tc>
                  <a:txBody>
                    <a:bodyPr/>
                    <a:lstStyle/>
                    <a:p>
                      <a:pPr algn="ctr"/>
                      <a:r>
                        <a:rPr lang="en-GB" sz="1500" b="1" dirty="0">
                          <a:latin typeface="+mn-lt"/>
                        </a:rPr>
                        <a:t>Research Group C</a:t>
                      </a:r>
                    </a:p>
                  </a:txBody>
                  <a:tcPr marL="68585" marR="68585" marT="34292" marB="34292" anchor="ctr">
                    <a:solidFill>
                      <a:schemeClr val="bg1"/>
                    </a:solidFill>
                  </a:tcPr>
                </a:tc>
                <a:tc>
                  <a:txBody>
                    <a:bodyPr/>
                    <a:lstStyle/>
                    <a:p>
                      <a:pPr algn="ctr"/>
                      <a:r>
                        <a:rPr lang="en-GB" sz="1500" b="1" dirty="0">
                          <a:latin typeface="+mn-lt"/>
                        </a:rPr>
                        <a:t>Research</a:t>
                      </a:r>
                      <a:r>
                        <a:rPr lang="en-GB" sz="1500" b="1" baseline="0" dirty="0">
                          <a:latin typeface="+mn-lt"/>
                        </a:rPr>
                        <a:t> Group D</a:t>
                      </a:r>
                      <a:endParaRPr lang="en-GB" sz="1500" b="1" dirty="0">
                        <a:latin typeface="+mn-lt"/>
                      </a:endParaRPr>
                    </a:p>
                  </a:txBody>
                  <a:tcPr marL="68585" marR="68585" marT="34292" marB="34292" anchor="ctr">
                    <a:solidFill>
                      <a:schemeClr val="bg1"/>
                    </a:solidFill>
                  </a:tcPr>
                </a:tc>
                <a:tc>
                  <a:txBody>
                    <a:bodyPr/>
                    <a:lstStyle/>
                    <a:p>
                      <a:pPr algn="ctr"/>
                      <a:r>
                        <a:rPr lang="en-GB" sz="1500" b="1" dirty="0">
                          <a:latin typeface="+mn-lt"/>
                        </a:rPr>
                        <a:t>Research</a:t>
                      </a:r>
                      <a:r>
                        <a:rPr lang="en-GB" sz="1500" b="1" baseline="0" dirty="0">
                          <a:latin typeface="+mn-lt"/>
                        </a:rPr>
                        <a:t> Group E</a:t>
                      </a:r>
                      <a:endParaRPr lang="en-GB" sz="1500" b="1" dirty="0">
                        <a:latin typeface="+mn-lt"/>
                      </a:endParaRPr>
                    </a:p>
                  </a:txBody>
                  <a:tcPr marL="68585" marR="68585" marT="34292" marB="34292" anchor="ctr">
                    <a:solidFill>
                      <a:schemeClr val="bg1"/>
                    </a:solidFill>
                  </a:tcPr>
                </a:tc>
                <a:extLst>
                  <a:ext uri="{0D108BD9-81ED-4DB2-BD59-A6C34878D82A}">
                    <a16:rowId xmlns:a16="http://schemas.microsoft.com/office/drawing/2014/main" val="10000"/>
                  </a:ext>
                </a:extLst>
              </a:tr>
              <a:tr h="704411">
                <a:tc>
                  <a:txBody>
                    <a:bodyPr/>
                    <a:lstStyle/>
                    <a:p>
                      <a:pPr algn="ctr"/>
                      <a:r>
                        <a:rPr lang="en-GB" sz="1500" b="1" dirty="0">
                          <a:latin typeface="+mn-lt"/>
                        </a:rPr>
                        <a:t>Home Group</a:t>
                      </a:r>
                      <a:r>
                        <a:rPr lang="en-GB" sz="1500" b="1" baseline="0" dirty="0">
                          <a:latin typeface="+mn-lt"/>
                        </a:rPr>
                        <a:t> 1</a:t>
                      </a:r>
                      <a:endParaRPr lang="en-GB" sz="1500" b="1" dirty="0">
                        <a:latin typeface="+mn-lt"/>
                      </a:endParaRPr>
                    </a:p>
                  </a:txBody>
                  <a:tcPr marL="68585" marR="68585" marT="34292" marB="34292" anchor="ctr">
                    <a:solidFill>
                      <a:srgbClr val="00FF00"/>
                    </a:solidFill>
                  </a:tcPr>
                </a:tc>
                <a:tc>
                  <a:txBody>
                    <a:bodyPr/>
                    <a:lstStyle/>
                    <a:p>
                      <a:pPr algn="ctr"/>
                      <a:endParaRPr lang="en-GB" sz="1500" b="1" dirty="0">
                        <a:latin typeface="+mn-lt"/>
                      </a:endParaRPr>
                    </a:p>
                  </a:txBody>
                  <a:tcPr marL="68585" marR="68585" marT="34292" marB="34292" anchor="ctr">
                    <a:solidFill>
                      <a:srgbClr val="00FF00"/>
                    </a:solidFill>
                  </a:tcPr>
                </a:tc>
                <a:tc>
                  <a:txBody>
                    <a:bodyPr/>
                    <a:lstStyle/>
                    <a:p>
                      <a:pPr algn="ctr"/>
                      <a:endParaRPr lang="en-GB" sz="1500" b="1" dirty="0">
                        <a:latin typeface="+mn-lt"/>
                      </a:endParaRPr>
                    </a:p>
                  </a:txBody>
                  <a:tcPr marL="68585" marR="68585" marT="34292" marB="34292" anchor="ctr">
                    <a:solidFill>
                      <a:srgbClr val="00FF00"/>
                    </a:solidFill>
                  </a:tcPr>
                </a:tc>
                <a:tc>
                  <a:txBody>
                    <a:bodyPr/>
                    <a:lstStyle/>
                    <a:p>
                      <a:pPr algn="ctr"/>
                      <a:endParaRPr lang="en-GB" sz="1500" b="1" dirty="0">
                        <a:latin typeface="+mn-lt"/>
                      </a:endParaRPr>
                    </a:p>
                  </a:txBody>
                  <a:tcPr marL="68585" marR="68585" marT="34292" marB="34292" anchor="ctr">
                    <a:solidFill>
                      <a:srgbClr val="00FF00"/>
                    </a:solidFill>
                  </a:tcPr>
                </a:tc>
                <a:tc>
                  <a:txBody>
                    <a:bodyPr/>
                    <a:lstStyle/>
                    <a:p>
                      <a:pPr algn="ctr"/>
                      <a:endParaRPr lang="en-GB" sz="1500" b="1" dirty="0">
                        <a:latin typeface="+mn-lt"/>
                      </a:endParaRPr>
                    </a:p>
                  </a:txBody>
                  <a:tcPr marL="68585" marR="68585" marT="34292" marB="34292" anchor="ctr">
                    <a:solidFill>
                      <a:srgbClr val="00FF00"/>
                    </a:solidFill>
                  </a:tcPr>
                </a:tc>
                <a:tc>
                  <a:txBody>
                    <a:bodyPr/>
                    <a:lstStyle/>
                    <a:p>
                      <a:pPr algn="ctr"/>
                      <a:endParaRPr lang="en-GB" sz="1500" b="1" dirty="0">
                        <a:latin typeface="+mn-lt"/>
                      </a:endParaRPr>
                    </a:p>
                  </a:txBody>
                  <a:tcPr marL="68585" marR="68585" marT="34292" marB="34292" anchor="ctr">
                    <a:solidFill>
                      <a:srgbClr val="00FF00"/>
                    </a:solidFill>
                  </a:tcPr>
                </a:tc>
                <a:extLst>
                  <a:ext uri="{0D108BD9-81ED-4DB2-BD59-A6C34878D82A}">
                    <a16:rowId xmlns:a16="http://schemas.microsoft.com/office/drawing/2014/main" val="10001"/>
                  </a:ext>
                </a:extLst>
              </a:tr>
              <a:tr h="704411">
                <a:tc>
                  <a:txBody>
                    <a:bodyPr/>
                    <a:lstStyle/>
                    <a:p>
                      <a:pPr algn="ctr"/>
                      <a:r>
                        <a:rPr lang="en-GB" sz="1500" b="1" dirty="0">
                          <a:latin typeface="+mn-lt"/>
                        </a:rPr>
                        <a:t>Home Group 2</a:t>
                      </a:r>
                    </a:p>
                  </a:txBody>
                  <a:tcPr marL="68585" marR="68585" marT="34292" marB="34292" anchor="ctr">
                    <a:solidFill>
                      <a:srgbClr val="00FFFF"/>
                    </a:solidFill>
                  </a:tcPr>
                </a:tc>
                <a:tc>
                  <a:txBody>
                    <a:bodyPr/>
                    <a:lstStyle/>
                    <a:p>
                      <a:pPr algn="ctr"/>
                      <a:endParaRPr lang="en-GB" sz="1500" b="1" dirty="0">
                        <a:latin typeface="+mn-lt"/>
                      </a:endParaRPr>
                    </a:p>
                  </a:txBody>
                  <a:tcPr marL="68585" marR="68585" marT="34292" marB="34292" anchor="ctr">
                    <a:solidFill>
                      <a:srgbClr val="00FFFF"/>
                    </a:solidFill>
                  </a:tcPr>
                </a:tc>
                <a:tc>
                  <a:txBody>
                    <a:bodyPr/>
                    <a:lstStyle/>
                    <a:p>
                      <a:pPr algn="ctr"/>
                      <a:endParaRPr lang="en-GB" sz="1500" b="1" dirty="0">
                        <a:latin typeface="+mn-lt"/>
                      </a:endParaRPr>
                    </a:p>
                  </a:txBody>
                  <a:tcPr marL="68585" marR="68585" marT="34292" marB="34292" anchor="ctr">
                    <a:solidFill>
                      <a:srgbClr val="00FFFF"/>
                    </a:solidFill>
                  </a:tcPr>
                </a:tc>
                <a:tc>
                  <a:txBody>
                    <a:bodyPr/>
                    <a:lstStyle/>
                    <a:p>
                      <a:pPr algn="ctr"/>
                      <a:endParaRPr lang="en-GB" sz="1500" b="1" dirty="0">
                        <a:latin typeface="+mn-lt"/>
                      </a:endParaRPr>
                    </a:p>
                  </a:txBody>
                  <a:tcPr marL="68585" marR="68585" marT="34292" marB="34292" anchor="ctr">
                    <a:solidFill>
                      <a:srgbClr val="00FFFF"/>
                    </a:solidFill>
                  </a:tcPr>
                </a:tc>
                <a:tc>
                  <a:txBody>
                    <a:bodyPr/>
                    <a:lstStyle/>
                    <a:p>
                      <a:pPr algn="ctr"/>
                      <a:endParaRPr lang="en-GB" sz="1500" b="1" dirty="0">
                        <a:latin typeface="+mn-lt"/>
                      </a:endParaRPr>
                    </a:p>
                  </a:txBody>
                  <a:tcPr marL="68585" marR="68585" marT="34292" marB="34292" anchor="ctr">
                    <a:solidFill>
                      <a:srgbClr val="00FFFF"/>
                    </a:solidFill>
                  </a:tcPr>
                </a:tc>
                <a:tc>
                  <a:txBody>
                    <a:bodyPr/>
                    <a:lstStyle/>
                    <a:p>
                      <a:pPr algn="ctr"/>
                      <a:endParaRPr lang="en-GB" sz="1500" b="1" dirty="0">
                        <a:latin typeface="+mn-lt"/>
                      </a:endParaRPr>
                    </a:p>
                  </a:txBody>
                  <a:tcPr marL="68585" marR="68585" marT="34292" marB="34292" anchor="ctr">
                    <a:solidFill>
                      <a:srgbClr val="00FFFF"/>
                    </a:solidFill>
                  </a:tcPr>
                </a:tc>
                <a:extLst>
                  <a:ext uri="{0D108BD9-81ED-4DB2-BD59-A6C34878D82A}">
                    <a16:rowId xmlns:a16="http://schemas.microsoft.com/office/drawing/2014/main" val="10002"/>
                  </a:ext>
                </a:extLst>
              </a:tr>
              <a:tr h="704411">
                <a:tc>
                  <a:txBody>
                    <a:bodyPr/>
                    <a:lstStyle/>
                    <a:p>
                      <a:pPr algn="ctr"/>
                      <a:r>
                        <a:rPr lang="en-GB" sz="1500" b="1" dirty="0">
                          <a:latin typeface="+mn-lt"/>
                        </a:rPr>
                        <a:t>Home Group 3</a:t>
                      </a:r>
                    </a:p>
                  </a:txBody>
                  <a:tcPr marL="68585" marR="68585" marT="34292" marB="34292" anchor="ctr">
                    <a:solidFill>
                      <a:srgbClr val="FF00FF"/>
                    </a:solidFill>
                  </a:tcPr>
                </a:tc>
                <a:tc>
                  <a:txBody>
                    <a:bodyPr/>
                    <a:lstStyle/>
                    <a:p>
                      <a:pPr algn="ctr"/>
                      <a:endParaRPr lang="en-GB" sz="1500" b="1" dirty="0">
                        <a:latin typeface="+mn-lt"/>
                      </a:endParaRPr>
                    </a:p>
                  </a:txBody>
                  <a:tcPr marL="68585" marR="68585" marT="34292" marB="34292" anchor="ctr">
                    <a:solidFill>
                      <a:srgbClr val="FF00FF"/>
                    </a:solidFill>
                  </a:tcPr>
                </a:tc>
                <a:tc>
                  <a:txBody>
                    <a:bodyPr/>
                    <a:lstStyle/>
                    <a:p>
                      <a:pPr algn="ctr"/>
                      <a:endParaRPr lang="en-GB" sz="1500" b="1" dirty="0">
                        <a:latin typeface="+mn-lt"/>
                      </a:endParaRPr>
                    </a:p>
                  </a:txBody>
                  <a:tcPr marL="68585" marR="68585" marT="34292" marB="34292" anchor="ctr">
                    <a:solidFill>
                      <a:srgbClr val="FF00FF"/>
                    </a:solidFill>
                  </a:tcPr>
                </a:tc>
                <a:tc>
                  <a:txBody>
                    <a:bodyPr/>
                    <a:lstStyle/>
                    <a:p>
                      <a:pPr algn="ctr"/>
                      <a:endParaRPr lang="en-GB" sz="1500" b="1" dirty="0">
                        <a:latin typeface="+mn-lt"/>
                      </a:endParaRPr>
                    </a:p>
                  </a:txBody>
                  <a:tcPr marL="68585" marR="68585" marT="34292" marB="34292" anchor="ctr">
                    <a:solidFill>
                      <a:srgbClr val="FF00FF"/>
                    </a:solidFill>
                  </a:tcPr>
                </a:tc>
                <a:tc>
                  <a:txBody>
                    <a:bodyPr/>
                    <a:lstStyle/>
                    <a:p>
                      <a:pPr algn="ctr"/>
                      <a:endParaRPr lang="en-GB" sz="1500" b="1" dirty="0">
                        <a:latin typeface="+mn-lt"/>
                      </a:endParaRPr>
                    </a:p>
                  </a:txBody>
                  <a:tcPr marL="68585" marR="68585" marT="34292" marB="34292" anchor="ctr">
                    <a:solidFill>
                      <a:srgbClr val="FF00FF"/>
                    </a:solidFill>
                  </a:tcPr>
                </a:tc>
                <a:tc>
                  <a:txBody>
                    <a:bodyPr/>
                    <a:lstStyle/>
                    <a:p>
                      <a:pPr algn="ctr"/>
                      <a:endParaRPr lang="en-GB" sz="1500" b="1" dirty="0">
                        <a:latin typeface="+mn-lt"/>
                      </a:endParaRPr>
                    </a:p>
                  </a:txBody>
                  <a:tcPr marL="68585" marR="68585" marT="34292" marB="34292" anchor="ctr">
                    <a:solidFill>
                      <a:srgbClr val="FF00FF"/>
                    </a:solidFill>
                  </a:tcPr>
                </a:tc>
                <a:extLst>
                  <a:ext uri="{0D108BD9-81ED-4DB2-BD59-A6C34878D82A}">
                    <a16:rowId xmlns:a16="http://schemas.microsoft.com/office/drawing/2014/main" val="10003"/>
                  </a:ext>
                </a:extLst>
              </a:tr>
              <a:tr h="704411">
                <a:tc>
                  <a:txBody>
                    <a:bodyPr/>
                    <a:lstStyle/>
                    <a:p>
                      <a:pPr algn="ctr"/>
                      <a:r>
                        <a:rPr lang="en-GB" sz="1500" b="1" dirty="0">
                          <a:latin typeface="+mn-lt"/>
                        </a:rPr>
                        <a:t>Home Group 4</a:t>
                      </a:r>
                    </a:p>
                  </a:txBody>
                  <a:tcPr marL="68585" marR="68585" marT="34292" marB="34292" anchor="ctr">
                    <a:solidFill>
                      <a:srgbClr val="FFC000"/>
                    </a:solidFill>
                  </a:tcPr>
                </a:tc>
                <a:tc>
                  <a:txBody>
                    <a:bodyPr/>
                    <a:lstStyle/>
                    <a:p>
                      <a:pPr algn="ctr"/>
                      <a:endParaRPr lang="en-GB" sz="1500" b="1" dirty="0">
                        <a:latin typeface="+mn-lt"/>
                      </a:endParaRPr>
                    </a:p>
                  </a:txBody>
                  <a:tcPr marL="68585" marR="68585" marT="34292" marB="34292" anchor="ctr">
                    <a:solidFill>
                      <a:srgbClr val="FFC000"/>
                    </a:solidFill>
                  </a:tcPr>
                </a:tc>
                <a:tc>
                  <a:txBody>
                    <a:bodyPr/>
                    <a:lstStyle/>
                    <a:p>
                      <a:pPr algn="ctr"/>
                      <a:endParaRPr lang="en-GB" sz="1500" b="1" dirty="0">
                        <a:latin typeface="+mn-lt"/>
                      </a:endParaRPr>
                    </a:p>
                  </a:txBody>
                  <a:tcPr marL="68585" marR="68585" marT="34292" marB="34292" anchor="ctr">
                    <a:solidFill>
                      <a:srgbClr val="FFC000"/>
                    </a:solidFill>
                  </a:tcPr>
                </a:tc>
                <a:tc>
                  <a:txBody>
                    <a:bodyPr/>
                    <a:lstStyle/>
                    <a:p>
                      <a:pPr algn="ctr"/>
                      <a:endParaRPr lang="en-GB" sz="1500" b="1" dirty="0">
                        <a:latin typeface="+mn-lt"/>
                      </a:endParaRPr>
                    </a:p>
                  </a:txBody>
                  <a:tcPr marL="68585" marR="68585" marT="34292" marB="34292" anchor="ctr">
                    <a:solidFill>
                      <a:srgbClr val="FFC000"/>
                    </a:solidFill>
                  </a:tcPr>
                </a:tc>
                <a:tc>
                  <a:txBody>
                    <a:bodyPr/>
                    <a:lstStyle/>
                    <a:p>
                      <a:pPr algn="ctr"/>
                      <a:endParaRPr lang="en-GB" sz="1500" b="1" dirty="0">
                        <a:latin typeface="+mn-lt"/>
                      </a:endParaRPr>
                    </a:p>
                  </a:txBody>
                  <a:tcPr marL="68585" marR="68585" marT="34292" marB="34292" anchor="ctr">
                    <a:solidFill>
                      <a:srgbClr val="FFC000"/>
                    </a:solidFill>
                  </a:tcPr>
                </a:tc>
                <a:tc>
                  <a:txBody>
                    <a:bodyPr/>
                    <a:lstStyle/>
                    <a:p>
                      <a:pPr algn="ctr"/>
                      <a:endParaRPr lang="en-GB" sz="1500" b="1" dirty="0">
                        <a:latin typeface="+mn-lt"/>
                      </a:endParaRPr>
                    </a:p>
                  </a:txBody>
                  <a:tcPr marL="68585" marR="68585" marT="34292" marB="34292" anchor="ctr">
                    <a:solidFill>
                      <a:srgbClr val="FFC000"/>
                    </a:solidFill>
                  </a:tcPr>
                </a:tc>
                <a:extLst>
                  <a:ext uri="{0D108BD9-81ED-4DB2-BD59-A6C34878D82A}">
                    <a16:rowId xmlns:a16="http://schemas.microsoft.com/office/drawing/2014/main" val="10004"/>
                  </a:ext>
                </a:extLst>
              </a:tr>
              <a:tr h="704411">
                <a:tc>
                  <a:txBody>
                    <a:bodyPr/>
                    <a:lstStyle/>
                    <a:p>
                      <a:pPr algn="ctr"/>
                      <a:r>
                        <a:rPr lang="en-GB" sz="1500" b="1" dirty="0">
                          <a:latin typeface="+mn-lt"/>
                        </a:rPr>
                        <a:t>Home Group</a:t>
                      </a:r>
                      <a:r>
                        <a:rPr lang="en-GB" sz="1500" b="1" baseline="0" dirty="0">
                          <a:latin typeface="+mn-lt"/>
                        </a:rPr>
                        <a:t> 5</a:t>
                      </a:r>
                      <a:endParaRPr lang="en-GB" sz="1500" b="1" dirty="0">
                        <a:latin typeface="+mn-lt"/>
                      </a:endParaRPr>
                    </a:p>
                  </a:txBody>
                  <a:tcPr marL="68585" marR="68585" marT="34292" marB="34292" anchor="ctr">
                    <a:solidFill>
                      <a:srgbClr val="FFFF00"/>
                    </a:solidFill>
                  </a:tcPr>
                </a:tc>
                <a:tc>
                  <a:txBody>
                    <a:bodyPr/>
                    <a:lstStyle/>
                    <a:p>
                      <a:pPr algn="ctr"/>
                      <a:endParaRPr lang="en-GB" sz="1500" b="1" dirty="0">
                        <a:latin typeface="+mn-lt"/>
                      </a:endParaRPr>
                    </a:p>
                  </a:txBody>
                  <a:tcPr marL="68585" marR="68585" marT="34292" marB="34292" anchor="ctr">
                    <a:solidFill>
                      <a:srgbClr val="FFFF00"/>
                    </a:solidFill>
                  </a:tcPr>
                </a:tc>
                <a:tc>
                  <a:txBody>
                    <a:bodyPr/>
                    <a:lstStyle/>
                    <a:p>
                      <a:pPr algn="ctr"/>
                      <a:endParaRPr lang="en-GB" sz="1500" b="1" dirty="0">
                        <a:latin typeface="+mn-lt"/>
                      </a:endParaRPr>
                    </a:p>
                  </a:txBody>
                  <a:tcPr marL="68585" marR="68585" marT="34292" marB="34292" anchor="ctr">
                    <a:solidFill>
                      <a:srgbClr val="FFFF00"/>
                    </a:solidFill>
                  </a:tcPr>
                </a:tc>
                <a:tc>
                  <a:txBody>
                    <a:bodyPr/>
                    <a:lstStyle/>
                    <a:p>
                      <a:pPr algn="ctr"/>
                      <a:endParaRPr lang="en-GB" sz="1500" b="1" dirty="0">
                        <a:latin typeface="+mn-lt"/>
                      </a:endParaRPr>
                    </a:p>
                  </a:txBody>
                  <a:tcPr marL="68585" marR="68585" marT="34292" marB="34292" anchor="ctr">
                    <a:solidFill>
                      <a:srgbClr val="FFFF00"/>
                    </a:solidFill>
                  </a:tcPr>
                </a:tc>
                <a:tc>
                  <a:txBody>
                    <a:bodyPr/>
                    <a:lstStyle/>
                    <a:p>
                      <a:pPr algn="ctr"/>
                      <a:endParaRPr lang="en-GB" sz="1500" b="1" dirty="0">
                        <a:latin typeface="+mn-lt"/>
                      </a:endParaRPr>
                    </a:p>
                  </a:txBody>
                  <a:tcPr marL="68585" marR="68585" marT="34292" marB="34292" anchor="ctr">
                    <a:solidFill>
                      <a:srgbClr val="FFFF00"/>
                    </a:solidFill>
                  </a:tcPr>
                </a:tc>
                <a:tc>
                  <a:txBody>
                    <a:bodyPr/>
                    <a:lstStyle/>
                    <a:p>
                      <a:pPr algn="ctr"/>
                      <a:endParaRPr lang="en-GB" sz="1500" b="1" dirty="0">
                        <a:latin typeface="+mn-lt"/>
                      </a:endParaRPr>
                    </a:p>
                  </a:txBody>
                  <a:tcPr marL="68585" marR="68585" marT="34292" marB="34292" anchor="ctr">
                    <a:solidFill>
                      <a:srgbClr val="FFFF00"/>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377314670"/>
              </p:ext>
            </p:extLst>
          </p:nvPr>
        </p:nvGraphicFramePr>
        <p:xfrm>
          <a:off x="250465" y="160718"/>
          <a:ext cx="8658972" cy="4111536"/>
        </p:xfrm>
        <a:graphic>
          <a:graphicData uri="http://schemas.openxmlformats.org/drawingml/2006/table">
            <a:tbl>
              <a:tblPr firstRow="1" bandRow="1">
                <a:tableStyleId>{5940675A-B579-460E-94D1-54222C63F5DA}</a:tableStyleId>
              </a:tblPr>
              <a:tblGrid>
                <a:gridCol w="1443162">
                  <a:extLst>
                    <a:ext uri="{9D8B030D-6E8A-4147-A177-3AD203B41FA5}">
                      <a16:colId xmlns:a16="http://schemas.microsoft.com/office/drawing/2014/main" val="20000"/>
                    </a:ext>
                  </a:extLst>
                </a:gridCol>
                <a:gridCol w="1443162">
                  <a:extLst>
                    <a:ext uri="{9D8B030D-6E8A-4147-A177-3AD203B41FA5}">
                      <a16:colId xmlns:a16="http://schemas.microsoft.com/office/drawing/2014/main" val="20001"/>
                    </a:ext>
                  </a:extLst>
                </a:gridCol>
                <a:gridCol w="1443162">
                  <a:extLst>
                    <a:ext uri="{9D8B030D-6E8A-4147-A177-3AD203B41FA5}">
                      <a16:colId xmlns:a16="http://schemas.microsoft.com/office/drawing/2014/main" val="20002"/>
                    </a:ext>
                  </a:extLst>
                </a:gridCol>
                <a:gridCol w="1443290">
                  <a:extLst>
                    <a:ext uri="{9D8B030D-6E8A-4147-A177-3AD203B41FA5}">
                      <a16:colId xmlns:a16="http://schemas.microsoft.com/office/drawing/2014/main" val="20003"/>
                    </a:ext>
                  </a:extLst>
                </a:gridCol>
                <a:gridCol w="1443034">
                  <a:extLst>
                    <a:ext uri="{9D8B030D-6E8A-4147-A177-3AD203B41FA5}">
                      <a16:colId xmlns:a16="http://schemas.microsoft.com/office/drawing/2014/main" val="20004"/>
                    </a:ext>
                  </a:extLst>
                </a:gridCol>
                <a:gridCol w="1443162">
                  <a:extLst>
                    <a:ext uri="{9D8B030D-6E8A-4147-A177-3AD203B41FA5}">
                      <a16:colId xmlns:a16="http://schemas.microsoft.com/office/drawing/2014/main" val="20005"/>
                    </a:ext>
                  </a:extLst>
                </a:gridCol>
              </a:tblGrid>
              <a:tr h="589481">
                <a:tc>
                  <a:txBody>
                    <a:bodyPr/>
                    <a:lstStyle/>
                    <a:p>
                      <a:pPr algn="ctr"/>
                      <a:endParaRPr lang="en-GB" sz="1500" b="1" dirty="0">
                        <a:latin typeface="+mn-lt"/>
                      </a:endParaRPr>
                    </a:p>
                  </a:txBody>
                  <a:tcPr marL="68585" marR="68585" marT="34292" marB="34292" anchor="ctr">
                    <a:solidFill>
                      <a:schemeClr val="bg1"/>
                    </a:solidFill>
                  </a:tcPr>
                </a:tc>
                <a:tc>
                  <a:txBody>
                    <a:bodyPr/>
                    <a:lstStyle/>
                    <a:p>
                      <a:pPr algn="ctr"/>
                      <a:r>
                        <a:rPr lang="en-GB" sz="1500" b="1" dirty="0">
                          <a:latin typeface="+mn-lt"/>
                        </a:rPr>
                        <a:t>Research Group A</a:t>
                      </a:r>
                    </a:p>
                  </a:txBody>
                  <a:tcPr marL="68585" marR="68585" marT="34292" marB="34292" anchor="ctr">
                    <a:solidFill>
                      <a:srgbClr val="99CCFF"/>
                    </a:solidFill>
                  </a:tcPr>
                </a:tc>
                <a:tc>
                  <a:txBody>
                    <a:bodyPr/>
                    <a:lstStyle/>
                    <a:p>
                      <a:pPr algn="ctr"/>
                      <a:r>
                        <a:rPr lang="en-GB" sz="1500" b="1" dirty="0">
                          <a:latin typeface="+mn-lt"/>
                        </a:rPr>
                        <a:t>Research</a:t>
                      </a:r>
                      <a:r>
                        <a:rPr lang="en-GB" sz="1500" b="1" baseline="0" dirty="0">
                          <a:latin typeface="+mn-lt"/>
                        </a:rPr>
                        <a:t> </a:t>
                      </a:r>
                      <a:r>
                        <a:rPr lang="en-GB" sz="1500" b="1" dirty="0">
                          <a:latin typeface="+mn-lt"/>
                        </a:rPr>
                        <a:t>Group B</a:t>
                      </a:r>
                    </a:p>
                  </a:txBody>
                  <a:tcPr marL="68585" marR="68585" marT="34292" marB="34292" anchor="ctr">
                    <a:solidFill>
                      <a:srgbClr val="FFFF99"/>
                    </a:solidFill>
                  </a:tcPr>
                </a:tc>
                <a:tc>
                  <a:txBody>
                    <a:bodyPr/>
                    <a:lstStyle/>
                    <a:p>
                      <a:pPr algn="ctr"/>
                      <a:r>
                        <a:rPr lang="en-GB" sz="1500" b="1" dirty="0">
                          <a:latin typeface="+mn-lt"/>
                        </a:rPr>
                        <a:t>Research Group C</a:t>
                      </a:r>
                    </a:p>
                  </a:txBody>
                  <a:tcPr marL="68585" marR="68585" marT="34292" marB="34292" anchor="ctr">
                    <a:solidFill>
                      <a:srgbClr val="FFCCCC"/>
                    </a:solidFill>
                  </a:tcPr>
                </a:tc>
                <a:tc>
                  <a:txBody>
                    <a:bodyPr/>
                    <a:lstStyle/>
                    <a:p>
                      <a:pPr algn="ctr"/>
                      <a:r>
                        <a:rPr lang="en-GB" sz="1500" b="1" dirty="0">
                          <a:latin typeface="+mn-lt"/>
                        </a:rPr>
                        <a:t>Research</a:t>
                      </a:r>
                      <a:r>
                        <a:rPr lang="en-GB" sz="1500" b="1" baseline="0" dirty="0">
                          <a:latin typeface="+mn-lt"/>
                        </a:rPr>
                        <a:t> Group D</a:t>
                      </a:r>
                      <a:endParaRPr lang="en-GB" sz="1500" b="1" dirty="0">
                        <a:latin typeface="+mn-lt"/>
                      </a:endParaRPr>
                    </a:p>
                  </a:txBody>
                  <a:tcPr marL="68585" marR="68585" marT="34292" marB="34292" anchor="ctr">
                    <a:solidFill>
                      <a:srgbClr val="99FFCC"/>
                    </a:solidFill>
                  </a:tcPr>
                </a:tc>
                <a:tc>
                  <a:txBody>
                    <a:bodyPr/>
                    <a:lstStyle/>
                    <a:p>
                      <a:pPr algn="ctr"/>
                      <a:r>
                        <a:rPr lang="en-GB" sz="1500" b="1" dirty="0">
                          <a:latin typeface="+mn-lt"/>
                        </a:rPr>
                        <a:t>Research</a:t>
                      </a:r>
                      <a:r>
                        <a:rPr lang="en-GB" sz="1500" b="1" baseline="0" dirty="0">
                          <a:latin typeface="+mn-lt"/>
                        </a:rPr>
                        <a:t> Group E</a:t>
                      </a:r>
                      <a:endParaRPr lang="en-GB" sz="1500" b="1" dirty="0">
                        <a:latin typeface="+mn-lt"/>
                      </a:endParaRPr>
                    </a:p>
                  </a:txBody>
                  <a:tcPr marL="68585" marR="68585" marT="34292" marB="34292" anchor="ctr">
                    <a:solidFill>
                      <a:srgbClr val="99FF66"/>
                    </a:solidFill>
                  </a:tcPr>
                </a:tc>
                <a:extLst>
                  <a:ext uri="{0D108BD9-81ED-4DB2-BD59-A6C34878D82A}">
                    <a16:rowId xmlns:a16="http://schemas.microsoft.com/office/drawing/2014/main" val="10000"/>
                  </a:ext>
                </a:extLst>
              </a:tr>
              <a:tr h="704411">
                <a:tc>
                  <a:txBody>
                    <a:bodyPr/>
                    <a:lstStyle/>
                    <a:p>
                      <a:pPr algn="ctr"/>
                      <a:r>
                        <a:rPr lang="en-GB" sz="1500" b="1" dirty="0">
                          <a:latin typeface="+mn-lt"/>
                        </a:rPr>
                        <a:t>Home Group</a:t>
                      </a:r>
                      <a:r>
                        <a:rPr lang="en-GB" sz="1500" b="1" baseline="0" dirty="0">
                          <a:latin typeface="+mn-lt"/>
                        </a:rPr>
                        <a:t> 1</a:t>
                      </a:r>
                      <a:endParaRPr lang="en-GB" sz="1500" b="1" dirty="0">
                        <a:latin typeface="+mn-lt"/>
                      </a:endParaRPr>
                    </a:p>
                  </a:txBody>
                  <a:tcPr marL="68585" marR="68585" marT="34292" marB="34292" anchor="ctr">
                    <a:solidFill>
                      <a:schemeClr val="bg1"/>
                    </a:solidFill>
                  </a:tcPr>
                </a:tc>
                <a:tc>
                  <a:txBody>
                    <a:bodyPr/>
                    <a:lstStyle/>
                    <a:p>
                      <a:pPr algn="ctr"/>
                      <a:endParaRPr lang="en-GB" sz="1500" b="1" dirty="0">
                        <a:latin typeface="+mn-lt"/>
                      </a:endParaRPr>
                    </a:p>
                  </a:txBody>
                  <a:tcPr marL="68585" marR="68585" marT="34292" marB="34292" anchor="ctr">
                    <a:solidFill>
                      <a:srgbClr val="99CCFF"/>
                    </a:solidFill>
                  </a:tcPr>
                </a:tc>
                <a:tc>
                  <a:txBody>
                    <a:bodyPr/>
                    <a:lstStyle/>
                    <a:p>
                      <a:pPr algn="ctr"/>
                      <a:endParaRPr lang="en-GB" sz="1500" b="1" dirty="0">
                        <a:latin typeface="+mn-lt"/>
                      </a:endParaRPr>
                    </a:p>
                  </a:txBody>
                  <a:tcPr marL="68585" marR="68585" marT="34292" marB="34292" anchor="ctr">
                    <a:solidFill>
                      <a:srgbClr val="FFFF99"/>
                    </a:solidFill>
                  </a:tcPr>
                </a:tc>
                <a:tc>
                  <a:txBody>
                    <a:bodyPr/>
                    <a:lstStyle/>
                    <a:p>
                      <a:pPr algn="ctr"/>
                      <a:endParaRPr lang="en-GB" sz="1500" b="1" dirty="0">
                        <a:latin typeface="+mn-lt"/>
                      </a:endParaRPr>
                    </a:p>
                  </a:txBody>
                  <a:tcPr marL="68585" marR="68585" marT="34292" marB="34292" anchor="ctr">
                    <a:solidFill>
                      <a:srgbClr val="FFCCCC"/>
                    </a:solidFill>
                  </a:tcPr>
                </a:tc>
                <a:tc>
                  <a:txBody>
                    <a:bodyPr/>
                    <a:lstStyle/>
                    <a:p>
                      <a:pPr algn="ctr"/>
                      <a:endParaRPr lang="en-GB" sz="1500" b="1" dirty="0">
                        <a:latin typeface="+mn-lt"/>
                      </a:endParaRPr>
                    </a:p>
                  </a:txBody>
                  <a:tcPr marL="68585" marR="68585" marT="34292" marB="34292" anchor="ctr">
                    <a:solidFill>
                      <a:srgbClr val="99FFCC"/>
                    </a:solidFill>
                  </a:tcPr>
                </a:tc>
                <a:tc>
                  <a:txBody>
                    <a:bodyPr/>
                    <a:lstStyle/>
                    <a:p>
                      <a:pPr algn="ctr"/>
                      <a:endParaRPr lang="en-GB" sz="1500" b="1" dirty="0">
                        <a:latin typeface="+mn-lt"/>
                      </a:endParaRPr>
                    </a:p>
                  </a:txBody>
                  <a:tcPr marL="68585" marR="68585" marT="34292" marB="34292" anchor="ctr">
                    <a:solidFill>
                      <a:srgbClr val="99FF66"/>
                    </a:solidFill>
                  </a:tcPr>
                </a:tc>
                <a:extLst>
                  <a:ext uri="{0D108BD9-81ED-4DB2-BD59-A6C34878D82A}">
                    <a16:rowId xmlns:a16="http://schemas.microsoft.com/office/drawing/2014/main" val="10001"/>
                  </a:ext>
                </a:extLst>
              </a:tr>
              <a:tr h="704411">
                <a:tc>
                  <a:txBody>
                    <a:bodyPr/>
                    <a:lstStyle/>
                    <a:p>
                      <a:pPr algn="ctr"/>
                      <a:r>
                        <a:rPr lang="en-GB" sz="1500" b="1" dirty="0">
                          <a:latin typeface="+mn-lt"/>
                        </a:rPr>
                        <a:t>Home Group 2</a:t>
                      </a:r>
                    </a:p>
                  </a:txBody>
                  <a:tcPr marL="68585" marR="68585" marT="34292" marB="34292" anchor="ctr">
                    <a:solidFill>
                      <a:schemeClr val="bg1"/>
                    </a:solidFill>
                  </a:tcPr>
                </a:tc>
                <a:tc>
                  <a:txBody>
                    <a:bodyPr/>
                    <a:lstStyle/>
                    <a:p>
                      <a:pPr algn="ctr"/>
                      <a:endParaRPr lang="en-GB" sz="1500" b="1" dirty="0">
                        <a:latin typeface="+mn-lt"/>
                      </a:endParaRPr>
                    </a:p>
                  </a:txBody>
                  <a:tcPr marL="68585" marR="68585" marT="34292" marB="34292" anchor="ctr">
                    <a:solidFill>
                      <a:srgbClr val="99CCFF"/>
                    </a:solidFill>
                  </a:tcPr>
                </a:tc>
                <a:tc>
                  <a:txBody>
                    <a:bodyPr/>
                    <a:lstStyle/>
                    <a:p>
                      <a:pPr algn="ctr"/>
                      <a:endParaRPr lang="en-GB" sz="1500" b="1" dirty="0">
                        <a:latin typeface="+mn-lt"/>
                      </a:endParaRPr>
                    </a:p>
                  </a:txBody>
                  <a:tcPr marL="68585" marR="68585" marT="34292" marB="34292" anchor="ctr">
                    <a:solidFill>
                      <a:srgbClr val="FFFF99"/>
                    </a:solidFill>
                  </a:tcPr>
                </a:tc>
                <a:tc>
                  <a:txBody>
                    <a:bodyPr/>
                    <a:lstStyle/>
                    <a:p>
                      <a:pPr algn="ctr"/>
                      <a:endParaRPr lang="en-GB" sz="1500" b="1" dirty="0">
                        <a:latin typeface="+mn-lt"/>
                      </a:endParaRPr>
                    </a:p>
                  </a:txBody>
                  <a:tcPr marL="68585" marR="68585" marT="34292" marB="34292" anchor="ctr">
                    <a:solidFill>
                      <a:srgbClr val="FFCCCC"/>
                    </a:solidFill>
                  </a:tcPr>
                </a:tc>
                <a:tc>
                  <a:txBody>
                    <a:bodyPr/>
                    <a:lstStyle/>
                    <a:p>
                      <a:pPr algn="ctr"/>
                      <a:endParaRPr lang="en-GB" sz="1500" b="1" dirty="0">
                        <a:latin typeface="+mn-lt"/>
                      </a:endParaRPr>
                    </a:p>
                  </a:txBody>
                  <a:tcPr marL="68585" marR="68585" marT="34292" marB="34292" anchor="ctr">
                    <a:solidFill>
                      <a:srgbClr val="99FFCC"/>
                    </a:solidFill>
                  </a:tcPr>
                </a:tc>
                <a:tc>
                  <a:txBody>
                    <a:bodyPr/>
                    <a:lstStyle/>
                    <a:p>
                      <a:pPr algn="ctr"/>
                      <a:endParaRPr lang="en-GB" sz="1500" b="1" dirty="0">
                        <a:latin typeface="+mn-lt"/>
                      </a:endParaRPr>
                    </a:p>
                  </a:txBody>
                  <a:tcPr marL="68585" marR="68585" marT="34292" marB="34292" anchor="ctr">
                    <a:solidFill>
                      <a:srgbClr val="99FF66"/>
                    </a:solidFill>
                  </a:tcPr>
                </a:tc>
                <a:extLst>
                  <a:ext uri="{0D108BD9-81ED-4DB2-BD59-A6C34878D82A}">
                    <a16:rowId xmlns:a16="http://schemas.microsoft.com/office/drawing/2014/main" val="10002"/>
                  </a:ext>
                </a:extLst>
              </a:tr>
              <a:tr h="704411">
                <a:tc>
                  <a:txBody>
                    <a:bodyPr/>
                    <a:lstStyle/>
                    <a:p>
                      <a:pPr algn="ctr"/>
                      <a:r>
                        <a:rPr lang="en-GB" sz="1500" b="1" dirty="0">
                          <a:latin typeface="+mn-lt"/>
                        </a:rPr>
                        <a:t>Home Group 3</a:t>
                      </a:r>
                    </a:p>
                  </a:txBody>
                  <a:tcPr marL="68585" marR="68585" marT="34292" marB="34292" anchor="ctr">
                    <a:solidFill>
                      <a:schemeClr val="bg1"/>
                    </a:solidFill>
                  </a:tcPr>
                </a:tc>
                <a:tc>
                  <a:txBody>
                    <a:bodyPr/>
                    <a:lstStyle/>
                    <a:p>
                      <a:pPr algn="ctr"/>
                      <a:endParaRPr lang="en-GB" sz="1500" b="1" dirty="0">
                        <a:latin typeface="+mn-lt"/>
                      </a:endParaRPr>
                    </a:p>
                  </a:txBody>
                  <a:tcPr marL="68585" marR="68585" marT="34292" marB="34292" anchor="ctr">
                    <a:solidFill>
                      <a:srgbClr val="99CCFF"/>
                    </a:solidFill>
                  </a:tcPr>
                </a:tc>
                <a:tc>
                  <a:txBody>
                    <a:bodyPr/>
                    <a:lstStyle/>
                    <a:p>
                      <a:pPr algn="ctr"/>
                      <a:endParaRPr lang="en-GB" sz="1500" b="1" dirty="0">
                        <a:latin typeface="+mn-lt"/>
                      </a:endParaRPr>
                    </a:p>
                  </a:txBody>
                  <a:tcPr marL="68585" marR="68585" marT="34292" marB="34292" anchor="ctr">
                    <a:solidFill>
                      <a:srgbClr val="FFFF99"/>
                    </a:solidFill>
                  </a:tcPr>
                </a:tc>
                <a:tc>
                  <a:txBody>
                    <a:bodyPr/>
                    <a:lstStyle/>
                    <a:p>
                      <a:pPr algn="ctr"/>
                      <a:endParaRPr lang="en-GB" sz="1500" b="1" dirty="0">
                        <a:latin typeface="+mn-lt"/>
                      </a:endParaRPr>
                    </a:p>
                  </a:txBody>
                  <a:tcPr marL="68585" marR="68585" marT="34292" marB="34292" anchor="ctr">
                    <a:solidFill>
                      <a:srgbClr val="FFCCCC"/>
                    </a:solidFill>
                  </a:tcPr>
                </a:tc>
                <a:tc>
                  <a:txBody>
                    <a:bodyPr/>
                    <a:lstStyle/>
                    <a:p>
                      <a:pPr algn="ctr"/>
                      <a:endParaRPr lang="en-GB" sz="1500" b="1" dirty="0">
                        <a:latin typeface="+mn-lt"/>
                      </a:endParaRPr>
                    </a:p>
                  </a:txBody>
                  <a:tcPr marL="68585" marR="68585" marT="34292" marB="34292" anchor="ctr">
                    <a:solidFill>
                      <a:srgbClr val="99FFCC"/>
                    </a:solidFill>
                  </a:tcPr>
                </a:tc>
                <a:tc>
                  <a:txBody>
                    <a:bodyPr/>
                    <a:lstStyle/>
                    <a:p>
                      <a:pPr algn="ctr"/>
                      <a:endParaRPr lang="en-GB" sz="1500" b="1" dirty="0">
                        <a:latin typeface="+mn-lt"/>
                      </a:endParaRPr>
                    </a:p>
                  </a:txBody>
                  <a:tcPr marL="68585" marR="68585" marT="34292" marB="34292" anchor="ctr">
                    <a:solidFill>
                      <a:srgbClr val="99FF66"/>
                    </a:solidFill>
                  </a:tcPr>
                </a:tc>
                <a:extLst>
                  <a:ext uri="{0D108BD9-81ED-4DB2-BD59-A6C34878D82A}">
                    <a16:rowId xmlns:a16="http://schemas.microsoft.com/office/drawing/2014/main" val="10003"/>
                  </a:ext>
                </a:extLst>
              </a:tr>
              <a:tr h="704411">
                <a:tc>
                  <a:txBody>
                    <a:bodyPr/>
                    <a:lstStyle/>
                    <a:p>
                      <a:pPr algn="ctr"/>
                      <a:r>
                        <a:rPr lang="en-GB" sz="1500" b="1" dirty="0">
                          <a:latin typeface="+mn-lt"/>
                        </a:rPr>
                        <a:t>Home Group 4</a:t>
                      </a:r>
                    </a:p>
                  </a:txBody>
                  <a:tcPr marL="68585" marR="68585" marT="34292" marB="34292" anchor="ctr">
                    <a:solidFill>
                      <a:schemeClr val="bg1"/>
                    </a:solidFill>
                  </a:tcPr>
                </a:tc>
                <a:tc>
                  <a:txBody>
                    <a:bodyPr/>
                    <a:lstStyle/>
                    <a:p>
                      <a:pPr algn="ctr"/>
                      <a:endParaRPr lang="en-GB" sz="1500" b="1" dirty="0">
                        <a:latin typeface="+mn-lt"/>
                      </a:endParaRPr>
                    </a:p>
                  </a:txBody>
                  <a:tcPr marL="68585" marR="68585" marT="34292" marB="34292" anchor="ctr">
                    <a:solidFill>
                      <a:srgbClr val="99CCFF"/>
                    </a:solidFill>
                  </a:tcPr>
                </a:tc>
                <a:tc>
                  <a:txBody>
                    <a:bodyPr/>
                    <a:lstStyle/>
                    <a:p>
                      <a:pPr algn="ctr"/>
                      <a:endParaRPr lang="en-GB" sz="1500" b="1" dirty="0">
                        <a:latin typeface="+mn-lt"/>
                      </a:endParaRPr>
                    </a:p>
                  </a:txBody>
                  <a:tcPr marL="68585" marR="68585" marT="34292" marB="34292" anchor="ctr">
                    <a:solidFill>
                      <a:srgbClr val="FFFF99"/>
                    </a:solidFill>
                  </a:tcPr>
                </a:tc>
                <a:tc>
                  <a:txBody>
                    <a:bodyPr/>
                    <a:lstStyle/>
                    <a:p>
                      <a:pPr algn="ctr"/>
                      <a:endParaRPr lang="en-GB" sz="1500" b="1" dirty="0">
                        <a:latin typeface="+mn-lt"/>
                      </a:endParaRPr>
                    </a:p>
                  </a:txBody>
                  <a:tcPr marL="68585" marR="68585" marT="34292" marB="34292" anchor="ctr">
                    <a:solidFill>
                      <a:srgbClr val="FFCCCC"/>
                    </a:solidFill>
                  </a:tcPr>
                </a:tc>
                <a:tc>
                  <a:txBody>
                    <a:bodyPr/>
                    <a:lstStyle/>
                    <a:p>
                      <a:pPr algn="ctr"/>
                      <a:endParaRPr lang="en-GB" sz="1500" b="1" dirty="0">
                        <a:latin typeface="+mn-lt"/>
                      </a:endParaRPr>
                    </a:p>
                  </a:txBody>
                  <a:tcPr marL="68585" marR="68585" marT="34292" marB="34292" anchor="ctr">
                    <a:solidFill>
                      <a:srgbClr val="99FFC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500" b="1" dirty="0">
                        <a:latin typeface="+mn-lt"/>
                      </a:endParaRPr>
                    </a:p>
                  </a:txBody>
                  <a:tcPr marL="68585" marR="68585" marT="34292" marB="34292" anchor="ctr">
                    <a:solidFill>
                      <a:srgbClr val="99FF66"/>
                    </a:solidFill>
                  </a:tcPr>
                </a:tc>
                <a:extLst>
                  <a:ext uri="{0D108BD9-81ED-4DB2-BD59-A6C34878D82A}">
                    <a16:rowId xmlns:a16="http://schemas.microsoft.com/office/drawing/2014/main" val="10004"/>
                  </a:ext>
                </a:extLst>
              </a:tr>
              <a:tr h="704411">
                <a:tc>
                  <a:txBody>
                    <a:bodyPr/>
                    <a:lstStyle/>
                    <a:p>
                      <a:pPr algn="ctr"/>
                      <a:r>
                        <a:rPr lang="en-GB" sz="1500" b="1" dirty="0">
                          <a:latin typeface="+mn-lt"/>
                        </a:rPr>
                        <a:t>Home Group</a:t>
                      </a:r>
                      <a:r>
                        <a:rPr lang="en-GB" sz="1500" b="1" baseline="0" dirty="0">
                          <a:latin typeface="+mn-lt"/>
                        </a:rPr>
                        <a:t> 5</a:t>
                      </a:r>
                      <a:endParaRPr lang="en-GB" sz="1500" b="1" dirty="0">
                        <a:latin typeface="+mn-lt"/>
                      </a:endParaRPr>
                    </a:p>
                  </a:txBody>
                  <a:tcPr marL="68585" marR="68585" marT="34292" marB="34292" anchor="ctr">
                    <a:solidFill>
                      <a:schemeClr val="bg1"/>
                    </a:solidFill>
                  </a:tcPr>
                </a:tc>
                <a:tc>
                  <a:txBody>
                    <a:bodyPr/>
                    <a:lstStyle/>
                    <a:p>
                      <a:pPr algn="ctr"/>
                      <a:endParaRPr lang="en-GB" sz="1500" b="1" dirty="0">
                        <a:latin typeface="+mn-lt"/>
                      </a:endParaRPr>
                    </a:p>
                  </a:txBody>
                  <a:tcPr marL="68585" marR="68585" marT="34292" marB="34292" anchor="ctr">
                    <a:solidFill>
                      <a:srgbClr val="99CCFF"/>
                    </a:solidFill>
                  </a:tcPr>
                </a:tc>
                <a:tc>
                  <a:txBody>
                    <a:bodyPr/>
                    <a:lstStyle/>
                    <a:p>
                      <a:pPr algn="ctr"/>
                      <a:endParaRPr lang="en-GB" sz="1500" b="1" dirty="0">
                        <a:latin typeface="+mn-lt"/>
                      </a:endParaRPr>
                    </a:p>
                  </a:txBody>
                  <a:tcPr marL="68585" marR="68585" marT="34292" marB="34292" anchor="ctr">
                    <a:solidFill>
                      <a:srgbClr val="FFFF99"/>
                    </a:solidFill>
                  </a:tcPr>
                </a:tc>
                <a:tc>
                  <a:txBody>
                    <a:bodyPr/>
                    <a:lstStyle/>
                    <a:p>
                      <a:pPr algn="ctr"/>
                      <a:endParaRPr lang="en-GB" sz="1500" b="1" dirty="0">
                        <a:latin typeface="+mn-lt"/>
                      </a:endParaRPr>
                    </a:p>
                  </a:txBody>
                  <a:tcPr marL="68585" marR="68585" marT="34292" marB="34292" anchor="ctr">
                    <a:solidFill>
                      <a:srgbClr val="FFCCCC"/>
                    </a:solidFill>
                  </a:tcPr>
                </a:tc>
                <a:tc>
                  <a:txBody>
                    <a:bodyPr/>
                    <a:lstStyle/>
                    <a:p>
                      <a:pPr algn="ctr"/>
                      <a:endParaRPr lang="en-GB" sz="1500" b="1" dirty="0">
                        <a:latin typeface="+mn-lt"/>
                      </a:endParaRPr>
                    </a:p>
                  </a:txBody>
                  <a:tcPr marL="68585" marR="68585" marT="34292" marB="34292" anchor="ctr">
                    <a:solidFill>
                      <a:srgbClr val="99FFCC"/>
                    </a:solidFill>
                  </a:tcPr>
                </a:tc>
                <a:tc>
                  <a:txBody>
                    <a:bodyPr/>
                    <a:lstStyle/>
                    <a:p>
                      <a:pPr algn="ctr"/>
                      <a:endParaRPr lang="en-GB" sz="1500" b="1" dirty="0">
                        <a:latin typeface="+mn-lt"/>
                      </a:endParaRPr>
                    </a:p>
                  </a:txBody>
                  <a:tcPr marL="68585" marR="68585" marT="34292" marB="34292" anchor="ctr">
                    <a:solidFill>
                      <a:srgbClr val="99FF66"/>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AutoShape 20"/>
          <p:cNvSpPr>
            <a:spLocks noChangeArrowheads="1"/>
          </p:cNvSpPr>
          <p:nvPr/>
        </p:nvSpPr>
        <p:spPr bwMode="auto">
          <a:xfrm>
            <a:off x="131197" y="121106"/>
            <a:ext cx="8843838" cy="3015684"/>
          </a:xfrm>
          <a:prstGeom prst="roundRect">
            <a:avLst>
              <a:gd name="adj" fmla="val 3551"/>
            </a:avLst>
          </a:prstGeom>
          <a:solidFill>
            <a:srgbClr val="0066FF"/>
          </a:solidFill>
          <a:ln w="25400">
            <a:noFill/>
            <a:round/>
            <a:headEnd/>
            <a:tailEnd/>
          </a:ln>
          <a:effectLst/>
        </p:spPr>
        <p:txBody>
          <a:bodyPr lIns="91432" tIns="45716" rIns="91432" bIns="45716"/>
          <a:lstStyle/>
          <a:p>
            <a:pPr marL="334534" indent="-334534">
              <a:defRPr/>
            </a:pPr>
            <a:r>
              <a:rPr lang="en-GB" sz="1800" kern="0" dirty="0">
                <a:solidFill>
                  <a:srgbClr val="FFFFFF"/>
                </a:solidFill>
                <a:latin typeface="Calibri" pitchFamily="34" charset="0"/>
                <a:sym typeface="Wingdings"/>
              </a:rPr>
              <a:t>	</a:t>
            </a:r>
            <a:r>
              <a:rPr lang="en-GB" sz="1800" b="1" dirty="0">
                <a:solidFill>
                  <a:schemeClr val="bg1"/>
                </a:solidFill>
                <a:latin typeface="+mj-lt"/>
              </a:rPr>
              <a:t>JIGSAW LEARNING:  Part 1</a:t>
            </a:r>
          </a:p>
          <a:p>
            <a:pPr>
              <a:defRPr/>
            </a:pPr>
            <a:endParaRPr lang="en-GB" sz="1800" b="1" u="sng" dirty="0">
              <a:solidFill>
                <a:schemeClr val="bg1"/>
              </a:solidFill>
              <a:latin typeface="+mj-lt"/>
            </a:endParaRPr>
          </a:p>
          <a:p>
            <a:pPr marL="342866" indent="-342866">
              <a:buFont typeface="Arial" charset="0"/>
              <a:buAutoNum type="arabicPeriod"/>
              <a:defRPr/>
            </a:pPr>
            <a:r>
              <a:rPr lang="en-GB" sz="1800" dirty="0">
                <a:solidFill>
                  <a:schemeClr val="bg1"/>
                </a:solidFill>
                <a:latin typeface="+mj-lt"/>
              </a:rPr>
              <a:t>In your RESEARCH GROUP, read the relevant textbook &amp; C/W pages and highlight bullet points from the exam spec.</a:t>
            </a:r>
          </a:p>
          <a:p>
            <a:pPr marL="342866" indent="-342866">
              <a:buFont typeface="Arial" charset="0"/>
              <a:buAutoNum type="arabicPeriod"/>
              <a:defRPr/>
            </a:pPr>
            <a:r>
              <a:rPr lang="en-GB" sz="1800" dirty="0">
                <a:solidFill>
                  <a:schemeClr val="bg1"/>
                </a:solidFill>
                <a:latin typeface="+mj-lt"/>
              </a:rPr>
              <a:t>Write a set of notes AND produce a practice exam question on a whiteboard (with mark scheme on paper) – you have </a:t>
            </a:r>
            <a:r>
              <a:rPr lang="en-GB" sz="1800" b="1" dirty="0">
                <a:solidFill>
                  <a:schemeClr val="bg1"/>
                </a:solidFill>
                <a:latin typeface="+mj-lt"/>
              </a:rPr>
              <a:t>15 minutes only.</a:t>
            </a:r>
          </a:p>
          <a:p>
            <a:pPr marL="342866" indent="-342866">
              <a:buFont typeface="Arial" charset="0"/>
              <a:buAutoNum type="arabicPeriod"/>
              <a:defRPr/>
            </a:pPr>
            <a:r>
              <a:rPr lang="en-GB" sz="1800" dirty="0">
                <a:solidFill>
                  <a:schemeClr val="bg1"/>
                </a:solidFill>
                <a:latin typeface="+mj-lt"/>
              </a:rPr>
              <a:t>Make sure you understand your topic so you can explain it to other members of your Home Group when you return.</a:t>
            </a:r>
          </a:p>
          <a:p>
            <a:pPr marL="334534" indent="-334534">
              <a:defRPr/>
            </a:pPr>
            <a:r>
              <a:rPr lang="en-GB" sz="1800" b="1" dirty="0">
                <a:solidFill>
                  <a:schemeClr val="bg1"/>
                </a:solidFill>
                <a:latin typeface="+mj-lt"/>
              </a:rPr>
              <a:t>	</a:t>
            </a:r>
            <a:r>
              <a:rPr lang="en-GB" sz="1800" dirty="0">
                <a:solidFill>
                  <a:schemeClr val="bg1"/>
                </a:solidFill>
                <a:latin typeface="+mj-lt"/>
              </a:rPr>
              <a:t>Include a 6 mark QWC question.</a:t>
            </a:r>
          </a:p>
          <a:p>
            <a:pPr marL="269057" indent="-269057">
              <a:defRPr/>
            </a:pPr>
            <a:r>
              <a:rPr lang="en-GB" sz="1800" kern="0" dirty="0">
                <a:solidFill>
                  <a:srgbClr val="FFFFFF"/>
                </a:solidFill>
                <a:latin typeface="Calibri" pitchFamily="34" charset="0"/>
                <a:sym typeface="Wingdings"/>
              </a:rPr>
              <a:t>	</a:t>
            </a:r>
            <a:endParaRPr lang="en-GB" sz="1800" kern="0" dirty="0">
              <a:solidFill>
                <a:srgbClr val="FFFFFF"/>
              </a:solidFill>
              <a:latin typeface="Calibri" pitchFamily="34" charset="0"/>
            </a:endParaRPr>
          </a:p>
        </p:txBody>
      </p:sp>
      <p:sp>
        <p:nvSpPr>
          <p:cNvPr id="5" name="5-Point Star 4"/>
          <p:cNvSpPr/>
          <p:nvPr/>
        </p:nvSpPr>
        <p:spPr>
          <a:xfrm>
            <a:off x="190009" y="2315878"/>
            <a:ext cx="317451" cy="310661"/>
          </a:xfrm>
          <a:prstGeom prst="star5">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n-GB" sz="1100"/>
          </a:p>
        </p:txBody>
      </p:sp>
      <p:pic>
        <p:nvPicPr>
          <p:cNvPr id="6" name="Picture 23" descr="Show-Me® SUPERTOUGH Gridded Drywipe Boards"/>
          <p:cNvPicPr>
            <a:picLocks noChangeAspect="1" noChangeArrowheads="1"/>
          </p:cNvPicPr>
          <p:nvPr/>
        </p:nvPicPr>
        <p:blipFill>
          <a:blip r:embed="rId2" cstate="print"/>
          <a:srcRect t="11323"/>
          <a:stretch>
            <a:fillRect/>
          </a:stretch>
        </p:blipFill>
        <p:spPr bwMode="auto">
          <a:xfrm>
            <a:off x="131713" y="3259119"/>
            <a:ext cx="1242647" cy="1535806"/>
          </a:xfrm>
          <a:prstGeom prst="rect">
            <a:avLst/>
          </a:prstGeom>
          <a:noFill/>
        </p:spPr>
      </p:pic>
      <p:pic>
        <p:nvPicPr>
          <p:cNvPr id="3073" name="Object"/>
          <p:cNvPicPr preferRelativeResize="0">
            <a:picLocks noChangeArrowheads="1" noChangeShapeType="1"/>
          </p:cNvPicPr>
          <p:nvPr/>
        </p:nvPicPr>
        <p:blipFill>
          <a:blip r:embed="rId3">
            <a:extLst>
              <a:ext uri="{28A0092B-C50C-407E-A947-70E740481C1C}">
                <a14:useLocalDpi xmlns:a14="http://schemas.microsoft.com/office/drawing/2010/main" val="0"/>
              </a:ext>
            </a:extLst>
          </a:blip>
          <a:srcRect/>
          <a:stretch>
            <a:fillRect/>
          </a:stretch>
        </p:blipFill>
        <p:spPr bwMode="auto">
          <a:xfrm>
            <a:off x="7143758" y="3867152"/>
            <a:ext cx="1990725" cy="1266825"/>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AutoShape 20"/>
          <p:cNvSpPr>
            <a:spLocks noChangeArrowheads="1"/>
          </p:cNvSpPr>
          <p:nvPr/>
        </p:nvSpPr>
        <p:spPr bwMode="auto">
          <a:xfrm>
            <a:off x="149087" y="121106"/>
            <a:ext cx="8843838" cy="3132048"/>
          </a:xfrm>
          <a:prstGeom prst="roundRect">
            <a:avLst>
              <a:gd name="adj" fmla="val 3551"/>
            </a:avLst>
          </a:prstGeom>
          <a:solidFill>
            <a:srgbClr val="CC0000"/>
          </a:solidFill>
          <a:ln w="25400">
            <a:noFill/>
            <a:round/>
            <a:headEnd/>
            <a:tailEnd/>
          </a:ln>
          <a:effectLst/>
        </p:spPr>
        <p:txBody>
          <a:bodyPr lIns="91432" tIns="45716" rIns="91432" bIns="45716"/>
          <a:lstStyle/>
          <a:p>
            <a:pPr marL="334534" indent="-334534">
              <a:defRPr/>
            </a:pPr>
            <a:r>
              <a:rPr lang="en-GB" sz="1800" kern="0" dirty="0">
                <a:solidFill>
                  <a:srgbClr val="FFFFFF"/>
                </a:solidFill>
                <a:sym typeface="Wingdings"/>
              </a:rPr>
              <a:t>	</a:t>
            </a:r>
            <a:r>
              <a:rPr lang="en-GB" sz="1800" b="1" dirty="0">
                <a:solidFill>
                  <a:prstClr val="white"/>
                </a:solidFill>
              </a:rPr>
              <a:t>JIGSAW LEARNING:  Part 2</a:t>
            </a:r>
          </a:p>
          <a:p>
            <a:pPr>
              <a:defRPr/>
            </a:pPr>
            <a:endParaRPr lang="en-GB" sz="1800" b="1" u="sng" dirty="0">
              <a:solidFill>
                <a:prstClr val="white"/>
              </a:solidFill>
            </a:endParaRPr>
          </a:p>
          <a:p>
            <a:pPr marL="334534" indent="-334534">
              <a:defRPr/>
            </a:pPr>
            <a:r>
              <a:rPr lang="en-GB" sz="1800" dirty="0">
                <a:solidFill>
                  <a:prstClr val="white"/>
                </a:solidFill>
              </a:rPr>
              <a:t>1.	Return to your HOME GROUP.  </a:t>
            </a:r>
          </a:p>
          <a:p>
            <a:pPr marL="334534" indent="-334534">
              <a:defRPr/>
            </a:pPr>
            <a:r>
              <a:rPr lang="en-GB" sz="1800" dirty="0">
                <a:solidFill>
                  <a:prstClr val="white"/>
                </a:solidFill>
              </a:rPr>
              <a:t>2.	Take it in turns to teach each other what you covered in your research groups, without showing each other your written work, but making full use of whiteboards. Set the practice exam question, then go through it on your whiteboard.</a:t>
            </a:r>
          </a:p>
          <a:p>
            <a:pPr marL="334534" indent="-334534">
              <a:defRPr/>
            </a:pPr>
            <a:endParaRPr lang="en-GB" sz="600" dirty="0">
              <a:solidFill>
                <a:prstClr val="white"/>
              </a:solidFill>
            </a:endParaRPr>
          </a:p>
          <a:p>
            <a:pPr marL="334534" indent="-334534">
              <a:defRPr/>
            </a:pPr>
            <a:r>
              <a:rPr lang="en-GB" sz="1800" dirty="0">
                <a:solidFill>
                  <a:prstClr val="white"/>
                </a:solidFill>
              </a:rPr>
              <a:t>	You have 5 </a:t>
            </a:r>
            <a:r>
              <a:rPr lang="en-GB" sz="1800" dirty="0" err="1">
                <a:solidFill>
                  <a:prstClr val="white"/>
                </a:solidFill>
              </a:rPr>
              <a:t>mins</a:t>
            </a:r>
            <a:r>
              <a:rPr lang="en-GB" sz="1800" dirty="0">
                <a:solidFill>
                  <a:prstClr val="white"/>
                </a:solidFill>
              </a:rPr>
              <a:t> for each topic = 25 </a:t>
            </a:r>
            <a:r>
              <a:rPr lang="en-GB" sz="1800" dirty="0" err="1">
                <a:solidFill>
                  <a:prstClr val="white"/>
                </a:solidFill>
              </a:rPr>
              <a:t>mins</a:t>
            </a:r>
            <a:r>
              <a:rPr lang="en-GB" sz="1800" dirty="0">
                <a:solidFill>
                  <a:prstClr val="white"/>
                </a:solidFill>
              </a:rPr>
              <a:t> in total to complete revision notes &amp; questions on </a:t>
            </a:r>
            <a:r>
              <a:rPr lang="en-GB" sz="1800" b="1" dirty="0">
                <a:solidFill>
                  <a:prstClr val="white"/>
                </a:solidFill>
              </a:rPr>
              <a:t>all topics</a:t>
            </a:r>
            <a:r>
              <a:rPr lang="en-GB" sz="1800" dirty="0">
                <a:solidFill>
                  <a:prstClr val="white"/>
                </a:solidFill>
              </a:rPr>
              <a:t>.</a:t>
            </a:r>
          </a:p>
          <a:p>
            <a:pPr marL="334534" indent="-334534">
              <a:defRPr/>
            </a:pPr>
            <a:endParaRPr lang="en-GB" sz="600" dirty="0">
              <a:solidFill>
                <a:prstClr val="white"/>
              </a:solidFill>
            </a:endParaRPr>
          </a:p>
          <a:p>
            <a:pPr marL="334534" indent="-334534">
              <a:defRPr/>
            </a:pPr>
            <a:r>
              <a:rPr lang="en-GB" sz="1800" dirty="0">
                <a:solidFill>
                  <a:prstClr val="white"/>
                </a:solidFill>
              </a:rPr>
              <a:t>	Agree on a perfect QWC model answer for 6 marks.</a:t>
            </a:r>
          </a:p>
          <a:p>
            <a:pPr marL="269057" indent="-269057"/>
            <a:r>
              <a:rPr lang="en-GB" sz="1800" kern="0" dirty="0">
                <a:solidFill>
                  <a:srgbClr val="FFFFFF"/>
                </a:solidFill>
                <a:sym typeface="Wingdings"/>
              </a:rPr>
              <a:t>	</a:t>
            </a:r>
            <a:endParaRPr lang="en-GB" sz="1800" kern="0" dirty="0">
              <a:solidFill>
                <a:srgbClr val="FFFFFF"/>
              </a:solidFill>
            </a:endParaRPr>
          </a:p>
        </p:txBody>
      </p:sp>
      <p:sp>
        <p:nvSpPr>
          <p:cNvPr id="5" name="5-Point Star 4"/>
          <p:cNvSpPr/>
          <p:nvPr/>
        </p:nvSpPr>
        <p:spPr>
          <a:xfrm>
            <a:off x="195461" y="2527607"/>
            <a:ext cx="317451" cy="310661"/>
          </a:xfrm>
          <a:prstGeom prst="star5">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n-GB" sz="1100">
              <a:solidFill>
                <a:prstClr val="white"/>
              </a:solidFill>
            </a:endParaRPr>
          </a:p>
        </p:txBody>
      </p:sp>
      <p:pic>
        <p:nvPicPr>
          <p:cNvPr id="6" name="Picture 23" descr="Show-Me® SUPERTOUGH Gridded Drywipe Boards"/>
          <p:cNvPicPr>
            <a:picLocks noChangeAspect="1" noChangeArrowheads="1"/>
          </p:cNvPicPr>
          <p:nvPr/>
        </p:nvPicPr>
        <p:blipFill>
          <a:blip r:embed="rId2" cstate="print"/>
          <a:srcRect t="11323"/>
          <a:stretch>
            <a:fillRect/>
          </a:stretch>
        </p:blipFill>
        <p:spPr bwMode="auto">
          <a:xfrm>
            <a:off x="4" y="3607695"/>
            <a:ext cx="1242647" cy="1535806"/>
          </a:xfrm>
          <a:prstGeom prst="rect">
            <a:avLst/>
          </a:prstGeom>
          <a:noFill/>
        </p:spPr>
      </p:pic>
      <p:pic>
        <p:nvPicPr>
          <p:cNvPr id="4097" name="Object"/>
          <p:cNvPicPr preferRelativeResize="0">
            <a:picLocks noChangeArrowheads="1" noChangeShapeType="1"/>
          </p:cNvPicPr>
          <p:nvPr/>
        </p:nvPicPr>
        <p:blipFill>
          <a:blip r:embed="rId3">
            <a:extLst>
              <a:ext uri="{28A0092B-C50C-407E-A947-70E740481C1C}">
                <a14:useLocalDpi xmlns:a14="http://schemas.microsoft.com/office/drawing/2010/main" val="0"/>
              </a:ext>
            </a:extLst>
          </a:blip>
          <a:srcRect/>
          <a:stretch>
            <a:fillRect/>
          </a:stretch>
        </p:blipFill>
        <p:spPr bwMode="auto">
          <a:xfrm>
            <a:off x="7143758" y="3867152"/>
            <a:ext cx="1990725" cy="1266825"/>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0481" t="27003" r="34994" b="31702"/>
          <a:stretch/>
        </p:blipFill>
        <p:spPr>
          <a:xfrm>
            <a:off x="5565531" y="284491"/>
            <a:ext cx="2865945" cy="2142486"/>
          </a:xfrm>
          <a:prstGeom prst="rect">
            <a:avLst/>
          </a:prstGeom>
        </p:spPr>
      </p:pic>
      <p:pic>
        <p:nvPicPr>
          <p:cNvPr id="3" name="Picture 2"/>
          <p:cNvPicPr>
            <a:picLocks noChangeAspect="1"/>
          </p:cNvPicPr>
          <p:nvPr/>
        </p:nvPicPr>
        <p:blipFill>
          <a:blip r:embed="rId3"/>
          <a:stretch>
            <a:fillRect/>
          </a:stretch>
        </p:blipFill>
        <p:spPr>
          <a:xfrm>
            <a:off x="391885" y="527734"/>
            <a:ext cx="5036485" cy="1899243"/>
          </a:xfrm>
          <a:prstGeom prst="rect">
            <a:avLst/>
          </a:prstGeom>
        </p:spPr>
      </p:pic>
      <p:sp>
        <p:nvSpPr>
          <p:cNvPr id="4" name="AutoShape 18"/>
          <p:cNvSpPr>
            <a:spLocks noChangeArrowheads="1"/>
          </p:cNvSpPr>
          <p:nvPr/>
        </p:nvSpPr>
        <p:spPr bwMode="auto">
          <a:xfrm>
            <a:off x="516260" y="2325341"/>
            <a:ext cx="4153712" cy="2818159"/>
          </a:xfrm>
          <a:prstGeom prst="cloudCallout">
            <a:avLst>
              <a:gd name="adj1" fmla="val 55712"/>
              <a:gd name="adj2" fmla="val -57135"/>
            </a:avLst>
          </a:prstGeom>
          <a:gradFill rotWithShape="1">
            <a:gsLst>
              <a:gs pos="0">
                <a:schemeClr val="bg1"/>
              </a:gs>
              <a:gs pos="100000">
                <a:srgbClr val="CCCCFF"/>
              </a:gs>
            </a:gsLst>
            <a:path path="rect">
              <a:fillToRect l="50000" t="50000" r="50000" b="50000"/>
            </a:path>
          </a:gradFill>
          <a:ln w="9525">
            <a:solidFill>
              <a:schemeClr val="tx1"/>
            </a:solidFill>
            <a:round/>
            <a:headEnd/>
            <a:tailEnd/>
          </a:ln>
        </p:spPr>
        <p:txBody>
          <a:bodyPr anchor="ctr" anchorCtr="1"/>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0" defTabSz="914400" fontAlgn="base">
              <a:spcAft>
                <a:spcPct val="0"/>
              </a:spcAft>
              <a:buNone/>
            </a:pPr>
            <a:r>
              <a:rPr lang="en-GB" altLang="en-US" sz="2800" kern="0">
                <a:solidFill>
                  <a:srgbClr val="000000"/>
                </a:solidFill>
                <a:latin typeface="Arial"/>
              </a:rPr>
              <a:t>What is happening to these foods, and why is it happening?</a:t>
            </a:r>
            <a:endParaRPr lang="en-GB" altLang="en-US" sz="2800" kern="0" dirty="0">
              <a:solidFill>
                <a:srgbClr val="000000"/>
              </a:solidFill>
              <a:latin typeface="Arial"/>
            </a:endParaRPr>
          </a:p>
        </p:txBody>
      </p:sp>
      <p:sp>
        <p:nvSpPr>
          <p:cNvPr id="5" name="AutoShape 18"/>
          <p:cNvSpPr>
            <a:spLocks noChangeArrowheads="1"/>
          </p:cNvSpPr>
          <p:nvPr/>
        </p:nvSpPr>
        <p:spPr bwMode="auto">
          <a:xfrm>
            <a:off x="5428370" y="2767882"/>
            <a:ext cx="3585001" cy="2049047"/>
          </a:xfrm>
          <a:prstGeom prst="cloudCallout">
            <a:avLst>
              <a:gd name="adj1" fmla="val -66938"/>
              <a:gd name="adj2" fmla="val -39173"/>
            </a:avLst>
          </a:prstGeom>
          <a:gradFill rotWithShape="1">
            <a:gsLst>
              <a:gs pos="0">
                <a:schemeClr val="bg1"/>
              </a:gs>
              <a:gs pos="100000">
                <a:srgbClr val="CCCCFF"/>
              </a:gs>
            </a:gsLst>
            <a:path path="rect">
              <a:fillToRect l="50000" t="50000" r="50000" b="50000"/>
            </a:path>
          </a:gradFill>
          <a:ln w="9525">
            <a:solidFill>
              <a:schemeClr val="tx1"/>
            </a:solidFill>
            <a:round/>
            <a:headEnd/>
            <a:tailEnd/>
          </a:ln>
        </p:spPr>
        <p:txBody>
          <a:bodyPr anchor="ctr" anchorCtr="1"/>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None/>
            </a:pPr>
            <a:r>
              <a:rPr lang="en-GB" altLang="en-US" sz="2400" dirty="0" smtClean="0">
                <a:solidFill>
                  <a:srgbClr val="000000"/>
                </a:solidFill>
                <a:latin typeface="Arial" panose="020B0604020202020204" pitchFamily="34" charset="0"/>
              </a:rPr>
              <a:t>Under what conditions does mould grow the quickest?</a:t>
            </a:r>
            <a:endParaRPr lang="en-GB" altLang="en-US" sz="2400" dirty="0">
              <a:solidFill>
                <a:srgbClr val="000000"/>
              </a:solidFill>
              <a:latin typeface="Arial" panose="020B0604020202020204" pitchFamily="34" charset="0"/>
            </a:endParaRPr>
          </a:p>
        </p:txBody>
      </p:sp>
    </p:spTree>
    <p:extLst>
      <p:ext uri="{BB962C8B-B14F-4D97-AF65-F5344CB8AC3E}">
        <p14:creationId xmlns:p14="http://schemas.microsoft.com/office/powerpoint/2010/main" val="11168951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6322" name="Rectangle 3"/>
          <p:cNvSpPr>
            <a:spLocks noGrp="1" noChangeArrowheads="1"/>
          </p:cNvSpPr>
          <p:nvPr>
            <p:ph idx="1"/>
          </p:nvPr>
        </p:nvSpPr>
        <p:spPr>
          <a:xfrm>
            <a:off x="0" y="1945655"/>
            <a:ext cx="6155531" cy="1107281"/>
          </a:xfrm>
        </p:spPr>
        <p:txBody>
          <a:bodyPr/>
          <a:lstStyle/>
          <a:p>
            <a:pPr marL="333375" indent="-263129" eaLnBrk="1" hangingPunct="1">
              <a:buFont typeface="Arial" panose="020B0604020202020204" pitchFamily="34" charset="0"/>
              <a:buChar char="•"/>
            </a:pPr>
            <a:r>
              <a:rPr lang="en-GB" altLang="en-US" sz="2100" dirty="0"/>
              <a:t>a source of </a:t>
            </a:r>
            <a:r>
              <a:rPr lang="en-GB" altLang="en-US" sz="2100" dirty="0" smtClean="0"/>
              <a:t>f____</a:t>
            </a:r>
            <a:endParaRPr lang="en-GB" altLang="en-US" sz="2100" dirty="0"/>
          </a:p>
          <a:p>
            <a:pPr marL="333375" indent="-263129" eaLnBrk="1" hangingPunct="1">
              <a:buFont typeface="Arial" panose="020B0604020202020204" pitchFamily="34" charset="0"/>
              <a:buChar char="•"/>
            </a:pPr>
            <a:r>
              <a:rPr lang="en-GB" altLang="en-US" sz="2100" dirty="0" smtClean="0"/>
              <a:t>W____</a:t>
            </a:r>
          </a:p>
          <a:p>
            <a:pPr marL="333375" indent="-263129" eaLnBrk="1" hangingPunct="1">
              <a:buFont typeface="Arial" panose="020B0604020202020204" pitchFamily="34" charset="0"/>
              <a:buChar char="•"/>
            </a:pPr>
            <a:r>
              <a:rPr lang="en-GB" altLang="en-US" sz="2100" dirty="0" smtClean="0"/>
              <a:t>M______.</a:t>
            </a:r>
            <a:endParaRPr lang="en-GB" altLang="en-US" sz="2100" dirty="0"/>
          </a:p>
        </p:txBody>
      </p:sp>
      <p:sp>
        <p:nvSpPr>
          <p:cNvPr id="59394"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557213" indent="-214313">
              <a:defRPr>
                <a:solidFill>
                  <a:schemeClr val="tx1"/>
                </a:solidFill>
                <a:latin typeface="Arial" panose="020B0604020202020204" pitchFamily="34" charset="0"/>
                <a:cs typeface="Arial" panose="020B0604020202020204" pitchFamily="34" charset="0"/>
              </a:defRPr>
            </a:lvl2pPr>
            <a:lvl3pPr marL="857250" indent="-171450">
              <a:defRPr>
                <a:solidFill>
                  <a:schemeClr val="tx1"/>
                </a:solidFill>
                <a:latin typeface="Arial" panose="020B0604020202020204" pitchFamily="34" charset="0"/>
                <a:cs typeface="Arial" panose="020B0604020202020204" pitchFamily="34" charset="0"/>
              </a:defRPr>
            </a:lvl3pPr>
            <a:lvl4pPr marL="1200150" indent="-171450">
              <a:defRPr>
                <a:solidFill>
                  <a:schemeClr val="tx1"/>
                </a:solidFill>
                <a:latin typeface="Arial" panose="020B0604020202020204" pitchFamily="34" charset="0"/>
                <a:cs typeface="Arial" panose="020B0604020202020204" pitchFamily="34" charset="0"/>
              </a:defRPr>
            </a:lvl4pPr>
            <a:lvl5pPr marL="1543050" indent="-171450">
              <a:defRPr>
                <a:solidFill>
                  <a:schemeClr val="tx1"/>
                </a:solidFill>
                <a:latin typeface="Arial" panose="020B0604020202020204" pitchFamily="34" charset="0"/>
                <a:cs typeface="Arial" panose="020B0604020202020204" pitchFamily="34" charset="0"/>
              </a:defRPr>
            </a:lvl5pPr>
            <a:lvl6pPr marL="18859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2288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25717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29146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685800" fontAlgn="base">
              <a:spcBef>
                <a:spcPct val="0"/>
              </a:spcBef>
              <a:spcAft>
                <a:spcPct val="0"/>
              </a:spcAft>
            </a:pPr>
            <a:r>
              <a:rPr lang="en-GB" altLang="en-US" dirty="0">
                <a:solidFill>
                  <a:srgbClr val="FFFFFF"/>
                </a:solidFill>
              </a:rPr>
              <a:t>© Pearson Education Ltd 2014. Copying permitted for purchasing institution only.  This material is not copyright free.</a:t>
            </a:r>
          </a:p>
        </p:txBody>
      </p:sp>
      <p:sp>
        <p:nvSpPr>
          <p:cNvPr id="59397" name="Text Box 5"/>
          <p:cNvSpPr txBox="1">
            <a:spLocks noChangeArrowheads="1"/>
          </p:cNvSpPr>
          <p:nvPr/>
        </p:nvSpPr>
        <p:spPr bwMode="auto">
          <a:xfrm>
            <a:off x="0" y="819193"/>
            <a:ext cx="8936942" cy="112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685800" fontAlgn="base">
              <a:spcBef>
                <a:spcPct val="20000"/>
              </a:spcBef>
              <a:spcAft>
                <a:spcPct val="0"/>
              </a:spcAft>
            </a:pPr>
            <a:r>
              <a:rPr lang="en-GB" altLang="en-US" sz="2100" dirty="0">
                <a:solidFill>
                  <a:srgbClr val="000000"/>
                </a:solidFill>
                <a:latin typeface="Arial" panose="020B0604020202020204" pitchFamily="34" charset="0"/>
                <a:cs typeface="Arial" panose="020B0604020202020204" pitchFamily="34" charset="0"/>
              </a:rPr>
              <a:t>Microorganisms are living </a:t>
            </a:r>
            <a:r>
              <a:rPr lang="en-GB" altLang="en-US" sz="2100" dirty="0" smtClean="0">
                <a:solidFill>
                  <a:srgbClr val="000000"/>
                </a:solidFill>
                <a:latin typeface="Arial" panose="020B0604020202020204" pitchFamily="34" charset="0"/>
                <a:cs typeface="Arial" panose="020B0604020202020204" pitchFamily="34" charset="0"/>
              </a:rPr>
              <a:t>things. They </a:t>
            </a:r>
            <a:r>
              <a:rPr lang="en-GB" altLang="en-US" sz="2100" dirty="0">
                <a:solidFill>
                  <a:srgbClr val="000000"/>
                </a:solidFill>
                <a:latin typeface="Arial" panose="020B0604020202020204" pitchFamily="34" charset="0"/>
                <a:cs typeface="Arial" panose="020B0604020202020204" pitchFamily="34" charset="0"/>
              </a:rPr>
              <a:t>need particular conditions for growth and reproduction.</a:t>
            </a:r>
          </a:p>
          <a:p>
            <a:pPr defTabSz="685800" fontAlgn="base">
              <a:spcBef>
                <a:spcPct val="20000"/>
              </a:spcBef>
              <a:spcAft>
                <a:spcPct val="0"/>
              </a:spcAft>
            </a:pPr>
            <a:r>
              <a:rPr lang="en-GB" altLang="en-US" sz="2100" dirty="0">
                <a:solidFill>
                  <a:srgbClr val="000000"/>
                </a:solidFill>
                <a:latin typeface="Arial" panose="020B0604020202020204" pitchFamily="34" charset="0"/>
                <a:cs typeface="Arial" panose="020B0604020202020204" pitchFamily="34" charset="0"/>
              </a:rPr>
              <a:t>S</a:t>
            </a:r>
            <a:r>
              <a:rPr lang="en-GB" altLang="en-US" sz="2100" dirty="0" smtClean="0">
                <a:solidFill>
                  <a:srgbClr val="000000"/>
                </a:solidFill>
                <a:latin typeface="Arial" panose="020B0604020202020204" pitchFamily="34" charset="0"/>
                <a:cs typeface="Arial" panose="020B0604020202020204" pitchFamily="34" charset="0"/>
              </a:rPr>
              <a:t>ome </a:t>
            </a:r>
            <a:r>
              <a:rPr lang="en-GB" altLang="en-US" sz="2100" dirty="0">
                <a:solidFill>
                  <a:srgbClr val="000000"/>
                </a:solidFill>
                <a:latin typeface="Arial" panose="020B0604020202020204" pitchFamily="34" charset="0"/>
                <a:cs typeface="Arial" panose="020B0604020202020204" pitchFamily="34" charset="0"/>
              </a:rPr>
              <a:t>of the conditions needed by </a:t>
            </a:r>
            <a:r>
              <a:rPr lang="en-GB" altLang="en-US" sz="2100" dirty="0" smtClean="0">
                <a:solidFill>
                  <a:srgbClr val="000000"/>
                </a:solidFill>
                <a:latin typeface="Arial" panose="020B0604020202020204" pitchFamily="34" charset="0"/>
                <a:cs typeface="Arial" panose="020B0604020202020204" pitchFamily="34" charset="0"/>
              </a:rPr>
              <a:t>microorganisms are:</a:t>
            </a:r>
            <a:endParaRPr lang="en-GB" altLang="en-US" sz="2100" dirty="0">
              <a:solidFill>
                <a:srgbClr val="000000"/>
              </a:solidFill>
              <a:latin typeface="Arial" panose="020B0604020202020204" pitchFamily="34" charset="0"/>
              <a:cs typeface="Arial" panose="020B0604020202020204" pitchFamily="34" charset="0"/>
            </a:endParaRPr>
          </a:p>
        </p:txBody>
      </p:sp>
      <p:sp>
        <p:nvSpPr>
          <p:cNvPr id="59398" name="Text Box 6"/>
          <p:cNvSpPr txBox="1">
            <a:spLocks noChangeArrowheads="1"/>
          </p:cNvSpPr>
          <p:nvPr/>
        </p:nvSpPr>
        <p:spPr bwMode="auto">
          <a:xfrm>
            <a:off x="-1" y="3234538"/>
            <a:ext cx="6155531"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base">
              <a:spcBef>
                <a:spcPct val="0"/>
              </a:spcBef>
              <a:spcAft>
                <a:spcPct val="0"/>
              </a:spcAft>
            </a:pPr>
            <a:r>
              <a:rPr lang="en-GB" altLang="en-US" sz="2100" dirty="0">
                <a:solidFill>
                  <a:srgbClr val="000000"/>
                </a:solidFill>
                <a:latin typeface="Arial" panose="020B0604020202020204" pitchFamily="34" charset="0"/>
                <a:cs typeface="Arial" panose="020B0604020202020204" pitchFamily="34" charset="0"/>
              </a:rPr>
              <a:t>Some species respire aerobically, which means they also need oxygen.</a:t>
            </a:r>
          </a:p>
        </p:txBody>
      </p:sp>
      <p:sp>
        <p:nvSpPr>
          <p:cNvPr id="7" name="AutoShape 21"/>
          <p:cNvSpPr>
            <a:spLocks noChangeArrowheads="1"/>
          </p:cNvSpPr>
          <p:nvPr/>
        </p:nvSpPr>
        <p:spPr bwMode="auto">
          <a:xfrm>
            <a:off x="113211" y="154865"/>
            <a:ext cx="9030789" cy="482726"/>
          </a:xfrm>
          <a:prstGeom prst="roundRect">
            <a:avLst>
              <a:gd name="adj" fmla="val 6856"/>
            </a:avLst>
          </a:prstGeom>
          <a:gradFill rotWithShape="1">
            <a:gsLst>
              <a:gs pos="0">
                <a:srgbClr val="3399FF"/>
              </a:gs>
              <a:gs pos="100000">
                <a:srgbClr val="BBE0E3"/>
              </a:gs>
            </a:gsLst>
            <a:lin ang="5400000" scaled="1"/>
          </a:gradFill>
          <a:ln w="25400">
            <a:solidFill>
              <a:srgbClr val="000080"/>
            </a:solidFill>
            <a:round/>
            <a:headEnd/>
            <a:tailEnd/>
          </a:ln>
        </p:spPr>
        <p:txBody>
          <a:bodyPr/>
          <a:lstStyle>
            <a:lvl1pPr marL="354013" indent="-354013">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265510" marR="0" lvl="0" indent="-265510" defTabSz="685800" eaLnBrk="1" fontAlgn="base" latinLnBrk="0" hangingPunct="1">
              <a:lnSpc>
                <a:spcPct val="100000"/>
              </a:lnSpc>
              <a:spcBef>
                <a:spcPct val="0"/>
              </a:spcBef>
              <a:spcAft>
                <a:spcPct val="0"/>
              </a:spcAft>
              <a:buClrTx/>
              <a:buSzTx/>
              <a:buFont typeface="Wingdings 2" panose="05020102010507070707" pitchFamily="18" charset="2"/>
              <a:buChar char="!"/>
              <a:tabLst/>
              <a:defRPr/>
            </a:pPr>
            <a:r>
              <a:rPr lang="en-GB" altLang="en-US" sz="1800" kern="0" dirty="0" smtClean="0">
                <a:solidFill>
                  <a:srgbClr val="000000"/>
                </a:solidFill>
                <a:cs typeface="Arial" panose="020B0604020202020204" pitchFamily="34" charset="0"/>
                <a:sym typeface="Wingdings" panose="05000000000000000000" pitchFamily="2" charset="2"/>
              </a:rPr>
              <a:t>Copy and complete based on what you already know</a:t>
            </a:r>
          </a:p>
        </p:txBody>
      </p:sp>
      <p:sp>
        <p:nvSpPr>
          <p:cNvPr id="8" name="TextBox 7"/>
          <p:cNvSpPr txBox="1"/>
          <p:nvPr/>
        </p:nvSpPr>
        <p:spPr>
          <a:xfrm>
            <a:off x="1821263" y="1945655"/>
            <a:ext cx="1483639" cy="461665"/>
          </a:xfrm>
          <a:prstGeom prst="rect">
            <a:avLst/>
          </a:prstGeom>
          <a:noFill/>
        </p:spPr>
        <p:txBody>
          <a:bodyPr wrap="square" rtlCol="0">
            <a:spAutoFit/>
          </a:bodyPr>
          <a:lstStyle/>
          <a:p>
            <a:r>
              <a:rPr lang="en-GB" sz="2400" dirty="0" err="1" smtClean="0">
                <a:solidFill>
                  <a:srgbClr val="00CC00"/>
                </a:solidFill>
              </a:rPr>
              <a:t>ood</a:t>
            </a:r>
            <a:endParaRPr lang="en-GB" sz="2400" dirty="0">
              <a:solidFill>
                <a:srgbClr val="00CC00"/>
              </a:solidFill>
            </a:endParaRPr>
          </a:p>
        </p:txBody>
      </p:sp>
      <p:sp>
        <p:nvSpPr>
          <p:cNvPr id="9" name="TextBox 8"/>
          <p:cNvSpPr txBox="1"/>
          <p:nvPr/>
        </p:nvSpPr>
        <p:spPr>
          <a:xfrm>
            <a:off x="602063" y="2298966"/>
            <a:ext cx="1483639" cy="461665"/>
          </a:xfrm>
          <a:prstGeom prst="rect">
            <a:avLst/>
          </a:prstGeom>
          <a:noFill/>
        </p:spPr>
        <p:txBody>
          <a:bodyPr wrap="square" rtlCol="0">
            <a:spAutoFit/>
          </a:bodyPr>
          <a:lstStyle/>
          <a:p>
            <a:r>
              <a:rPr lang="en-GB" sz="2400" dirty="0" err="1" smtClean="0">
                <a:solidFill>
                  <a:srgbClr val="00CC00"/>
                </a:solidFill>
              </a:rPr>
              <a:t>armth</a:t>
            </a:r>
            <a:endParaRPr lang="en-GB" sz="2400" dirty="0">
              <a:solidFill>
                <a:srgbClr val="00CC00"/>
              </a:solidFill>
            </a:endParaRPr>
          </a:p>
        </p:txBody>
      </p:sp>
      <p:sp>
        <p:nvSpPr>
          <p:cNvPr id="10" name="TextBox 9"/>
          <p:cNvSpPr txBox="1"/>
          <p:nvPr/>
        </p:nvSpPr>
        <p:spPr>
          <a:xfrm>
            <a:off x="602062" y="2693071"/>
            <a:ext cx="1483639" cy="461665"/>
          </a:xfrm>
          <a:prstGeom prst="rect">
            <a:avLst/>
          </a:prstGeom>
          <a:noFill/>
        </p:spPr>
        <p:txBody>
          <a:bodyPr wrap="square" rtlCol="0">
            <a:spAutoFit/>
          </a:bodyPr>
          <a:lstStyle/>
          <a:p>
            <a:r>
              <a:rPr lang="en-GB" sz="2400" dirty="0" err="1" smtClean="0">
                <a:solidFill>
                  <a:srgbClr val="00CC00"/>
                </a:solidFill>
              </a:rPr>
              <a:t>oisture</a:t>
            </a:r>
            <a:endParaRPr lang="en-GB" sz="2400" dirty="0">
              <a:solidFill>
                <a:srgbClr val="00CC00"/>
              </a:solidFill>
            </a:endParaRPr>
          </a:p>
        </p:txBody>
      </p:sp>
      <p:sp>
        <p:nvSpPr>
          <p:cNvPr id="11" name="AutoShape 18"/>
          <p:cNvSpPr>
            <a:spLocks noChangeArrowheads="1"/>
          </p:cNvSpPr>
          <p:nvPr/>
        </p:nvSpPr>
        <p:spPr bwMode="auto">
          <a:xfrm>
            <a:off x="5327853" y="3437353"/>
            <a:ext cx="2844915" cy="1564463"/>
          </a:xfrm>
          <a:prstGeom prst="cloudCallout">
            <a:avLst>
              <a:gd name="adj1" fmla="val -66938"/>
              <a:gd name="adj2" fmla="val -39173"/>
            </a:avLst>
          </a:prstGeom>
          <a:gradFill rotWithShape="1">
            <a:gsLst>
              <a:gs pos="0">
                <a:schemeClr val="bg1"/>
              </a:gs>
              <a:gs pos="100000">
                <a:srgbClr val="CCCCFF"/>
              </a:gs>
            </a:gsLst>
            <a:path path="rect">
              <a:fillToRect l="50000" t="50000" r="50000" b="50000"/>
            </a:path>
          </a:gradFill>
          <a:ln w="9525">
            <a:solidFill>
              <a:schemeClr val="tx1"/>
            </a:solidFill>
            <a:round/>
            <a:headEnd/>
            <a:tailEnd/>
          </a:ln>
        </p:spPr>
        <p:txBody>
          <a:bodyPr anchor="ctr" anchorCtr="1"/>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None/>
            </a:pPr>
            <a:r>
              <a:rPr lang="en-GB" altLang="en-US" sz="1800" dirty="0" smtClean="0">
                <a:solidFill>
                  <a:srgbClr val="000000"/>
                </a:solidFill>
                <a:latin typeface="Arial" panose="020B0604020202020204" pitchFamily="34" charset="0"/>
              </a:rPr>
              <a:t>So what do we mean by decay?</a:t>
            </a:r>
            <a:endParaRPr lang="en-GB" altLang="en-US" sz="1800" dirty="0">
              <a:solidFill>
                <a:srgbClr val="000000"/>
              </a:solidFill>
              <a:latin typeface="Arial" panose="020B0604020202020204" pitchFamily="34" charset="0"/>
            </a:endParaRPr>
          </a:p>
        </p:txBody>
      </p:sp>
    </p:spTree>
    <p:extLst>
      <p:ext uri="{BB962C8B-B14F-4D97-AF65-F5344CB8AC3E}">
        <p14:creationId xmlns:p14="http://schemas.microsoft.com/office/powerpoint/2010/main" val="2959241367"/>
      </p:ext>
    </p:extLst>
  </p:cSld>
  <p:clrMapOvr>
    <a:masterClrMapping/>
  </p:clrMapOvr>
  <p:transition>
    <p:sndAc>
      <p:stSnd>
        <p:snd r:embed="rId3" name="click.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632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632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6322">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939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8" grpId="0"/>
      <p:bldP spid="8" grpId="0"/>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Rectangle 3"/>
          <p:cNvSpPr>
            <a:spLocks noGrp="1" noChangeArrowheads="1"/>
          </p:cNvSpPr>
          <p:nvPr>
            <p:ph idx="1"/>
          </p:nvPr>
        </p:nvSpPr>
        <p:spPr>
          <a:xfrm>
            <a:off x="117873" y="242888"/>
            <a:ext cx="6952398" cy="647700"/>
          </a:xfrm>
        </p:spPr>
        <p:txBody>
          <a:bodyPr/>
          <a:lstStyle/>
          <a:p>
            <a:pPr marL="0" indent="0" eaLnBrk="1" hangingPunct="1">
              <a:buNone/>
            </a:pPr>
            <a:r>
              <a:rPr lang="en-GB" altLang="en-US" sz="2000" dirty="0"/>
              <a:t>Some microorganisms use our food as their source of food. This causes decay of our food. </a:t>
            </a:r>
          </a:p>
        </p:txBody>
      </p:sp>
      <p:sp>
        <p:nvSpPr>
          <p:cNvPr id="61442"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557213" indent="-214313">
              <a:defRPr>
                <a:solidFill>
                  <a:schemeClr val="tx1"/>
                </a:solidFill>
                <a:latin typeface="Arial" panose="020B0604020202020204" pitchFamily="34" charset="0"/>
                <a:cs typeface="Arial" panose="020B0604020202020204" pitchFamily="34" charset="0"/>
              </a:defRPr>
            </a:lvl2pPr>
            <a:lvl3pPr marL="857250" indent="-171450">
              <a:defRPr>
                <a:solidFill>
                  <a:schemeClr val="tx1"/>
                </a:solidFill>
                <a:latin typeface="Arial" panose="020B0604020202020204" pitchFamily="34" charset="0"/>
                <a:cs typeface="Arial" panose="020B0604020202020204" pitchFamily="34" charset="0"/>
              </a:defRPr>
            </a:lvl3pPr>
            <a:lvl4pPr marL="1200150" indent="-171450">
              <a:defRPr>
                <a:solidFill>
                  <a:schemeClr val="tx1"/>
                </a:solidFill>
                <a:latin typeface="Arial" panose="020B0604020202020204" pitchFamily="34" charset="0"/>
                <a:cs typeface="Arial" panose="020B0604020202020204" pitchFamily="34" charset="0"/>
              </a:defRPr>
            </a:lvl4pPr>
            <a:lvl5pPr marL="1543050" indent="-171450">
              <a:defRPr>
                <a:solidFill>
                  <a:schemeClr val="tx1"/>
                </a:solidFill>
                <a:latin typeface="Arial" panose="020B0604020202020204" pitchFamily="34" charset="0"/>
                <a:cs typeface="Arial" panose="020B0604020202020204" pitchFamily="34" charset="0"/>
              </a:defRPr>
            </a:lvl5pPr>
            <a:lvl6pPr marL="18859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2288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25717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29146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685800" fontAlgn="base">
              <a:spcBef>
                <a:spcPct val="0"/>
              </a:spcBef>
              <a:spcAft>
                <a:spcPct val="0"/>
              </a:spcAft>
            </a:pPr>
            <a:r>
              <a:rPr lang="en-GB" altLang="en-US">
                <a:solidFill>
                  <a:srgbClr val="FFFFFF"/>
                </a:solidFill>
              </a:rPr>
              <a:t>© Pearson Education Ltd 2014. Copying permitted for purchasing institution only.  This material is not copyright free.</a:t>
            </a:r>
          </a:p>
        </p:txBody>
      </p:sp>
      <p:sp>
        <p:nvSpPr>
          <p:cNvPr id="2" name="TextBox 1"/>
          <p:cNvSpPr txBox="1">
            <a:spLocks noChangeArrowheads="1"/>
          </p:cNvSpPr>
          <p:nvPr/>
        </p:nvSpPr>
        <p:spPr bwMode="auto">
          <a:xfrm>
            <a:off x="3999141" y="1135394"/>
            <a:ext cx="4442730" cy="321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685800" fontAlgn="base">
              <a:spcBef>
                <a:spcPct val="20000"/>
              </a:spcBef>
              <a:spcAft>
                <a:spcPct val="0"/>
              </a:spcAft>
            </a:pPr>
            <a:r>
              <a:rPr lang="en-US" altLang="en-US" sz="1950" dirty="0">
                <a:solidFill>
                  <a:srgbClr val="00B0F0"/>
                </a:solidFill>
              </a:rPr>
              <a:t>Bacteria and fungi (</a:t>
            </a:r>
            <a:r>
              <a:rPr lang="en-US" altLang="en-US" sz="1950" dirty="0" err="1">
                <a:solidFill>
                  <a:srgbClr val="00B0F0"/>
                </a:solidFill>
              </a:rPr>
              <a:t>mould</a:t>
            </a:r>
            <a:r>
              <a:rPr lang="en-US" altLang="en-US" sz="1950" dirty="0">
                <a:solidFill>
                  <a:srgbClr val="00B0F0"/>
                </a:solidFill>
              </a:rPr>
              <a:t>)</a:t>
            </a:r>
            <a:br>
              <a:rPr lang="en-US" altLang="en-US" sz="1950" dirty="0">
                <a:solidFill>
                  <a:srgbClr val="00B0F0"/>
                </a:solidFill>
              </a:rPr>
            </a:br>
            <a:r>
              <a:rPr lang="en-US" altLang="en-US" sz="1950" dirty="0">
                <a:solidFill>
                  <a:srgbClr val="00B0F0"/>
                </a:solidFill>
              </a:rPr>
              <a:t>are decaying these fruits.</a:t>
            </a:r>
          </a:p>
          <a:p>
            <a:pPr defTabSz="685800" fontAlgn="base">
              <a:spcBef>
                <a:spcPct val="20000"/>
              </a:spcBef>
              <a:spcAft>
                <a:spcPct val="0"/>
              </a:spcAft>
            </a:pPr>
            <a:r>
              <a:rPr lang="en-US" altLang="en-US" sz="1950" dirty="0">
                <a:solidFill>
                  <a:srgbClr val="00B0F0"/>
                </a:solidFill>
              </a:rPr>
              <a:t>The white you can see is </a:t>
            </a:r>
            <a:br>
              <a:rPr lang="en-US" altLang="en-US" sz="1950" dirty="0">
                <a:solidFill>
                  <a:srgbClr val="00B0F0"/>
                </a:solidFill>
              </a:rPr>
            </a:br>
            <a:r>
              <a:rPr lang="en-US" altLang="en-US" sz="1950" dirty="0">
                <a:solidFill>
                  <a:srgbClr val="00B0F0"/>
                </a:solidFill>
              </a:rPr>
              <a:t>only part of the fungi. The </a:t>
            </a:r>
            <a:br>
              <a:rPr lang="en-US" altLang="en-US" sz="1950" dirty="0">
                <a:solidFill>
                  <a:srgbClr val="00B0F0"/>
                </a:solidFill>
              </a:rPr>
            </a:br>
            <a:r>
              <a:rPr lang="en-US" altLang="en-US" sz="1950" dirty="0">
                <a:solidFill>
                  <a:srgbClr val="00B0F0"/>
                </a:solidFill>
              </a:rPr>
              <a:t>rest grows below the </a:t>
            </a:r>
            <a:br>
              <a:rPr lang="en-US" altLang="en-US" sz="1950" dirty="0">
                <a:solidFill>
                  <a:srgbClr val="00B0F0"/>
                </a:solidFill>
              </a:rPr>
            </a:br>
            <a:r>
              <a:rPr lang="en-US" altLang="en-US" sz="1950" dirty="0">
                <a:solidFill>
                  <a:srgbClr val="00B0F0"/>
                </a:solidFill>
              </a:rPr>
              <a:t>surface of the food.</a:t>
            </a:r>
          </a:p>
          <a:p>
            <a:pPr defTabSz="685800" fontAlgn="base">
              <a:spcBef>
                <a:spcPct val="20000"/>
              </a:spcBef>
              <a:spcAft>
                <a:spcPct val="0"/>
              </a:spcAft>
            </a:pPr>
            <a:r>
              <a:rPr lang="en-US" altLang="en-US" sz="1950" dirty="0">
                <a:solidFill>
                  <a:srgbClr val="00B0F0"/>
                </a:solidFill>
              </a:rPr>
              <a:t>As the fungi and bacteria </a:t>
            </a:r>
            <a:br>
              <a:rPr lang="en-US" altLang="en-US" sz="1950" dirty="0">
                <a:solidFill>
                  <a:srgbClr val="00B0F0"/>
                </a:solidFill>
              </a:rPr>
            </a:br>
            <a:r>
              <a:rPr lang="en-US" altLang="en-US" sz="1950" dirty="0">
                <a:solidFill>
                  <a:srgbClr val="00B0F0"/>
                </a:solidFill>
              </a:rPr>
              <a:t>grow and reproduce, they </a:t>
            </a:r>
            <a:br>
              <a:rPr lang="en-US" altLang="en-US" sz="1950" dirty="0">
                <a:solidFill>
                  <a:srgbClr val="00B0F0"/>
                </a:solidFill>
              </a:rPr>
            </a:br>
            <a:r>
              <a:rPr lang="en-US" altLang="en-US" sz="1950" dirty="0">
                <a:solidFill>
                  <a:srgbClr val="00B0F0"/>
                </a:solidFill>
              </a:rPr>
              <a:t>will spread across the </a:t>
            </a:r>
            <a:br>
              <a:rPr lang="en-US" altLang="en-US" sz="1950" dirty="0">
                <a:solidFill>
                  <a:srgbClr val="00B0F0"/>
                </a:solidFill>
              </a:rPr>
            </a:br>
            <a:r>
              <a:rPr lang="en-US" altLang="en-US" sz="1950" dirty="0">
                <a:solidFill>
                  <a:srgbClr val="00B0F0"/>
                </a:solidFill>
              </a:rPr>
              <a:t>fruits.</a:t>
            </a:r>
          </a:p>
        </p:txBody>
      </p:sp>
      <p:pic>
        <p:nvPicPr>
          <p:cNvPr id="61446" name="Picture 6" descr="8D_p_0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5274" y="1435476"/>
            <a:ext cx="2533650" cy="2314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0117482"/>
      </p:ext>
    </p:extLst>
  </p:cSld>
  <p:clrMapOvr>
    <a:masterClrMapping/>
  </p:clrMapOvr>
  <p:transition>
    <p:sndAc>
      <p:stSnd>
        <p:snd r:embed="rId3" name="click.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8212" t="17647" r="29218" b="19505"/>
          <a:stretch/>
        </p:blipFill>
        <p:spPr>
          <a:xfrm>
            <a:off x="2831123" y="165368"/>
            <a:ext cx="5241471" cy="4836448"/>
          </a:xfrm>
          <a:prstGeom prst="rect">
            <a:avLst/>
          </a:prstGeom>
        </p:spPr>
      </p:pic>
      <p:sp>
        <p:nvSpPr>
          <p:cNvPr id="3" name="AutoShape 18"/>
          <p:cNvSpPr>
            <a:spLocks noChangeArrowheads="1"/>
          </p:cNvSpPr>
          <p:nvPr/>
        </p:nvSpPr>
        <p:spPr bwMode="auto">
          <a:xfrm>
            <a:off x="5697131" y="2821892"/>
            <a:ext cx="2844915" cy="1881993"/>
          </a:xfrm>
          <a:prstGeom prst="cloudCallout">
            <a:avLst>
              <a:gd name="adj1" fmla="val -66938"/>
              <a:gd name="adj2" fmla="val -39173"/>
            </a:avLst>
          </a:prstGeom>
          <a:gradFill rotWithShape="1">
            <a:gsLst>
              <a:gs pos="0">
                <a:schemeClr val="bg1"/>
              </a:gs>
              <a:gs pos="100000">
                <a:srgbClr val="CCCCFF"/>
              </a:gs>
            </a:gsLst>
            <a:path path="rect">
              <a:fillToRect l="50000" t="50000" r="50000" b="50000"/>
            </a:path>
          </a:gradFill>
          <a:ln w="9525">
            <a:solidFill>
              <a:schemeClr val="tx1"/>
            </a:solidFill>
            <a:round/>
            <a:headEnd/>
            <a:tailEnd/>
          </a:ln>
        </p:spPr>
        <p:txBody>
          <a:bodyPr anchor="ctr" anchorCtr="1"/>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None/>
            </a:pPr>
            <a:r>
              <a:rPr lang="en-GB" altLang="en-US" sz="1800" dirty="0">
                <a:solidFill>
                  <a:srgbClr val="000000"/>
                </a:solidFill>
                <a:latin typeface="Arial" panose="020B0604020202020204" pitchFamily="34" charset="0"/>
              </a:rPr>
              <a:t>W</a:t>
            </a:r>
            <a:r>
              <a:rPr lang="en-GB" altLang="en-US" sz="1800" dirty="0" smtClean="0">
                <a:solidFill>
                  <a:srgbClr val="000000"/>
                </a:solidFill>
                <a:latin typeface="Arial" panose="020B0604020202020204" pitchFamily="34" charset="0"/>
              </a:rPr>
              <a:t>hat is the difference between decay and a decomposer?</a:t>
            </a:r>
            <a:endParaRPr lang="en-GB" altLang="en-US" sz="1800" dirty="0">
              <a:solidFill>
                <a:srgbClr val="000000"/>
              </a:solidFill>
              <a:latin typeface="Arial" panose="020B0604020202020204" pitchFamily="34" charset="0"/>
            </a:endParaRPr>
          </a:p>
        </p:txBody>
      </p:sp>
      <p:pic>
        <p:nvPicPr>
          <p:cNvPr id="4" name="Picture 3"/>
          <p:cNvPicPr>
            <a:picLocks noChangeAspect="1"/>
          </p:cNvPicPr>
          <p:nvPr/>
        </p:nvPicPr>
        <p:blipFill>
          <a:blip r:embed="rId3"/>
          <a:stretch>
            <a:fillRect/>
          </a:stretch>
        </p:blipFill>
        <p:spPr>
          <a:xfrm>
            <a:off x="-1" y="868763"/>
            <a:ext cx="3075043" cy="2296468"/>
          </a:xfrm>
          <a:prstGeom prst="rect">
            <a:avLst/>
          </a:prstGeom>
        </p:spPr>
      </p:pic>
    </p:spTree>
    <p:extLst>
      <p:ext uri="{BB962C8B-B14F-4D97-AF65-F5344CB8AC3E}">
        <p14:creationId xmlns:p14="http://schemas.microsoft.com/office/powerpoint/2010/main" val="10052126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0107" t="12128" r="29421" b="15457"/>
          <a:stretch/>
        </p:blipFill>
        <p:spPr>
          <a:xfrm>
            <a:off x="1037492" y="228601"/>
            <a:ext cx="3883938" cy="4343400"/>
          </a:xfrm>
          <a:prstGeom prst="rect">
            <a:avLst/>
          </a:prstGeom>
        </p:spPr>
      </p:pic>
    </p:spTree>
    <p:extLst>
      <p:ext uri="{BB962C8B-B14F-4D97-AF65-F5344CB8AC3E}">
        <p14:creationId xmlns:p14="http://schemas.microsoft.com/office/powerpoint/2010/main" val="40387376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30481" t="27003" r="34994" b="31702"/>
          <a:stretch/>
        </p:blipFill>
        <p:spPr>
          <a:xfrm>
            <a:off x="6278055" y="2620355"/>
            <a:ext cx="2865945" cy="2142486"/>
          </a:xfrm>
          <a:prstGeom prst="rect">
            <a:avLst/>
          </a:prstGeom>
        </p:spPr>
      </p:pic>
      <p:pic>
        <p:nvPicPr>
          <p:cNvPr id="4" name="Picture 3"/>
          <p:cNvPicPr>
            <a:picLocks noChangeAspect="1"/>
          </p:cNvPicPr>
          <p:nvPr/>
        </p:nvPicPr>
        <p:blipFill>
          <a:blip r:embed="rId3"/>
          <a:stretch>
            <a:fillRect/>
          </a:stretch>
        </p:blipFill>
        <p:spPr>
          <a:xfrm>
            <a:off x="293914" y="1670734"/>
            <a:ext cx="5036485" cy="1899243"/>
          </a:xfrm>
          <a:prstGeom prst="rect">
            <a:avLst/>
          </a:prstGeom>
        </p:spPr>
      </p:pic>
      <p:pic>
        <p:nvPicPr>
          <p:cNvPr id="7" name="Picture 6"/>
          <p:cNvPicPr>
            <a:picLocks noChangeAspect="1"/>
          </p:cNvPicPr>
          <p:nvPr/>
        </p:nvPicPr>
        <p:blipFill>
          <a:blip r:embed="rId4"/>
          <a:stretch>
            <a:fillRect/>
          </a:stretch>
        </p:blipFill>
        <p:spPr>
          <a:xfrm>
            <a:off x="1316098" y="3691598"/>
            <a:ext cx="4161258" cy="1297016"/>
          </a:xfrm>
          <a:prstGeom prst="rect">
            <a:avLst/>
          </a:prstGeom>
        </p:spPr>
      </p:pic>
      <p:sp>
        <p:nvSpPr>
          <p:cNvPr id="8" name="AutoShape 21"/>
          <p:cNvSpPr>
            <a:spLocks noChangeArrowheads="1"/>
          </p:cNvSpPr>
          <p:nvPr/>
        </p:nvSpPr>
        <p:spPr bwMode="auto">
          <a:xfrm>
            <a:off x="113211" y="154864"/>
            <a:ext cx="9030789" cy="645235"/>
          </a:xfrm>
          <a:prstGeom prst="roundRect">
            <a:avLst>
              <a:gd name="adj" fmla="val 6856"/>
            </a:avLst>
          </a:prstGeom>
          <a:gradFill rotWithShape="1">
            <a:gsLst>
              <a:gs pos="0">
                <a:srgbClr val="3399FF"/>
              </a:gs>
              <a:gs pos="100000">
                <a:srgbClr val="BBE0E3"/>
              </a:gs>
            </a:gsLst>
            <a:lin ang="5400000" scaled="1"/>
          </a:gradFill>
          <a:ln w="25400">
            <a:solidFill>
              <a:srgbClr val="000080"/>
            </a:solidFill>
            <a:round/>
            <a:headEnd/>
            <a:tailEnd/>
          </a:ln>
        </p:spPr>
        <p:txBody>
          <a:bodyPr/>
          <a:lstStyle>
            <a:lvl1pPr marL="354013" indent="-354013">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265510" indent="-265510" defTabSz="685800" fontAlgn="base">
              <a:spcBef>
                <a:spcPct val="0"/>
              </a:spcBef>
              <a:spcAft>
                <a:spcPct val="0"/>
              </a:spcAft>
              <a:buFont typeface="Wingdings 2" panose="05020102010507070707" pitchFamily="18" charset="2"/>
              <a:buChar char="!"/>
              <a:defRPr/>
            </a:pPr>
            <a:r>
              <a:rPr lang="en-GB" sz="1800" dirty="0"/>
              <a:t>Explain the importance of decomposers in an </a:t>
            </a:r>
            <a:r>
              <a:rPr lang="en-GB" sz="1800" dirty="0" smtClean="0"/>
              <a:t>ecosystem</a:t>
            </a:r>
            <a:r>
              <a:rPr lang="en-GB" sz="1800" dirty="0"/>
              <a:t> </a:t>
            </a:r>
            <a:r>
              <a:rPr lang="en-GB" sz="1800" dirty="0" smtClean="0"/>
              <a:t>and give some examples of decomposers after you watch the video..</a:t>
            </a:r>
            <a:r>
              <a:rPr lang="en-GB" altLang="en-US" sz="1800" kern="0" dirty="0" smtClean="0">
                <a:solidFill>
                  <a:srgbClr val="000000"/>
                </a:solidFill>
                <a:cs typeface="Arial" panose="020B0604020202020204" pitchFamily="34" charset="0"/>
                <a:sym typeface="Wingdings" panose="05000000000000000000" pitchFamily="2" charset="2"/>
              </a:rPr>
              <a:t> </a:t>
            </a:r>
            <a:endParaRPr lang="en-GB" altLang="en-US" sz="1800" kern="0" dirty="0" smtClean="0">
              <a:solidFill>
                <a:srgbClr val="000000"/>
              </a:solidFill>
              <a:cs typeface="Arial" panose="020B0604020202020204" pitchFamily="34" charset="0"/>
              <a:sym typeface="Wingdings" panose="05000000000000000000" pitchFamily="2" charset="2"/>
            </a:endParaRPr>
          </a:p>
        </p:txBody>
      </p:sp>
      <p:sp>
        <p:nvSpPr>
          <p:cNvPr id="9" name="Rectangle 8"/>
          <p:cNvSpPr/>
          <p:nvPr/>
        </p:nvSpPr>
        <p:spPr>
          <a:xfrm>
            <a:off x="0" y="879229"/>
            <a:ext cx="8959512" cy="830997"/>
          </a:xfrm>
          <a:prstGeom prst="rect">
            <a:avLst/>
          </a:prstGeom>
          <a:solidFill>
            <a:srgbClr val="FFFF00"/>
          </a:solidFill>
        </p:spPr>
        <p:txBody>
          <a:bodyPr wrap="square">
            <a:spAutoFit/>
          </a:bodyPr>
          <a:lstStyle/>
          <a:p>
            <a:r>
              <a:rPr lang="en-GB" sz="2400" dirty="0" smtClean="0"/>
              <a:t>Key words to include in your answer: Decay, decomposer, ecosystem, bacteria, fungi, protoctists.</a:t>
            </a:r>
            <a:endParaRPr lang="en-GB" sz="2400" dirty="0"/>
          </a:p>
        </p:txBody>
      </p:sp>
      <p:sp>
        <p:nvSpPr>
          <p:cNvPr id="10" name="Rectangle 9"/>
          <p:cNvSpPr/>
          <p:nvPr/>
        </p:nvSpPr>
        <p:spPr>
          <a:xfrm>
            <a:off x="5011615" y="424166"/>
            <a:ext cx="3771900" cy="415498"/>
          </a:xfrm>
          <a:prstGeom prst="rect">
            <a:avLst/>
          </a:prstGeom>
        </p:spPr>
        <p:txBody>
          <a:bodyPr wrap="square">
            <a:spAutoFit/>
          </a:bodyPr>
          <a:lstStyle/>
          <a:p>
            <a:r>
              <a:rPr lang="en-GB" sz="1050" dirty="0">
                <a:hlinkClick r:id="rId5"/>
              </a:rPr>
              <a:t>https://www.activeteachonline.com/product/view/id/335/page/66/mode/dps?modal=/player/video/id/389233</a:t>
            </a:r>
            <a:endParaRPr lang="en-GB" sz="1050" dirty="0"/>
          </a:p>
        </p:txBody>
      </p:sp>
    </p:spTree>
    <p:extLst>
      <p:ext uri="{BB962C8B-B14F-4D97-AF65-F5344CB8AC3E}">
        <p14:creationId xmlns:p14="http://schemas.microsoft.com/office/powerpoint/2010/main" val="167689301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5_Default Design">
  <a:themeElements>
    <a:clrScheme name="Biology ESWS">
      <a:dk1>
        <a:srgbClr val="000000"/>
      </a:dk1>
      <a:lt1>
        <a:srgbClr val="FFFFFF"/>
      </a:lt1>
      <a:dk2>
        <a:srgbClr val="000000"/>
      </a:dk2>
      <a:lt2>
        <a:srgbClr val="808080"/>
      </a:lt2>
      <a:accent1>
        <a:srgbClr val="C3C300"/>
      </a:accent1>
      <a:accent2>
        <a:srgbClr val="636825"/>
      </a:accent2>
      <a:accent3>
        <a:srgbClr val="FFFFFF"/>
      </a:accent3>
      <a:accent4>
        <a:srgbClr val="000000"/>
      </a:accent4>
      <a:accent5>
        <a:srgbClr val="DBD600"/>
      </a:accent5>
      <a:accent6>
        <a:srgbClr val="444719"/>
      </a:accent6>
      <a:hlink>
        <a:srgbClr val="2D2D8A"/>
      </a:hlink>
      <a:folHlink>
        <a:srgbClr val="6B6BCE"/>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3_Default Design">
  <a:themeElements>
    <a:clrScheme name="Biology ESWS">
      <a:dk1>
        <a:srgbClr val="000000"/>
      </a:dk1>
      <a:lt1>
        <a:srgbClr val="FFFFFF"/>
      </a:lt1>
      <a:dk2>
        <a:srgbClr val="000000"/>
      </a:dk2>
      <a:lt2>
        <a:srgbClr val="808080"/>
      </a:lt2>
      <a:accent1>
        <a:srgbClr val="C3C300"/>
      </a:accent1>
      <a:accent2>
        <a:srgbClr val="636825"/>
      </a:accent2>
      <a:accent3>
        <a:srgbClr val="FFFFFF"/>
      </a:accent3>
      <a:accent4>
        <a:srgbClr val="000000"/>
      </a:accent4>
      <a:accent5>
        <a:srgbClr val="DBD600"/>
      </a:accent5>
      <a:accent6>
        <a:srgbClr val="444719"/>
      </a:accent6>
      <a:hlink>
        <a:srgbClr val="2D2D8A"/>
      </a:hlink>
      <a:folHlink>
        <a:srgbClr val="6B6BCE"/>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2700">
          <a:solidFill>
            <a:schemeClr val="tx1"/>
          </a:solidFill>
        </a:ln>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7_Default Design">
  <a:themeElements>
    <a:clrScheme name="Biology ESWS">
      <a:dk1>
        <a:srgbClr val="000000"/>
      </a:dk1>
      <a:lt1>
        <a:srgbClr val="FFFFFF"/>
      </a:lt1>
      <a:dk2>
        <a:srgbClr val="000000"/>
      </a:dk2>
      <a:lt2>
        <a:srgbClr val="808080"/>
      </a:lt2>
      <a:accent1>
        <a:srgbClr val="C3C300"/>
      </a:accent1>
      <a:accent2>
        <a:srgbClr val="636825"/>
      </a:accent2>
      <a:accent3>
        <a:srgbClr val="FFFFFF"/>
      </a:accent3>
      <a:accent4>
        <a:srgbClr val="000000"/>
      </a:accent4>
      <a:accent5>
        <a:srgbClr val="DBD600"/>
      </a:accent5>
      <a:accent6>
        <a:srgbClr val="444719"/>
      </a:accent6>
      <a:hlink>
        <a:srgbClr val="2D2D8A"/>
      </a:hlink>
      <a:folHlink>
        <a:srgbClr val="6B6BCE"/>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8_Default Design">
  <a:themeElements>
    <a:clrScheme name="Biology ESWS">
      <a:dk1>
        <a:srgbClr val="000000"/>
      </a:dk1>
      <a:lt1>
        <a:srgbClr val="FFFFFF"/>
      </a:lt1>
      <a:dk2>
        <a:srgbClr val="000000"/>
      </a:dk2>
      <a:lt2>
        <a:srgbClr val="808080"/>
      </a:lt2>
      <a:accent1>
        <a:srgbClr val="C3C300"/>
      </a:accent1>
      <a:accent2>
        <a:srgbClr val="636825"/>
      </a:accent2>
      <a:accent3>
        <a:srgbClr val="FFFFFF"/>
      </a:accent3>
      <a:accent4>
        <a:srgbClr val="000000"/>
      </a:accent4>
      <a:accent5>
        <a:srgbClr val="DBD600"/>
      </a:accent5>
      <a:accent6>
        <a:srgbClr val="444719"/>
      </a:accent6>
      <a:hlink>
        <a:srgbClr val="2D2D8A"/>
      </a:hlink>
      <a:folHlink>
        <a:srgbClr val="6B6BCE"/>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9_Default Design">
  <a:themeElements>
    <a:clrScheme name="Biology ESWS">
      <a:dk1>
        <a:srgbClr val="000000"/>
      </a:dk1>
      <a:lt1>
        <a:srgbClr val="FFFFFF"/>
      </a:lt1>
      <a:dk2>
        <a:srgbClr val="000000"/>
      </a:dk2>
      <a:lt2>
        <a:srgbClr val="808080"/>
      </a:lt2>
      <a:accent1>
        <a:srgbClr val="C3C300"/>
      </a:accent1>
      <a:accent2>
        <a:srgbClr val="636825"/>
      </a:accent2>
      <a:accent3>
        <a:srgbClr val="FFFFFF"/>
      </a:accent3>
      <a:accent4>
        <a:srgbClr val="000000"/>
      </a:accent4>
      <a:accent5>
        <a:srgbClr val="DBD600"/>
      </a:accent5>
      <a:accent6>
        <a:srgbClr val="444719"/>
      </a:accent6>
      <a:hlink>
        <a:srgbClr val="2D2D8A"/>
      </a:hlink>
      <a:folHlink>
        <a:srgbClr val="6B6BCE"/>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Default Design">
  <a:themeElements>
    <a:clrScheme name="Biology">
      <a:dk1>
        <a:srgbClr val="000000"/>
      </a:dk1>
      <a:lt1>
        <a:srgbClr val="FFFFFF"/>
      </a:lt1>
      <a:dk2>
        <a:srgbClr val="000000"/>
      </a:dk2>
      <a:lt2>
        <a:srgbClr val="568F86"/>
      </a:lt2>
      <a:accent1>
        <a:srgbClr val="BBE0E3"/>
      </a:accent1>
      <a:accent2>
        <a:srgbClr val="333399"/>
      </a:accent2>
      <a:accent3>
        <a:srgbClr val="FFFFFF"/>
      </a:accent3>
      <a:accent4>
        <a:srgbClr val="000000"/>
      </a:accent4>
      <a:accent5>
        <a:srgbClr val="DAEDEF"/>
      </a:accent5>
      <a:accent6>
        <a:srgbClr val="2D2D8A"/>
      </a:accent6>
      <a:hlink>
        <a:srgbClr val="2D2D8A"/>
      </a:hlink>
      <a:folHlink>
        <a:srgbClr val="568F86"/>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cap="flat" cmpd="sng" algn="ctr">
              <a:solidFill>
                <a:srgbClr val="008000"/>
              </a:solidFill>
              <a:prstDash val="solid"/>
              <a:round/>
              <a:headEnd type="non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010066"/>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cap="flat" cmpd="sng" algn="ctr">
              <a:solidFill>
                <a:srgbClr val="008000"/>
              </a:solidFill>
              <a:prstDash val="solid"/>
              <a:round/>
              <a:headEnd type="non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010066"/>
            </a:solidFill>
            <a:effectLst/>
            <a:latin typeface="Arial" panose="020B0604020202020204" pitchFamily="34"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cap="flat" cmpd="sng" algn="ctr">
              <a:solidFill>
                <a:srgbClr val="008000"/>
              </a:solidFill>
              <a:prstDash val="solid"/>
              <a:round/>
              <a:headEnd type="non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010066"/>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cap="flat" cmpd="sng" algn="ctr">
              <a:solidFill>
                <a:srgbClr val="008000"/>
              </a:solidFill>
              <a:prstDash val="solid"/>
              <a:round/>
              <a:headEnd type="non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010066"/>
            </a:solidFill>
            <a:effectLst/>
            <a:latin typeface="Arial"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2511</TotalTime>
  <Words>1675</Words>
  <Application>Microsoft Office PowerPoint</Application>
  <PresentationFormat>On-screen Show (16:9)</PresentationFormat>
  <Paragraphs>302</Paragraphs>
  <Slides>38</Slides>
  <Notes>6</Notes>
  <HiddenSlides>0</HiddenSlides>
  <MMClips>0</MMClips>
  <ScaleCrop>false</ScaleCrop>
  <HeadingPairs>
    <vt:vector size="8" baseType="variant">
      <vt:variant>
        <vt:lpstr>Fonts Used</vt:lpstr>
      </vt:variant>
      <vt:variant>
        <vt:i4>10</vt:i4>
      </vt:variant>
      <vt:variant>
        <vt:lpstr>Theme</vt:lpstr>
      </vt:variant>
      <vt:variant>
        <vt:i4>16</vt:i4>
      </vt:variant>
      <vt:variant>
        <vt:lpstr>Embedded OLE Servers</vt:lpstr>
      </vt:variant>
      <vt:variant>
        <vt:i4>1</vt:i4>
      </vt:variant>
      <vt:variant>
        <vt:lpstr>Slide Titles</vt:lpstr>
      </vt:variant>
      <vt:variant>
        <vt:i4>38</vt:i4>
      </vt:variant>
    </vt:vector>
  </HeadingPairs>
  <TitlesOfParts>
    <vt:vector size="65" baseType="lpstr">
      <vt:lpstr>Arial</vt:lpstr>
      <vt:lpstr>Arial Black</vt:lpstr>
      <vt:lpstr>Calibri</vt:lpstr>
      <vt:lpstr>Comic Sans MS</vt:lpstr>
      <vt:lpstr>Symbol</vt:lpstr>
      <vt:lpstr>Trebuchet MS</vt:lpstr>
      <vt:lpstr>Verdana</vt:lpstr>
      <vt:lpstr>Webdings</vt:lpstr>
      <vt:lpstr>Wingdings</vt:lpstr>
      <vt:lpstr>Wingdings 2</vt:lpstr>
      <vt:lpstr>Office Theme</vt:lpstr>
      <vt:lpstr>Default Design</vt:lpstr>
      <vt:lpstr>1_Office Theme</vt:lpstr>
      <vt:lpstr>4_Default Design</vt:lpstr>
      <vt:lpstr>2_Default Design</vt:lpstr>
      <vt:lpstr>2_Office Theme</vt:lpstr>
      <vt:lpstr>6_Default Design</vt:lpstr>
      <vt:lpstr>3_Office Theme</vt:lpstr>
      <vt:lpstr>4_Office Theme</vt:lpstr>
      <vt:lpstr>5_Office Theme</vt:lpstr>
      <vt:lpstr>5_Default Design</vt:lpstr>
      <vt:lpstr>3_Default Design</vt:lpstr>
      <vt:lpstr>7_Default Design</vt:lpstr>
      <vt:lpstr>8_Default Design</vt:lpstr>
      <vt:lpstr>9_Default Design</vt:lpstr>
      <vt:lpstr>6_Office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And finally . . .</vt:lpstr>
      <vt:lpstr>Requisitions</vt:lpstr>
      <vt:lpstr>PowerPoint Presentation</vt:lpstr>
      <vt:lpstr>Glossary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Mr B</dc:creator>
  <cp:lastModifiedBy>S Bijle</cp:lastModifiedBy>
  <cp:revision>304</cp:revision>
  <dcterms:created xsi:type="dcterms:W3CDTF">2014-04-16T12:42:19Z</dcterms:created>
  <dcterms:modified xsi:type="dcterms:W3CDTF">2019-06-24T15:58:39Z</dcterms:modified>
</cp:coreProperties>
</file>