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3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2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5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7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5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7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8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0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29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30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40F5D-2C1B-4C36-AC48-D7FCC5B104DC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81040-FBF8-4C5F-8CB7-49DEE68C0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6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egusd.k12.ca.us/elkgrovehigh/faculty/GROVES/skeletonfigure_files/image011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66" y="0"/>
            <a:ext cx="5366454" cy="6674070"/>
          </a:xfrm>
          <a:prstGeom prst="rect">
            <a:avLst/>
          </a:prstGeom>
        </p:spPr>
      </p:pic>
      <p:pic>
        <p:nvPicPr>
          <p:cNvPr id="2050" name="Picture 2" descr="http://www.egusd.k12.ca.us/elkgrovehigh/faculty/GROVES/skeletonfigure_files/image011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972" y="248546"/>
            <a:ext cx="4498427" cy="660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73213" y="4319751"/>
            <a:ext cx="2953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Use the skeleton on the left to label the skeleton on the right.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0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332" y="181959"/>
            <a:ext cx="4533900" cy="651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539512" y="1273523"/>
            <a:ext cx="6811618" cy="435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Tomkins</dc:creator>
  <cp:lastModifiedBy>M Tomkins</cp:lastModifiedBy>
  <cp:revision>1</cp:revision>
  <dcterms:created xsi:type="dcterms:W3CDTF">2019-03-04T15:36:36Z</dcterms:created>
  <dcterms:modified xsi:type="dcterms:W3CDTF">2019-03-04T15:37:18Z</dcterms:modified>
</cp:coreProperties>
</file>