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8" r:id="rId5"/>
    <p:sldId id="394" r:id="rId6"/>
    <p:sldId id="393" r:id="rId7"/>
    <p:sldId id="417" r:id="rId8"/>
    <p:sldId id="418" r:id="rId9"/>
    <p:sldId id="395" r:id="rId10"/>
    <p:sldId id="311" r:id="rId11"/>
    <p:sldId id="396" r:id="rId12"/>
    <p:sldId id="312" r:id="rId13"/>
    <p:sldId id="313" r:id="rId14"/>
    <p:sldId id="318" r:id="rId15"/>
    <p:sldId id="321" r:id="rId16"/>
    <p:sldId id="416" r:id="rId17"/>
    <p:sldId id="397" r:id="rId18"/>
    <p:sldId id="319" r:id="rId19"/>
    <p:sldId id="322" r:id="rId20"/>
    <p:sldId id="398" r:id="rId21"/>
    <p:sldId id="419" r:id="rId22"/>
    <p:sldId id="420" r:id="rId23"/>
    <p:sldId id="325" r:id="rId24"/>
    <p:sldId id="399" r:id="rId25"/>
    <p:sldId id="327" r:id="rId26"/>
    <p:sldId id="277" r:id="rId27"/>
    <p:sldId id="328" r:id="rId28"/>
    <p:sldId id="32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3"/>
    <a:srgbClr val="070506"/>
    <a:srgbClr val="19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1D710E8-F25E-45DE-9FA2-3FCAAE61BEF7}"/>
    <pc:docChg chg="delSld">
      <pc:chgData name="D Callanan" userId="951668ec-da26-491a-9b8a-af24bfeff26b" providerId="ADAL" clId="{C1D710E8-F25E-45DE-9FA2-3FCAAE61BEF7}" dt="2022-07-15T11:09:23.420" v="159" actId="2696"/>
      <pc:docMkLst>
        <pc:docMk/>
      </pc:docMkLst>
      <pc:sldChg chg="del">
        <pc:chgData name="D Callanan" userId="951668ec-da26-491a-9b8a-af24bfeff26b" providerId="ADAL" clId="{C1D710E8-F25E-45DE-9FA2-3FCAAE61BEF7}" dt="2022-07-15T11:09:08.966" v="1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C1D710E8-F25E-45DE-9FA2-3FCAAE61BEF7}" dt="2022-07-15T11:09:08.951" v="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1D710E8-F25E-45DE-9FA2-3FCAAE61BEF7}" dt="2022-07-15T11:09:22.326" v="64" actId="2696"/>
        <pc:sldMkLst>
          <pc:docMk/>
          <pc:sldMk cId="0" sldId="263"/>
        </pc:sldMkLst>
      </pc:sldChg>
      <pc:sldChg chg="del">
        <pc:chgData name="D Callanan" userId="951668ec-da26-491a-9b8a-af24bfeff26b" providerId="ADAL" clId="{C1D710E8-F25E-45DE-9FA2-3FCAAE61BEF7}" dt="2022-07-15T11:09:22.342" v="65" actId="2696"/>
        <pc:sldMkLst>
          <pc:docMk/>
          <pc:sldMk cId="0" sldId="264"/>
        </pc:sldMkLst>
      </pc:sldChg>
      <pc:sldChg chg="del">
        <pc:chgData name="D Callanan" userId="951668ec-da26-491a-9b8a-af24bfeff26b" providerId="ADAL" clId="{C1D710E8-F25E-45DE-9FA2-3FCAAE61BEF7}" dt="2022-07-15T11:09:22.639" v="83" actId="2696"/>
        <pc:sldMkLst>
          <pc:docMk/>
          <pc:sldMk cId="0" sldId="267"/>
        </pc:sldMkLst>
      </pc:sldChg>
      <pc:sldChg chg="del">
        <pc:chgData name="D Callanan" userId="951668ec-da26-491a-9b8a-af24bfeff26b" providerId="ADAL" clId="{C1D710E8-F25E-45DE-9FA2-3FCAAE61BEF7}" dt="2022-07-15T11:09:22.654" v="84" actId="2696"/>
        <pc:sldMkLst>
          <pc:docMk/>
          <pc:sldMk cId="0" sldId="268"/>
        </pc:sldMkLst>
      </pc:sldChg>
      <pc:sldChg chg="del">
        <pc:chgData name="D Callanan" userId="951668ec-da26-491a-9b8a-af24bfeff26b" providerId="ADAL" clId="{C1D710E8-F25E-45DE-9FA2-3FCAAE61BEF7}" dt="2022-07-15T11:09:23.232" v="134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C1D710E8-F25E-45DE-9FA2-3FCAAE61BEF7}" dt="2022-07-15T11:09:22.404" v="69" actId="2696"/>
        <pc:sldMkLst>
          <pc:docMk/>
          <pc:sldMk cId="0" sldId="272"/>
        </pc:sldMkLst>
      </pc:sldChg>
      <pc:sldChg chg="del">
        <pc:chgData name="D Callanan" userId="951668ec-da26-491a-9b8a-af24bfeff26b" providerId="ADAL" clId="{C1D710E8-F25E-45DE-9FA2-3FCAAE61BEF7}" dt="2022-07-15T11:09:22.357" v="66" actId="2696"/>
        <pc:sldMkLst>
          <pc:docMk/>
          <pc:sldMk cId="0" sldId="273"/>
        </pc:sldMkLst>
      </pc:sldChg>
      <pc:sldChg chg="del">
        <pc:chgData name="D Callanan" userId="951668ec-da26-491a-9b8a-af24bfeff26b" providerId="ADAL" clId="{C1D710E8-F25E-45DE-9FA2-3FCAAE61BEF7}" dt="2022-07-15T11:09:21.639" v="7" actId="2696"/>
        <pc:sldMkLst>
          <pc:docMk/>
          <pc:sldMk cId="0" sldId="274"/>
        </pc:sldMkLst>
      </pc:sldChg>
      <pc:sldChg chg="del">
        <pc:chgData name="D Callanan" userId="951668ec-da26-491a-9b8a-af24bfeff26b" providerId="ADAL" clId="{C1D710E8-F25E-45DE-9FA2-3FCAAE61BEF7}" dt="2022-07-15T11:09:22.545" v="81" actId="2696"/>
        <pc:sldMkLst>
          <pc:docMk/>
          <pc:sldMk cId="0" sldId="276"/>
        </pc:sldMkLst>
      </pc:sldChg>
      <pc:sldChg chg="del">
        <pc:chgData name="D Callanan" userId="951668ec-da26-491a-9b8a-af24bfeff26b" providerId="ADAL" clId="{C1D710E8-F25E-45DE-9FA2-3FCAAE61BEF7}" dt="2022-07-15T11:09:21.670" v="9" actId="2696"/>
        <pc:sldMkLst>
          <pc:docMk/>
          <pc:sldMk cId="0" sldId="281"/>
        </pc:sldMkLst>
      </pc:sldChg>
      <pc:sldChg chg="del">
        <pc:chgData name="D Callanan" userId="951668ec-da26-491a-9b8a-af24bfeff26b" providerId="ADAL" clId="{C1D710E8-F25E-45DE-9FA2-3FCAAE61BEF7}" dt="2022-07-15T11:09:22.561" v="82" actId="2696"/>
        <pc:sldMkLst>
          <pc:docMk/>
          <pc:sldMk cId="767842822" sldId="283"/>
        </pc:sldMkLst>
      </pc:sldChg>
      <pc:sldChg chg="del">
        <pc:chgData name="D Callanan" userId="951668ec-da26-491a-9b8a-af24bfeff26b" providerId="ADAL" clId="{C1D710E8-F25E-45DE-9FA2-3FCAAE61BEF7}" dt="2022-07-15T11:09:22.154" v="48" actId="2696"/>
        <pc:sldMkLst>
          <pc:docMk/>
          <pc:sldMk cId="2239502193" sldId="301"/>
        </pc:sldMkLst>
      </pc:sldChg>
      <pc:sldChg chg="del">
        <pc:chgData name="D Callanan" userId="951668ec-da26-491a-9b8a-af24bfeff26b" providerId="ADAL" clId="{C1D710E8-F25E-45DE-9FA2-3FCAAE61BEF7}" dt="2022-07-15T11:09:22.920" v="106" actId="2696"/>
        <pc:sldMkLst>
          <pc:docMk/>
          <pc:sldMk cId="3167776431" sldId="302"/>
        </pc:sldMkLst>
      </pc:sldChg>
      <pc:sldChg chg="del">
        <pc:chgData name="D Callanan" userId="951668ec-da26-491a-9b8a-af24bfeff26b" providerId="ADAL" clId="{C1D710E8-F25E-45DE-9FA2-3FCAAE61BEF7}" dt="2022-07-15T11:09:22.201" v="53" actId="2696"/>
        <pc:sldMkLst>
          <pc:docMk/>
          <pc:sldMk cId="2149784546" sldId="303"/>
        </pc:sldMkLst>
      </pc:sldChg>
      <pc:sldChg chg="del">
        <pc:chgData name="D Callanan" userId="951668ec-da26-491a-9b8a-af24bfeff26b" providerId="ADAL" clId="{C1D710E8-F25E-45DE-9FA2-3FCAAE61BEF7}" dt="2022-07-15T11:09:21.967" v="32" actId="2696"/>
        <pc:sldMkLst>
          <pc:docMk/>
          <pc:sldMk cId="0" sldId="304"/>
        </pc:sldMkLst>
      </pc:sldChg>
      <pc:sldChg chg="del">
        <pc:chgData name="D Callanan" userId="951668ec-da26-491a-9b8a-af24bfeff26b" providerId="ADAL" clId="{C1D710E8-F25E-45DE-9FA2-3FCAAE61BEF7}" dt="2022-07-15T11:09:21.983" v="33" actId="2696"/>
        <pc:sldMkLst>
          <pc:docMk/>
          <pc:sldMk cId="0" sldId="305"/>
        </pc:sldMkLst>
      </pc:sldChg>
      <pc:sldChg chg="del">
        <pc:chgData name="D Callanan" userId="951668ec-da26-491a-9b8a-af24bfeff26b" providerId="ADAL" clId="{C1D710E8-F25E-45DE-9FA2-3FCAAE61BEF7}" dt="2022-07-15T11:09:21.998" v="34" actId="2696"/>
        <pc:sldMkLst>
          <pc:docMk/>
          <pc:sldMk cId="0" sldId="306"/>
        </pc:sldMkLst>
      </pc:sldChg>
      <pc:sldChg chg="del">
        <pc:chgData name="D Callanan" userId="951668ec-da26-491a-9b8a-af24bfeff26b" providerId="ADAL" clId="{C1D710E8-F25E-45DE-9FA2-3FCAAE61BEF7}" dt="2022-07-15T11:09:21.498" v="6" actId="2696"/>
        <pc:sldMkLst>
          <pc:docMk/>
          <pc:sldMk cId="4154873078" sldId="307"/>
        </pc:sldMkLst>
      </pc:sldChg>
      <pc:sldChg chg="del">
        <pc:chgData name="D Callanan" userId="951668ec-da26-491a-9b8a-af24bfeff26b" providerId="ADAL" clId="{C1D710E8-F25E-45DE-9FA2-3FCAAE61BEF7}" dt="2022-07-15T11:09:21.467" v="5" actId="2696"/>
        <pc:sldMkLst>
          <pc:docMk/>
          <pc:sldMk cId="4014461454" sldId="308"/>
        </pc:sldMkLst>
      </pc:sldChg>
      <pc:sldChg chg="del">
        <pc:chgData name="D Callanan" userId="951668ec-da26-491a-9b8a-af24bfeff26b" providerId="ADAL" clId="{C1D710E8-F25E-45DE-9FA2-3FCAAE61BEF7}" dt="2022-07-15T11:09:21.670" v="8" actId="2696"/>
        <pc:sldMkLst>
          <pc:docMk/>
          <pc:sldMk cId="3612549932" sldId="309"/>
        </pc:sldMkLst>
      </pc:sldChg>
      <pc:sldChg chg="del">
        <pc:chgData name="D Callanan" userId="951668ec-da26-491a-9b8a-af24bfeff26b" providerId="ADAL" clId="{C1D710E8-F25E-45DE-9FA2-3FCAAE61BEF7}" dt="2022-07-15T11:09:21.717" v="11" actId="2696"/>
        <pc:sldMkLst>
          <pc:docMk/>
          <pc:sldMk cId="1580135353" sldId="310"/>
        </pc:sldMkLst>
      </pc:sldChg>
      <pc:sldChg chg="del">
        <pc:chgData name="D Callanan" userId="951668ec-da26-491a-9b8a-af24bfeff26b" providerId="ADAL" clId="{C1D710E8-F25E-45DE-9FA2-3FCAAE61BEF7}" dt="2022-07-15T11:09:21.717" v="12" actId="2696"/>
        <pc:sldMkLst>
          <pc:docMk/>
          <pc:sldMk cId="477038145" sldId="314"/>
        </pc:sldMkLst>
      </pc:sldChg>
      <pc:sldChg chg="del">
        <pc:chgData name="D Callanan" userId="951668ec-da26-491a-9b8a-af24bfeff26b" providerId="ADAL" clId="{C1D710E8-F25E-45DE-9FA2-3FCAAE61BEF7}" dt="2022-07-15T11:09:21.826" v="20" actId="2696"/>
        <pc:sldMkLst>
          <pc:docMk/>
          <pc:sldMk cId="3241714416" sldId="315"/>
        </pc:sldMkLst>
      </pc:sldChg>
      <pc:sldChg chg="del">
        <pc:chgData name="D Callanan" userId="951668ec-da26-491a-9b8a-af24bfeff26b" providerId="ADAL" clId="{C1D710E8-F25E-45DE-9FA2-3FCAAE61BEF7}" dt="2022-07-15T11:09:21.811" v="19" actId="2696"/>
        <pc:sldMkLst>
          <pc:docMk/>
          <pc:sldMk cId="2949286131" sldId="316"/>
        </pc:sldMkLst>
      </pc:sldChg>
      <pc:sldChg chg="del">
        <pc:chgData name="D Callanan" userId="951668ec-da26-491a-9b8a-af24bfeff26b" providerId="ADAL" clId="{C1D710E8-F25E-45DE-9FA2-3FCAAE61BEF7}" dt="2022-07-15T11:09:21.779" v="17" actId="2696"/>
        <pc:sldMkLst>
          <pc:docMk/>
          <pc:sldMk cId="3732669200" sldId="317"/>
        </pc:sldMkLst>
      </pc:sldChg>
      <pc:sldChg chg="del">
        <pc:chgData name="D Callanan" userId="951668ec-da26-491a-9b8a-af24bfeff26b" providerId="ADAL" clId="{C1D710E8-F25E-45DE-9FA2-3FCAAE61BEF7}" dt="2022-07-15T11:09:21.842" v="22" actId="2696"/>
        <pc:sldMkLst>
          <pc:docMk/>
          <pc:sldMk cId="713020124" sldId="320"/>
        </pc:sldMkLst>
      </pc:sldChg>
      <pc:sldChg chg="del">
        <pc:chgData name="D Callanan" userId="951668ec-da26-491a-9b8a-af24bfeff26b" providerId="ADAL" clId="{C1D710E8-F25E-45DE-9FA2-3FCAAE61BEF7}" dt="2022-07-15T11:09:22.295" v="61" actId="2696"/>
        <pc:sldMkLst>
          <pc:docMk/>
          <pc:sldMk cId="267999054" sldId="323"/>
        </pc:sldMkLst>
      </pc:sldChg>
      <pc:sldChg chg="del">
        <pc:chgData name="D Callanan" userId="951668ec-da26-491a-9b8a-af24bfeff26b" providerId="ADAL" clId="{C1D710E8-F25E-45DE-9FA2-3FCAAE61BEF7}" dt="2022-07-15T11:09:22.311" v="62" actId="2696"/>
        <pc:sldMkLst>
          <pc:docMk/>
          <pc:sldMk cId="3382509866" sldId="324"/>
        </pc:sldMkLst>
      </pc:sldChg>
      <pc:sldChg chg="del">
        <pc:chgData name="D Callanan" userId="951668ec-da26-491a-9b8a-af24bfeff26b" providerId="ADAL" clId="{C1D710E8-F25E-45DE-9FA2-3FCAAE61BEF7}" dt="2022-07-15T11:09:21.889" v="26" actId="2696"/>
        <pc:sldMkLst>
          <pc:docMk/>
          <pc:sldMk cId="1733059879" sldId="326"/>
        </pc:sldMkLst>
      </pc:sldChg>
      <pc:sldChg chg="del">
        <pc:chgData name="D Callanan" userId="951668ec-da26-491a-9b8a-af24bfeff26b" providerId="ADAL" clId="{C1D710E8-F25E-45DE-9FA2-3FCAAE61BEF7}" dt="2022-07-15T11:09:23.357" v="150" actId="2696"/>
        <pc:sldMkLst>
          <pc:docMk/>
          <pc:sldMk cId="1452351387" sldId="330"/>
        </pc:sldMkLst>
      </pc:sldChg>
      <pc:sldChg chg="del">
        <pc:chgData name="D Callanan" userId="951668ec-da26-491a-9b8a-af24bfeff26b" providerId="ADAL" clId="{C1D710E8-F25E-45DE-9FA2-3FCAAE61BEF7}" dt="2022-07-15T11:09:23.295" v="143" actId="2696"/>
        <pc:sldMkLst>
          <pc:docMk/>
          <pc:sldMk cId="493205202" sldId="331"/>
        </pc:sldMkLst>
      </pc:sldChg>
      <pc:sldChg chg="del">
        <pc:chgData name="D Callanan" userId="951668ec-da26-491a-9b8a-af24bfeff26b" providerId="ADAL" clId="{C1D710E8-F25E-45DE-9FA2-3FCAAE61BEF7}" dt="2022-07-15T11:09:23.311" v="144" actId="2696"/>
        <pc:sldMkLst>
          <pc:docMk/>
          <pc:sldMk cId="3952351323" sldId="332"/>
        </pc:sldMkLst>
      </pc:sldChg>
      <pc:sldChg chg="del">
        <pc:chgData name="D Callanan" userId="951668ec-da26-491a-9b8a-af24bfeff26b" providerId="ADAL" clId="{C1D710E8-F25E-45DE-9FA2-3FCAAE61BEF7}" dt="2022-07-15T11:09:23.311" v="145" actId="2696"/>
        <pc:sldMkLst>
          <pc:docMk/>
          <pc:sldMk cId="781316308" sldId="333"/>
        </pc:sldMkLst>
      </pc:sldChg>
      <pc:sldChg chg="del">
        <pc:chgData name="D Callanan" userId="951668ec-da26-491a-9b8a-af24bfeff26b" providerId="ADAL" clId="{C1D710E8-F25E-45DE-9FA2-3FCAAE61BEF7}" dt="2022-07-15T11:09:23.311" v="146" actId="2696"/>
        <pc:sldMkLst>
          <pc:docMk/>
          <pc:sldMk cId="1114987511" sldId="334"/>
        </pc:sldMkLst>
      </pc:sldChg>
      <pc:sldChg chg="del">
        <pc:chgData name="D Callanan" userId="951668ec-da26-491a-9b8a-af24bfeff26b" providerId="ADAL" clId="{C1D710E8-F25E-45DE-9FA2-3FCAAE61BEF7}" dt="2022-07-15T11:09:23.326" v="147" actId="2696"/>
        <pc:sldMkLst>
          <pc:docMk/>
          <pc:sldMk cId="2595407215" sldId="335"/>
        </pc:sldMkLst>
      </pc:sldChg>
      <pc:sldChg chg="del">
        <pc:chgData name="D Callanan" userId="951668ec-da26-491a-9b8a-af24bfeff26b" providerId="ADAL" clId="{C1D710E8-F25E-45DE-9FA2-3FCAAE61BEF7}" dt="2022-07-15T11:09:23.404" v="156" actId="2696"/>
        <pc:sldMkLst>
          <pc:docMk/>
          <pc:sldMk cId="2826126369" sldId="336"/>
        </pc:sldMkLst>
      </pc:sldChg>
      <pc:sldChg chg="del">
        <pc:chgData name="D Callanan" userId="951668ec-da26-491a-9b8a-af24bfeff26b" providerId="ADAL" clId="{C1D710E8-F25E-45DE-9FA2-3FCAAE61BEF7}" dt="2022-07-15T11:09:23.389" v="155" actId="2696"/>
        <pc:sldMkLst>
          <pc:docMk/>
          <pc:sldMk cId="683676001" sldId="337"/>
        </pc:sldMkLst>
      </pc:sldChg>
      <pc:sldChg chg="del">
        <pc:chgData name="D Callanan" userId="951668ec-da26-491a-9b8a-af24bfeff26b" providerId="ADAL" clId="{C1D710E8-F25E-45DE-9FA2-3FCAAE61BEF7}" dt="2022-07-15T11:09:23.404" v="157" actId="2696"/>
        <pc:sldMkLst>
          <pc:docMk/>
          <pc:sldMk cId="4084175072" sldId="338"/>
        </pc:sldMkLst>
      </pc:sldChg>
      <pc:sldChg chg="del">
        <pc:chgData name="D Callanan" userId="951668ec-da26-491a-9b8a-af24bfeff26b" providerId="ADAL" clId="{C1D710E8-F25E-45DE-9FA2-3FCAAE61BEF7}" dt="2022-07-15T11:09:23.420" v="158" actId="2696"/>
        <pc:sldMkLst>
          <pc:docMk/>
          <pc:sldMk cId="1755299887" sldId="339"/>
        </pc:sldMkLst>
      </pc:sldChg>
      <pc:sldChg chg="del">
        <pc:chgData name="D Callanan" userId="951668ec-da26-491a-9b8a-af24bfeff26b" providerId="ADAL" clId="{C1D710E8-F25E-45DE-9FA2-3FCAAE61BEF7}" dt="2022-07-15T11:09:23.420" v="159" actId="2696"/>
        <pc:sldMkLst>
          <pc:docMk/>
          <pc:sldMk cId="4187648111" sldId="340"/>
        </pc:sldMkLst>
      </pc:sldChg>
      <pc:sldChg chg="del">
        <pc:chgData name="D Callanan" userId="951668ec-da26-491a-9b8a-af24bfeff26b" providerId="ADAL" clId="{C1D710E8-F25E-45DE-9FA2-3FCAAE61BEF7}" dt="2022-07-15T11:09:21.404" v="2" actId="2696"/>
        <pc:sldMkLst>
          <pc:docMk/>
          <pc:sldMk cId="611666473" sldId="400"/>
        </pc:sldMkLst>
      </pc:sldChg>
      <pc:sldChg chg="del">
        <pc:chgData name="D Callanan" userId="951668ec-da26-491a-9b8a-af24bfeff26b" providerId="ADAL" clId="{C1D710E8-F25E-45DE-9FA2-3FCAAE61BEF7}" dt="2022-07-15T11:09:21.436" v="3" actId="2696"/>
        <pc:sldMkLst>
          <pc:docMk/>
          <pc:sldMk cId="1646176696" sldId="401"/>
        </pc:sldMkLst>
      </pc:sldChg>
      <pc:sldChg chg="del">
        <pc:chgData name="D Callanan" userId="951668ec-da26-491a-9b8a-af24bfeff26b" providerId="ADAL" clId="{C1D710E8-F25E-45DE-9FA2-3FCAAE61BEF7}" dt="2022-07-15T11:09:21.436" v="4" actId="2696"/>
        <pc:sldMkLst>
          <pc:docMk/>
          <pc:sldMk cId="2186852000" sldId="402"/>
        </pc:sldMkLst>
      </pc:sldChg>
      <pc:sldChg chg="del">
        <pc:chgData name="D Callanan" userId="951668ec-da26-491a-9b8a-af24bfeff26b" providerId="ADAL" clId="{C1D710E8-F25E-45DE-9FA2-3FCAAE61BEF7}" dt="2022-07-15T11:09:21.701" v="10" actId="2696"/>
        <pc:sldMkLst>
          <pc:docMk/>
          <pc:sldMk cId="2257307264" sldId="404"/>
        </pc:sldMkLst>
      </pc:sldChg>
      <pc:sldChg chg="del">
        <pc:chgData name="D Callanan" userId="951668ec-da26-491a-9b8a-af24bfeff26b" providerId="ADAL" clId="{C1D710E8-F25E-45DE-9FA2-3FCAAE61BEF7}" dt="2022-07-15T11:09:21.748" v="14" actId="2696"/>
        <pc:sldMkLst>
          <pc:docMk/>
          <pc:sldMk cId="3132615825" sldId="405"/>
        </pc:sldMkLst>
      </pc:sldChg>
      <pc:sldChg chg="del">
        <pc:chgData name="D Callanan" userId="951668ec-da26-491a-9b8a-af24bfeff26b" providerId="ADAL" clId="{C1D710E8-F25E-45DE-9FA2-3FCAAE61BEF7}" dt="2022-07-15T11:09:21.764" v="15" actId="2696"/>
        <pc:sldMkLst>
          <pc:docMk/>
          <pc:sldMk cId="1984626786" sldId="406"/>
        </pc:sldMkLst>
      </pc:sldChg>
      <pc:sldChg chg="del">
        <pc:chgData name="D Callanan" userId="951668ec-da26-491a-9b8a-af24bfeff26b" providerId="ADAL" clId="{C1D710E8-F25E-45DE-9FA2-3FCAAE61BEF7}" dt="2022-07-15T11:09:21.764" v="16" actId="2696"/>
        <pc:sldMkLst>
          <pc:docMk/>
          <pc:sldMk cId="3860387656" sldId="407"/>
        </pc:sldMkLst>
      </pc:sldChg>
      <pc:sldChg chg="del">
        <pc:chgData name="D Callanan" userId="951668ec-da26-491a-9b8a-af24bfeff26b" providerId="ADAL" clId="{C1D710E8-F25E-45DE-9FA2-3FCAAE61BEF7}" dt="2022-07-15T11:09:21.795" v="18" actId="2696"/>
        <pc:sldMkLst>
          <pc:docMk/>
          <pc:sldMk cId="1408133234" sldId="408"/>
        </pc:sldMkLst>
      </pc:sldChg>
      <pc:sldChg chg="del">
        <pc:chgData name="D Callanan" userId="951668ec-da26-491a-9b8a-af24bfeff26b" providerId="ADAL" clId="{C1D710E8-F25E-45DE-9FA2-3FCAAE61BEF7}" dt="2022-07-15T11:09:21.826" v="21" actId="2696"/>
        <pc:sldMkLst>
          <pc:docMk/>
          <pc:sldMk cId="3843388706" sldId="409"/>
        </pc:sldMkLst>
      </pc:sldChg>
      <pc:sldChg chg="del">
        <pc:chgData name="D Callanan" userId="951668ec-da26-491a-9b8a-af24bfeff26b" providerId="ADAL" clId="{C1D710E8-F25E-45DE-9FA2-3FCAAE61BEF7}" dt="2022-07-15T11:09:21.873" v="24" actId="2696"/>
        <pc:sldMkLst>
          <pc:docMk/>
          <pc:sldMk cId="3626420994" sldId="411"/>
        </pc:sldMkLst>
      </pc:sldChg>
      <pc:sldChg chg="del">
        <pc:chgData name="D Callanan" userId="951668ec-da26-491a-9b8a-af24bfeff26b" providerId="ADAL" clId="{C1D710E8-F25E-45DE-9FA2-3FCAAE61BEF7}" dt="2022-07-15T11:09:21.873" v="25" actId="2696"/>
        <pc:sldMkLst>
          <pc:docMk/>
          <pc:sldMk cId="3458245537" sldId="412"/>
        </pc:sldMkLst>
      </pc:sldChg>
      <pc:sldChg chg="del">
        <pc:chgData name="D Callanan" userId="951668ec-da26-491a-9b8a-af24bfeff26b" providerId="ADAL" clId="{C1D710E8-F25E-45DE-9FA2-3FCAAE61BEF7}" dt="2022-07-15T11:09:21.904" v="27" actId="2696"/>
        <pc:sldMkLst>
          <pc:docMk/>
          <pc:sldMk cId="510149216" sldId="413"/>
        </pc:sldMkLst>
      </pc:sldChg>
      <pc:sldChg chg="del">
        <pc:chgData name="D Callanan" userId="951668ec-da26-491a-9b8a-af24bfeff26b" providerId="ADAL" clId="{C1D710E8-F25E-45DE-9FA2-3FCAAE61BEF7}" dt="2022-07-15T11:09:21.920" v="28" actId="2696"/>
        <pc:sldMkLst>
          <pc:docMk/>
          <pc:sldMk cId="3333594433" sldId="414"/>
        </pc:sldMkLst>
      </pc:sldChg>
      <pc:sldChg chg="del">
        <pc:chgData name="D Callanan" userId="951668ec-da26-491a-9b8a-af24bfeff26b" providerId="ADAL" clId="{C1D710E8-F25E-45DE-9FA2-3FCAAE61BEF7}" dt="2022-07-15T11:09:21.733" v="13" actId="2696"/>
        <pc:sldMkLst>
          <pc:docMk/>
          <pc:sldMk cId="3799529022" sldId="415"/>
        </pc:sldMkLst>
      </pc:sldChg>
      <pc:sldChg chg="del">
        <pc:chgData name="D Callanan" userId="951668ec-da26-491a-9b8a-af24bfeff26b" providerId="ADAL" clId="{C1D710E8-F25E-45DE-9FA2-3FCAAE61BEF7}" dt="2022-07-15T11:09:21.858" v="23" actId="2696"/>
        <pc:sldMkLst>
          <pc:docMk/>
          <pc:sldMk cId="1250731659" sldId="421"/>
        </pc:sldMkLst>
      </pc:sldChg>
      <pc:sldChg chg="del">
        <pc:chgData name="D Callanan" userId="951668ec-da26-491a-9b8a-af24bfeff26b" providerId="ADAL" clId="{C1D710E8-F25E-45DE-9FA2-3FCAAE61BEF7}" dt="2022-07-15T11:09:21.951" v="31" actId="2696"/>
        <pc:sldMkLst>
          <pc:docMk/>
          <pc:sldMk cId="3232284596" sldId="423"/>
        </pc:sldMkLst>
      </pc:sldChg>
      <pc:sldChg chg="del">
        <pc:chgData name="D Callanan" userId="951668ec-da26-491a-9b8a-af24bfeff26b" providerId="ADAL" clId="{C1D710E8-F25E-45DE-9FA2-3FCAAE61BEF7}" dt="2022-07-15T11:09:21.998" v="35" actId="2696"/>
        <pc:sldMkLst>
          <pc:docMk/>
          <pc:sldMk cId="1117358872" sldId="424"/>
        </pc:sldMkLst>
      </pc:sldChg>
      <pc:sldChg chg="del">
        <pc:chgData name="D Callanan" userId="951668ec-da26-491a-9b8a-af24bfeff26b" providerId="ADAL" clId="{C1D710E8-F25E-45DE-9FA2-3FCAAE61BEF7}" dt="2022-07-15T11:09:22.014" v="36" actId="2696"/>
        <pc:sldMkLst>
          <pc:docMk/>
          <pc:sldMk cId="1930864532" sldId="425"/>
        </pc:sldMkLst>
      </pc:sldChg>
      <pc:sldChg chg="del">
        <pc:chgData name="D Callanan" userId="951668ec-da26-491a-9b8a-af24bfeff26b" providerId="ADAL" clId="{C1D710E8-F25E-45DE-9FA2-3FCAAE61BEF7}" dt="2022-07-15T11:09:22.029" v="38" actId="2696"/>
        <pc:sldMkLst>
          <pc:docMk/>
          <pc:sldMk cId="56164923" sldId="427"/>
        </pc:sldMkLst>
      </pc:sldChg>
      <pc:sldChg chg="del">
        <pc:chgData name="D Callanan" userId="951668ec-da26-491a-9b8a-af24bfeff26b" providerId="ADAL" clId="{C1D710E8-F25E-45DE-9FA2-3FCAAE61BEF7}" dt="2022-07-15T11:09:22.045" v="39" actId="2696"/>
        <pc:sldMkLst>
          <pc:docMk/>
          <pc:sldMk cId="4103570287" sldId="428"/>
        </pc:sldMkLst>
      </pc:sldChg>
      <pc:sldChg chg="del">
        <pc:chgData name="D Callanan" userId="951668ec-da26-491a-9b8a-af24bfeff26b" providerId="ADAL" clId="{C1D710E8-F25E-45DE-9FA2-3FCAAE61BEF7}" dt="2022-07-15T11:09:22.045" v="40" actId="2696"/>
        <pc:sldMkLst>
          <pc:docMk/>
          <pc:sldMk cId="1203427752" sldId="429"/>
        </pc:sldMkLst>
      </pc:sldChg>
      <pc:sldChg chg="del">
        <pc:chgData name="D Callanan" userId="951668ec-da26-491a-9b8a-af24bfeff26b" providerId="ADAL" clId="{C1D710E8-F25E-45DE-9FA2-3FCAAE61BEF7}" dt="2022-07-15T11:09:22.076" v="42" actId="2696"/>
        <pc:sldMkLst>
          <pc:docMk/>
          <pc:sldMk cId="3333442989" sldId="430"/>
        </pc:sldMkLst>
      </pc:sldChg>
      <pc:sldChg chg="del">
        <pc:chgData name="D Callanan" userId="951668ec-da26-491a-9b8a-af24bfeff26b" providerId="ADAL" clId="{C1D710E8-F25E-45DE-9FA2-3FCAAE61BEF7}" dt="2022-07-15T11:09:22.092" v="43" actId="2696"/>
        <pc:sldMkLst>
          <pc:docMk/>
          <pc:sldMk cId="743280210" sldId="431"/>
        </pc:sldMkLst>
      </pc:sldChg>
      <pc:sldChg chg="del">
        <pc:chgData name="D Callanan" userId="951668ec-da26-491a-9b8a-af24bfeff26b" providerId="ADAL" clId="{C1D710E8-F25E-45DE-9FA2-3FCAAE61BEF7}" dt="2022-07-15T11:09:22.139" v="47" actId="2696"/>
        <pc:sldMkLst>
          <pc:docMk/>
          <pc:sldMk cId="2359291856" sldId="432"/>
        </pc:sldMkLst>
      </pc:sldChg>
      <pc:sldChg chg="del">
        <pc:chgData name="D Callanan" userId="951668ec-da26-491a-9b8a-af24bfeff26b" providerId="ADAL" clId="{C1D710E8-F25E-45DE-9FA2-3FCAAE61BEF7}" dt="2022-07-15T11:09:22.170" v="50" actId="2696"/>
        <pc:sldMkLst>
          <pc:docMk/>
          <pc:sldMk cId="1868838813" sldId="433"/>
        </pc:sldMkLst>
      </pc:sldChg>
      <pc:sldChg chg="del">
        <pc:chgData name="D Callanan" userId="951668ec-da26-491a-9b8a-af24bfeff26b" providerId="ADAL" clId="{C1D710E8-F25E-45DE-9FA2-3FCAAE61BEF7}" dt="2022-07-15T11:09:22.170" v="51" actId="2696"/>
        <pc:sldMkLst>
          <pc:docMk/>
          <pc:sldMk cId="1366703510" sldId="434"/>
        </pc:sldMkLst>
      </pc:sldChg>
      <pc:sldChg chg="del">
        <pc:chgData name="D Callanan" userId="951668ec-da26-491a-9b8a-af24bfeff26b" providerId="ADAL" clId="{C1D710E8-F25E-45DE-9FA2-3FCAAE61BEF7}" dt="2022-07-15T11:09:22.217" v="54" actId="2696"/>
        <pc:sldMkLst>
          <pc:docMk/>
          <pc:sldMk cId="560609468" sldId="435"/>
        </pc:sldMkLst>
      </pc:sldChg>
      <pc:sldChg chg="del">
        <pc:chgData name="D Callanan" userId="951668ec-da26-491a-9b8a-af24bfeff26b" providerId="ADAL" clId="{C1D710E8-F25E-45DE-9FA2-3FCAAE61BEF7}" dt="2022-07-15T11:09:22.232" v="55" actId="2696"/>
        <pc:sldMkLst>
          <pc:docMk/>
          <pc:sldMk cId="2759515278" sldId="436"/>
        </pc:sldMkLst>
      </pc:sldChg>
      <pc:sldChg chg="del">
        <pc:chgData name="D Callanan" userId="951668ec-da26-491a-9b8a-af24bfeff26b" providerId="ADAL" clId="{C1D710E8-F25E-45DE-9FA2-3FCAAE61BEF7}" dt="2022-07-15T11:09:22.232" v="56" actId="2696"/>
        <pc:sldMkLst>
          <pc:docMk/>
          <pc:sldMk cId="4250228304" sldId="437"/>
        </pc:sldMkLst>
      </pc:sldChg>
      <pc:sldChg chg="del">
        <pc:chgData name="D Callanan" userId="951668ec-da26-491a-9b8a-af24bfeff26b" providerId="ADAL" clId="{C1D710E8-F25E-45DE-9FA2-3FCAAE61BEF7}" dt="2022-07-15T11:09:22.248" v="57" actId="2696"/>
        <pc:sldMkLst>
          <pc:docMk/>
          <pc:sldMk cId="1696359183" sldId="438"/>
        </pc:sldMkLst>
      </pc:sldChg>
      <pc:sldChg chg="del">
        <pc:chgData name="D Callanan" userId="951668ec-da26-491a-9b8a-af24bfeff26b" providerId="ADAL" clId="{C1D710E8-F25E-45DE-9FA2-3FCAAE61BEF7}" dt="2022-07-15T11:09:22.264" v="58" actId="2696"/>
        <pc:sldMkLst>
          <pc:docMk/>
          <pc:sldMk cId="3186116033" sldId="439"/>
        </pc:sldMkLst>
      </pc:sldChg>
      <pc:sldChg chg="del">
        <pc:chgData name="D Callanan" userId="951668ec-da26-491a-9b8a-af24bfeff26b" providerId="ADAL" clId="{C1D710E8-F25E-45DE-9FA2-3FCAAE61BEF7}" dt="2022-07-15T11:09:22.264" v="59" actId="2696"/>
        <pc:sldMkLst>
          <pc:docMk/>
          <pc:sldMk cId="627975203" sldId="440"/>
        </pc:sldMkLst>
      </pc:sldChg>
      <pc:sldChg chg="del">
        <pc:chgData name="D Callanan" userId="951668ec-da26-491a-9b8a-af24bfeff26b" providerId="ADAL" clId="{C1D710E8-F25E-45DE-9FA2-3FCAAE61BEF7}" dt="2022-07-15T11:09:22.279" v="60" actId="2696"/>
        <pc:sldMkLst>
          <pc:docMk/>
          <pc:sldMk cId="2399234805" sldId="441"/>
        </pc:sldMkLst>
      </pc:sldChg>
      <pc:sldChg chg="del">
        <pc:chgData name="D Callanan" userId="951668ec-da26-491a-9b8a-af24bfeff26b" providerId="ADAL" clId="{C1D710E8-F25E-45DE-9FA2-3FCAAE61BEF7}" dt="2022-07-15T11:09:22.311" v="63" actId="2696"/>
        <pc:sldMkLst>
          <pc:docMk/>
          <pc:sldMk cId="0" sldId="442"/>
        </pc:sldMkLst>
      </pc:sldChg>
      <pc:sldChg chg="del">
        <pc:chgData name="D Callanan" userId="951668ec-da26-491a-9b8a-af24bfeff26b" providerId="ADAL" clId="{C1D710E8-F25E-45DE-9FA2-3FCAAE61BEF7}" dt="2022-07-15T11:09:22.373" v="67" actId="2696"/>
        <pc:sldMkLst>
          <pc:docMk/>
          <pc:sldMk cId="0" sldId="443"/>
        </pc:sldMkLst>
      </pc:sldChg>
      <pc:sldChg chg="del">
        <pc:chgData name="D Callanan" userId="951668ec-da26-491a-9b8a-af24bfeff26b" providerId="ADAL" clId="{C1D710E8-F25E-45DE-9FA2-3FCAAE61BEF7}" dt="2022-07-15T11:09:22.389" v="68" actId="2696"/>
        <pc:sldMkLst>
          <pc:docMk/>
          <pc:sldMk cId="0" sldId="444"/>
        </pc:sldMkLst>
      </pc:sldChg>
      <pc:sldChg chg="del">
        <pc:chgData name="D Callanan" userId="951668ec-da26-491a-9b8a-af24bfeff26b" providerId="ADAL" clId="{C1D710E8-F25E-45DE-9FA2-3FCAAE61BEF7}" dt="2022-07-15T11:09:21.920" v="29" actId="2696"/>
        <pc:sldMkLst>
          <pc:docMk/>
          <pc:sldMk cId="3653441781" sldId="445"/>
        </pc:sldMkLst>
      </pc:sldChg>
      <pc:sldChg chg="del">
        <pc:chgData name="D Callanan" userId="951668ec-da26-491a-9b8a-af24bfeff26b" providerId="ADAL" clId="{C1D710E8-F25E-45DE-9FA2-3FCAAE61BEF7}" dt="2022-07-15T11:09:21.936" v="30" actId="2696"/>
        <pc:sldMkLst>
          <pc:docMk/>
          <pc:sldMk cId="1002445434" sldId="446"/>
        </pc:sldMkLst>
      </pc:sldChg>
      <pc:sldChg chg="del">
        <pc:chgData name="D Callanan" userId="951668ec-da26-491a-9b8a-af24bfeff26b" providerId="ADAL" clId="{C1D710E8-F25E-45DE-9FA2-3FCAAE61BEF7}" dt="2022-07-15T11:09:22.014" v="37" actId="2696"/>
        <pc:sldMkLst>
          <pc:docMk/>
          <pc:sldMk cId="3107673161" sldId="447"/>
        </pc:sldMkLst>
      </pc:sldChg>
      <pc:sldChg chg="del">
        <pc:chgData name="D Callanan" userId="951668ec-da26-491a-9b8a-af24bfeff26b" providerId="ADAL" clId="{C1D710E8-F25E-45DE-9FA2-3FCAAE61BEF7}" dt="2022-07-15T11:09:22.092" v="44" actId="2696"/>
        <pc:sldMkLst>
          <pc:docMk/>
          <pc:sldMk cId="1849381780" sldId="448"/>
        </pc:sldMkLst>
      </pc:sldChg>
      <pc:sldChg chg="del">
        <pc:chgData name="D Callanan" userId="951668ec-da26-491a-9b8a-af24bfeff26b" providerId="ADAL" clId="{C1D710E8-F25E-45DE-9FA2-3FCAAE61BEF7}" dt="2022-07-15T11:09:22.123" v="46" actId="2696"/>
        <pc:sldMkLst>
          <pc:docMk/>
          <pc:sldMk cId="166628461" sldId="449"/>
        </pc:sldMkLst>
      </pc:sldChg>
      <pc:sldChg chg="del">
        <pc:chgData name="D Callanan" userId="951668ec-da26-491a-9b8a-af24bfeff26b" providerId="ADAL" clId="{C1D710E8-F25E-45DE-9FA2-3FCAAE61BEF7}" dt="2022-07-15T11:09:22.061" v="41" actId="2696"/>
        <pc:sldMkLst>
          <pc:docMk/>
          <pc:sldMk cId="3299839931" sldId="450"/>
        </pc:sldMkLst>
      </pc:sldChg>
      <pc:sldChg chg="del">
        <pc:chgData name="D Callanan" userId="951668ec-da26-491a-9b8a-af24bfeff26b" providerId="ADAL" clId="{C1D710E8-F25E-45DE-9FA2-3FCAAE61BEF7}" dt="2022-07-15T11:09:22.108" v="45" actId="2696"/>
        <pc:sldMkLst>
          <pc:docMk/>
          <pc:sldMk cId="2995462935" sldId="451"/>
        </pc:sldMkLst>
      </pc:sldChg>
      <pc:sldChg chg="del">
        <pc:chgData name="D Callanan" userId="951668ec-da26-491a-9b8a-af24bfeff26b" providerId="ADAL" clId="{C1D710E8-F25E-45DE-9FA2-3FCAAE61BEF7}" dt="2022-07-15T11:09:22.186" v="52" actId="2696"/>
        <pc:sldMkLst>
          <pc:docMk/>
          <pc:sldMk cId="570323591" sldId="452"/>
        </pc:sldMkLst>
      </pc:sldChg>
      <pc:sldChg chg="del">
        <pc:chgData name="D Callanan" userId="951668ec-da26-491a-9b8a-af24bfeff26b" providerId="ADAL" clId="{C1D710E8-F25E-45DE-9FA2-3FCAAE61BEF7}" dt="2022-07-15T11:09:22.420" v="70" actId="2696"/>
        <pc:sldMkLst>
          <pc:docMk/>
          <pc:sldMk cId="3928629164" sldId="453"/>
        </pc:sldMkLst>
      </pc:sldChg>
      <pc:sldChg chg="del">
        <pc:chgData name="D Callanan" userId="951668ec-da26-491a-9b8a-af24bfeff26b" providerId="ADAL" clId="{C1D710E8-F25E-45DE-9FA2-3FCAAE61BEF7}" dt="2022-07-15T11:09:22.420" v="71" actId="2696"/>
        <pc:sldMkLst>
          <pc:docMk/>
          <pc:sldMk cId="2734504378" sldId="454"/>
        </pc:sldMkLst>
      </pc:sldChg>
      <pc:sldChg chg="del">
        <pc:chgData name="D Callanan" userId="951668ec-da26-491a-9b8a-af24bfeff26b" providerId="ADAL" clId="{C1D710E8-F25E-45DE-9FA2-3FCAAE61BEF7}" dt="2022-07-15T11:09:22.436" v="72" actId="2696"/>
        <pc:sldMkLst>
          <pc:docMk/>
          <pc:sldMk cId="3914266154" sldId="455"/>
        </pc:sldMkLst>
      </pc:sldChg>
      <pc:sldChg chg="del">
        <pc:chgData name="D Callanan" userId="951668ec-da26-491a-9b8a-af24bfeff26b" providerId="ADAL" clId="{C1D710E8-F25E-45DE-9FA2-3FCAAE61BEF7}" dt="2022-07-15T11:09:22.451" v="73" actId="2696"/>
        <pc:sldMkLst>
          <pc:docMk/>
          <pc:sldMk cId="3840134683" sldId="456"/>
        </pc:sldMkLst>
      </pc:sldChg>
      <pc:sldChg chg="del">
        <pc:chgData name="D Callanan" userId="951668ec-da26-491a-9b8a-af24bfeff26b" providerId="ADAL" clId="{C1D710E8-F25E-45DE-9FA2-3FCAAE61BEF7}" dt="2022-07-15T11:09:22.467" v="74" actId="2696"/>
        <pc:sldMkLst>
          <pc:docMk/>
          <pc:sldMk cId="3083088009" sldId="457"/>
        </pc:sldMkLst>
      </pc:sldChg>
      <pc:sldChg chg="del">
        <pc:chgData name="D Callanan" userId="951668ec-da26-491a-9b8a-af24bfeff26b" providerId="ADAL" clId="{C1D710E8-F25E-45DE-9FA2-3FCAAE61BEF7}" dt="2022-07-15T11:09:22.482" v="75" actId="2696"/>
        <pc:sldMkLst>
          <pc:docMk/>
          <pc:sldMk cId="0" sldId="458"/>
        </pc:sldMkLst>
      </pc:sldChg>
      <pc:sldChg chg="del">
        <pc:chgData name="D Callanan" userId="951668ec-da26-491a-9b8a-af24bfeff26b" providerId="ADAL" clId="{C1D710E8-F25E-45DE-9FA2-3FCAAE61BEF7}" dt="2022-07-15T11:09:22.498" v="76" actId="2696"/>
        <pc:sldMkLst>
          <pc:docMk/>
          <pc:sldMk cId="0" sldId="459"/>
        </pc:sldMkLst>
      </pc:sldChg>
      <pc:sldChg chg="del">
        <pc:chgData name="D Callanan" userId="951668ec-da26-491a-9b8a-af24bfeff26b" providerId="ADAL" clId="{C1D710E8-F25E-45DE-9FA2-3FCAAE61BEF7}" dt="2022-07-15T11:09:22.514" v="77" actId="2696"/>
        <pc:sldMkLst>
          <pc:docMk/>
          <pc:sldMk cId="0" sldId="460"/>
        </pc:sldMkLst>
      </pc:sldChg>
      <pc:sldChg chg="del">
        <pc:chgData name="D Callanan" userId="951668ec-da26-491a-9b8a-af24bfeff26b" providerId="ADAL" clId="{C1D710E8-F25E-45DE-9FA2-3FCAAE61BEF7}" dt="2022-07-15T11:09:22.514" v="78" actId="2696"/>
        <pc:sldMkLst>
          <pc:docMk/>
          <pc:sldMk cId="1562015546" sldId="461"/>
        </pc:sldMkLst>
      </pc:sldChg>
      <pc:sldChg chg="del">
        <pc:chgData name="D Callanan" userId="951668ec-da26-491a-9b8a-af24bfeff26b" providerId="ADAL" clId="{C1D710E8-F25E-45DE-9FA2-3FCAAE61BEF7}" dt="2022-07-15T11:09:22.529" v="79" actId="2696"/>
        <pc:sldMkLst>
          <pc:docMk/>
          <pc:sldMk cId="32363495" sldId="462"/>
        </pc:sldMkLst>
      </pc:sldChg>
      <pc:sldChg chg="del">
        <pc:chgData name="D Callanan" userId="951668ec-da26-491a-9b8a-af24bfeff26b" providerId="ADAL" clId="{C1D710E8-F25E-45DE-9FA2-3FCAAE61BEF7}" dt="2022-07-15T11:09:22.545" v="80" actId="2696"/>
        <pc:sldMkLst>
          <pc:docMk/>
          <pc:sldMk cId="0" sldId="463"/>
        </pc:sldMkLst>
      </pc:sldChg>
      <pc:sldChg chg="del">
        <pc:chgData name="D Callanan" userId="951668ec-da26-491a-9b8a-af24bfeff26b" providerId="ADAL" clId="{C1D710E8-F25E-45DE-9FA2-3FCAAE61BEF7}" dt="2022-07-15T11:09:22.670" v="85" actId="2696"/>
        <pc:sldMkLst>
          <pc:docMk/>
          <pc:sldMk cId="0" sldId="464"/>
        </pc:sldMkLst>
      </pc:sldChg>
      <pc:sldChg chg="del">
        <pc:chgData name="D Callanan" userId="951668ec-da26-491a-9b8a-af24bfeff26b" providerId="ADAL" clId="{C1D710E8-F25E-45DE-9FA2-3FCAAE61BEF7}" dt="2022-07-15T11:09:22.686" v="86" actId="2696"/>
        <pc:sldMkLst>
          <pc:docMk/>
          <pc:sldMk cId="0" sldId="465"/>
        </pc:sldMkLst>
      </pc:sldChg>
      <pc:sldChg chg="del">
        <pc:chgData name="D Callanan" userId="951668ec-da26-491a-9b8a-af24bfeff26b" providerId="ADAL" clId="{C1D710E8-F25E-45DE-9FA2-3FCAAE61BEF7}" dt="2022-07-15T11:09:22.701" v="87" actId="2696"/>
        <pc:sldMkLst>
          <pc:docMk/>
          <pc:sldMk cId="0" sldId="466"/>
        </pc:sldMkLst>
      </pc:sldChg>
      <pc:sldChg chg="del">
        <pc:chgData name="D Callanan" userId="951668ec-da26-491a-9b8a-af24bfeff26b" providerId="ADAL" clId="{C1D710E8-F25E-45DE-9FA2-3FCAAE61BEF7}" dt="2022-07-15T11:09:22.701" v="88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C1D710E8-F25E-45DE-9FA2-3FCAAE61BEF7}" dt="2022-07-15T11:09:22.717" v="89" actId="2696"/>
        <pc:sldMkLst>
          <pc:docMk/>
          <pc:sldMk cId="0" sldId="468"/>
        </pc:sldMkLst>
      </pc:sldChg>
      <pc:sldChg chg="del">
        <pc:chgData name="D Callanan" userId="951668ec-da26-491a-9b8a-af24bfeff26b" providerId="ADAL" clId="{C1D710E8-F25E-45DE-9FA2-3FCAAE61BEF7}" dt="2022-07-15T11:09:22.732" v="90" actId="2696"/>
        <pc:sldMkLst>
          <pc:docMk/>
          <pc:sldMk cId="835495127" sldId="469"/>
        </pc:sldMkLst>
      </pc:sldChg>
      <pc:sldChg chg="del">
        <pc:chgData name="D Callanan" userId="951668ec-da26-491a-9b8a-af24bfeff26b" providerId="ADAL" clId="{C1D710E8-F25E-45DE-9FA2-3FCAAE61BEF7}" dt="2022-07-15T11:09:22.732" v="91" actId="2696"/>
        <pc:sldMkLst>
          <pc:docMk/>
          <pc:sldMk cId="1596267251" sldId="473"/>
        </pc:sldMkLst>
      </pc:sldChg>
      <pc:sldChg chg="del">
        <pc:chgData name="D Callanan" userId="951668ec-da26-491a-9b8a-af24bfeff26b" providerId="ADAL" clId="{C1D710E8-F25E-45DE-9FA2-3FCAAE61BEF7}" dt="2022-07-15T11:09:22.748" v="92" actId="2696"/>
        <pc:sldMkLst>
          <pc:docMk/>
          <pc:sldMk cId="854428024" sldId="474"/>
        </pc:sldMkLst>
      </pc:sldChg>
      <pc:sldChg chg="del">
        <pc:chgData name="D Callanan" userId="951668ec-da26-491a-9b8a-af24bfeff26b" providerId="ADAL" clId="{C1D710E8-F25E-45DE-9FA2-3FCAAE61BEF7}" dt="2022-07-15T11:09:22.764" v="93" actId="2696"/>
        <pc:sldMkLst>
          <pc:docMk/>
          <pc:sldMk cId="2006880931" sldId="475"/>
        </pc:sldMkLst>
      </pc:sldChg>
      <pc:sldChg chg="del">
        <pc:chgData name="D Callanan" userId="951668ec-da26-491a-9b8a-af24bfeff26b" providerId="ADAL" clId="{C1D710E8-F25E-45DE-9FA2-3FCAAE61BEF7}" dt="2022-07-15T11:09:22.764" v="94" actId="2696"/>
        <pc:sldMkLst>
          <pc:docMk/>
          <pc:sldMk cId="3748918062" sldId="476"/>
        </pc:sldMkLst>
      </pc:sldChg>
      <pc:sldChg chg="del">
        <pc:chgData name="D Callanan" userId="951668ec-da26-491a-9b8a-af24bfeff26b" providerId="ADAL" clId="{C1D710E8-F25E-45DE-9FA2-3FCAAE61BEF7}" dt="2022-07-15T11:09:22.779" v="95" actId="2696"/>
        <pc:sldMkLst>
          <pc:docMk/>
          <pc:sldMk cId="600988808" sldId="477"/>
        </pc:sldMkLst>
      </pc:sldChg>
      <pc:sldChg chg="del">
        <pc:chgData name="D Callanan" userId="951668ec-da26-491a-9b8a-af24bfeff26b" providerId="ADAL" clId="{C1D710E8-F25E-45DE-9FA2-3FCAAE61BEF7}" dt="2022-07-15T11:09:22.795" v="96" actId="2696"/>
        <pc:sldMkLst>
          <pc:docMk/>
          <pc:sldMk cId="3108723587" sldId="478"/>
        </pc:sldMkLst>
      </pc:sldChg>
      <pc:sldChg chg="del">
        <pc:chgData name="D Callanan" userId="951668ec-da26-491a-9b8a-af24bfeff26b" providerId="ADAL" clId="{C1D710E8-F25E-45DE-9FA2-3FCAAE61BEF7}" dt="2022-07-15T11:09:22.795" v="97" actId="2696"/>
        <pc:sldMkLst>
          <pc:docMk/>
          <pc:sldMk cId="1113624915" sldId="479"/>
        </pc:sldMkLst>
      </pc:sldChg>
      <pc:sldChg chg="del">
        <pc:chgData name="D Callanan" userId="951668ec-da26-491a-9b8a-af24bfeff26b" providerId="ADAL" clId="{C1D710E8-F25E-45DE-9FA2-3FCAAE61BEF7}" dt="2022-07-15T11:09:22.811" v="98" actId="2696"/>
        <pc:sldMkLst>
          <pc:docMk/>
          <pc:sldMk cId="3527826887" sldId="480"/>
        </pc:sldMkLst>
      </pc:sldChg>
      <pc:sldChg chg="del">
        <pc:chgData name="D Callanan" userId="951668ec-da26-491a-9b8a-af24bfeff26b" providerId="ADAL" clId="{C1D710E8-F25E-45DE-9FA2-3FCAAE61BEF7}" dt="2022-07-15T11:09:22.826" v="99" actId="2696"/>
        <pc:sldMkLst>
          <pc:docMk/>
          <pc:sldMk cId="319602718" sldId="481"/>
        </pc:sldMkLst>
      </pc:sldChg>
      <pc:sldChg chg="del">
        <pc:chgData name="D Callanan" userId="951668ec-da26-491a-9b8a-af24bfeff26b" providerId="ADAL" clId="{C1D710E8-F25E-45DE-9FA2-3FCAAE61BEF7}" dt="2022-07-15T11:09:22.842" v="100" actId="2696"/>
        <pc:sldMkLst>
          <pc:docMk/>
          <pc:sldMk cId="3093132950" sldId="483"/>
        </pc:sldMkLst>
      </pc:sldChg>
      <pc:sldChg chg="del">
        <pc:chgData name="D Callanan" userId="951668ec-da26-491a-9b8a-af24bfeff26b" providerId="ADAL" clId="{C1D710E8-F25E-45DE-9FA2-3FCAAE61BEF7}" dt="2022-07-15T11:09:22.842" v="101" actId="2696"/>
        <pc:sldMkLst>
          <pc:docMk/>
          <pc:sldMk cId="17433777" sldId="484"/>
        </pc:sldMkLst>
      </pc:sldChg>
      <pc:sldChg chg="del">
        <pc:chgData name="D Callanan" userId="951668ec-da26-491a-9b8a-af24bfeff26b" providerId="ADAL" clId="{C1D710E8-F25E-45DE-9FA2-3FCAAE61BEF7}" dt="2022-07-15T11:09:22.857" v="102" actId="2696"/>
        <pc:sldMkLst>
          <pc:docMk/>
          <pc:sldMk cId="3703466077" sldId="485"/>
        </pc:sldMkLst>
      </pc:sldChg>
      <pc:sldChg chg="del">
        <pc:chgData name="D Callanan" userId="951668ec-da26-491a-9b8a-af24bfeff26b" providerId="ADAL" clId="{C1D710E8-F25E-45DE-9FA2-3FCAAE61BEF7}" dt="2022-07-15T11:09:22.873" v="103" actId="2696"/>
        <pc:sldMkLst>
          <pc:docMk/>
          <pc:sldMk cId="120304274" sldId="486"/>
        </pc:sldMkLst>
      </pc:sldChg>
      <pc:sldChg chg="del">
        <pc:chgData name="D Callanan" userId="951668ec-da26-491a-9b8a-af24bfeff26b" providerId="ADAL" clId="{C1D710E8-F25E-45DE-9FA2-3FCAAE61BEF7}" dt="2022-07-15T11:09:22.889" v="104" actId="2696"/>
        <pc:sldMkLst>
          <pc:docMk/>
          <pc:sldMk cId="3333981311" sldId="487"/>
        </pc:sldMkLst>
      </pc:sldChg>
      <pc:sldChg chg="del">
        <pc:chgData name="D Callanan" userId="951668ec-da26-491a-9b8a-af24bfeff26b" providerId="ADAL" clId="{C1D710E8-F25E-45DE-9FA2-3FCAAE61BEF7}" dt="2022-07-15T11:09:22.904" v="105" actId="2696"/>
        <pc:sldMkLst>
          <pc:docMk/>
          <pc:sldMk cId="2739604566" sldId="488"/>
        </pc:sldMkLst>
      </pc:sldChg>
      <pc:sldChg chg="del">
        <pc:chgData name="D Callanan" userId="951668ec-da26-491a-9b8a-af24bfeff26b" providerId="ADAL" clId="{C1D710E8-F25E-45DE-9FA2-3FCAAE61BEF7}" dt="2022-07-15T11:09:22.936" v="107" actId="2696"/>
        <pc:sldMkLst>
          <pc:docMk/>
          <pc:sldMk cId="1519495399" sldId="489"/>
        </pc:sldMkLst>
      </pc:sldChg>
      <pc:sldChg chg="del">
        <pc:chgData name="D Callanan" userId="951668ec-da26-491a-9b8a-af24bfeff26b" providerId="ADAL" clId="{C1D710E8-F25E-45DE-9FA2-3FCAAE61BEF7}" dt="2022-07-15T11:09:22.967" v="109" actId="2696"/>
        <pc:sldMkLst>
          <pc:docMk/>
          <pc:sldMk cId="2882577308" sldId="490"/>
        </pc:sldMkLst>
      </pc:sldChg>
      <pc:sldChg chg="del">
        <pc:chgData name="D Callanan" userId="951668ec-da26-491a-9b8a-af24bfeff26b" providerId="ADAL" clId="{C1D710E8-F25E-45DE-9FA2-3FCAAE61BEF7}" dt="2022-07-15T11:09:22.998" v="110" actId="2696"/>
        <pc:sldMkLst>
          <pc:docMk/>
          <pc:sldMk cId="1971219881" sldId="491"/>
        </pc:sldMkLst>
      </pc:sldChg>
      <pc:sldChg chg="del">
        <pc:chgData name="D Callanan" userId="951668ec-da26-491a-9b8a-af24bfeff26b" providerId="ADAL" clId="{C1D710E8-F25E-45DE-9FA2-3FCAAE61BEF7}" dt="2022-07-15T11:09:23.014" v="112" actId="2696"/>
        <pc:sldMkLst>
          <pc:docMk/>
          <pc:sldMk cId="222456341" sldId="493"/>
        </pc:sldMkLst>
      </pc:sldChg>
      <pc:sldChg chg="del">
        <pc:chgData name="D Callanan" userId="951668ec-da26-491a-9b8a-af24bfeff26b" providerId="ADAL" clId="{C1D710E8-F25E-45DE-9FA2-3FCAAE61BEF7}" dt="2022-07-15T11:09:23.029" v="113" actId="2696"/>
        <pc:sldMkLst>
          <pc:docMk/>
          <pc:sldMk cId="1593826148" sldId="494"/>
        </pc:sldMkLst>
      </pc:sldChg>
      <pc:sldChg chg="del">
        <pc:chgData name="D Callanan" userId="951668ec-da26-491a-9b8a-af24bfeff26b" providerId="ADAL" clId="{C1D710E8-F25E-45DE-9FA2-3FCAAE61BEF7}" dt="2022-07-15T11:09:23.045" v="114" actId="2696"/>
        <pc:sldMkLst>
          <pc:docMk/>
          <pc:sldMk cId="1240477032" sldId="495"/>
        </pc:sldMkLst>
      </pc:sldChg>
      <pc:sldChg chg="del">
        <pc:chgData name="D Callanan" userId="951668ec-da26-491a-9b8a-af24bfeff26b" providerId="ADAL" clId="{C1D710E8-F25E-45DE-9FA2-3FCAAE61BEF7}" dt="2022-07-15T11:09:23.045" v="115" actId="2696"/>
        <pc:sldMkLst>
          <pc:docMk/>
          <pc:sldMk cId="2057831279" sldId="496"/>
        </pc:sldMkLst>
      </pc:sldChg>
      <pc:sldChg chg="del">
        <pc:chgData name="D Callanan" userId="951668ec-da26-491a-9b8a-af24bfeff26b" providerId="ADAL" clId="{C1D710E8-F25E-45DE-9FA2-3FCAAE61BEF7}" dt="2022-07-15T11:09:23.061" v="116" actId="2696"/>
        <pc:sldMkLst>
          <pc:docMk/>
          <pc:sldMk cId="1365418839" sldId="497"/>
        </pc:sldMkLst>
      </pc:sldChg>
      <pc:sldChg chg="del">
        <pc:chgData name="D Callanan" userId="951668ec-da26-491a-9b8a-af24bfeff26b" providerId="ADAL" clId="{C1D710E8-F25E-45DE-9FA2-3FCAAE61BEF7}" dt="2022-07-15T11:09:23.076" v="117" actId="2696"/>
        <pc:sldMkLst>
          <pc:docMk/>
          <pc:sldMk cId="2625916784" sldId="498"/>
        </pc:sldMkLst>
      </pc:sldChg>
      <pc:sldChg chg="del">
        <pc:chgData name="D Callanan" userId="951668ec-da26-491a-9b8a-af24bfeff26b" providerId="ADAL" clId="{C1D710E8-F25E-45DE-9FA2-3FCAAE61BEF7}" dt="2022-07-15T11:09:23.076" v="118" actId="2696"/>
        <pc:sldMkLst>
          <pc:docMk/>
          <pc:sldMk cId="150314041" sldId="499"/>
        </pc:sldMkLst>
      </pc:sldChg>
      <pc:sldChg chg="del">
        <pc:chgData name="D Callanan" userId="951668ec-da26-491a-9b8a-af24bfeff26b" providerId="ADAL" clId="{C1D710E8-F25E-45DE-9FA2-3FCAAE61BEF7}" dt="2022-07-15T11:09:23.092" v="119" actId="2696"/>
        <pc:sldMkLst>
          <pc:docMk/>
          <pc:sldMk cId="426926657" sldId="500"/>
        </pc:sldMkLst>
      </pc:sldChg>
      <pc:sldChg chg="del">
        <pc:chgData name="D Callanan" userId="951668ec-da26-491a-9b8a-af24bfeff26b" providerId="ADAL" clId="{C1D710E8-F25E-45DE-9FA2-3FCAAE61BEF7}" dt="2022-07-15T11:09:23.092" v="120" actId="2696"/>
        <pc:sldMkLst>
          <pc:docMk/>
          <pc:sldMk cId="1993695782" sldId="501"/>
        </pc:sldMkLst>
      </pc:sldChg>
      <pc:sldChg chg="del">
        <pc:chgData name="D Callanan" userId="951668ec-da26-491a-9b8a-af24bfeff26b" providerId="ADAL" clId="{C1D710E8-F25E-45DE-9FA2-3FCAAE61BEF7}" dt="2022-07-15T11:09:23.107" v="121" actId="2696"/>
        <pc:sldMkLst>
          <pc:docMk/>
          <pc:sldMk cId="4275649122" sldId="502"/>
        </pc:sldMkLst>
      </pc:sldChg>
      <pc:sldChg chg="del">
        <pc:chgData name="D Callanan" userId="951668ec-da26-491a-9b8a-af24bfeff26b" providerId="ADAL" clId="{C1D710E8-F25E-45DE-9FA2-3FCAAE61BEF7}" dt="2022-07-15T11:09:23.107" v="122" actId="2696"/>
        <pc:sldMkLst>
          <pc:docMk/>
          <pc:sldMk cId="3250811591" sldId="503"/>
        </pc:sldMkLst>
      </pc:sldChg>
      <pc:sldChg chg="del">
        <pc:chgData name="D Callanan" userId="951668ec-da26-491a-9b8a-af24bfeff26b" providerId="ADAL" clId="{C1D710E8-F25E-45DE-9FA2-3FCAAE61BEF7}" dt="2022-07-15T11:09:23.014" v="111" actId="2696"/>
        <pc:sldMkLst>
          <pc:docMk/>
          <pc:sldMk cId="3045887019" sldId="510"/>
        </pc:sldMkLst>
      </pc:sldChg>
      <pc:sldChg chg="del">
        <pc:chgData name="D Callanan" userId="951668ec-da26-491a-9b8a-af24bfeff26b" providerId="ADAL" clId="{C1D710E8-F25E-45DE-9FA2-3FCAAE61BEF7}" dt="2022-07-15T11:09:22.154" v="49" actId="2696"/>
        <pc:sldMkLst>
          <pc:docMk/>
          <pc:sldMk cId="1395406331" sldId="511"/>
        </pc:sldMkLst>
      </pc:sldChg>
      <pc:sldChg chg="del">
        <pc:chgData name="D Callanan" userId="951668ec-da26-491a-9b8a-af24bfeff26b" providerId="ADAL" clId="{C1D710E8-F25E-45DE-9FA2-3FCAAE61BEF7}" dt="2022-07-15T11:09:23.123" v="123" actId="2696"/>
        <pc:sldMkLst>
          <pc:docMk/>
          <pc:sldMk cId="360390139" sldId="512"/>
        </pc:sldMkLst>
      </pc:sldChg>
      <pc:sldChg chg="del">
        <pc:chgData name="D Callanan" userId="951668ec-da26-491a-9b8a-af24bfeff26b" providerId="ADAL" clId="{C1D710E8-F25E-45DE-9FA2-3FCAAE61BEF7}" dt="2022-07-15T11:09:23.139" v="124" actId="2696"/>
        <pc:sldMkLst>
          <pc:docMk/>
          <pc:sldMk cId="2842738562" sldId="513"/>
        </pc:sldMkLst>
      </pc:sldChg>
      <pc:sldChg chg="del">
        <pc:chgData name="D Callanan" userId="951668ec-da26-491a-9b8a-af24bfeff26b" providerId="ADAL" clId="{C1D710E8-F25E-45DE-9FA2-3FCAAE61BEF7}" dt="2022-07-15T11:09:23.139" v="125" actId="2696"/>
        <pc:sldMkLst>
          <pc:docMk/>
          <pc:sldMk cId="2397519065" sldId="514"/>
        </pc:sldMkLst>
      </pc:sldChg>
      <pc:sldChg chg="del">
        <pc:chgData name="D Callanan" userId="951668ec-da26-491a-9b8a-af24bfeff26b" providerId="ADAL" clId="{C1D710E8-F25E-45DE-9FA2-3FCAAE61BEF7}" dt="2022-07-15T11:09:23.154" v="126" actId="2696"/>
        <pc:sldMkLst>
          <pc:docMk/>
          <pc:sldMk cId="2289342917" sldId="515"/>
        </pc:sldMkLst>
      </pc:sldChg>
      <pc:sldChg chg="del">
        <pc:chgData name="D Callanan" userId="951668ec-da26-491a-9b8a-af24bfeff26b" providerId="ADAL" clId="{C1D710E8-F25E-45DE-9FA2-3FCAAE61BEF7}" dt="2022-07-15T11:09:23.170" v="127" actId="2696"/>
        <pc:sldMkLst>
          <pc:docMk/>
          <pc:sldMk cId="1556494702" sldId="516"/>
        </pc:sldMkLst>
      </pc:sldChg>
      <pc:sldChg chg="del">
        <pc:chgData name="D Callanan" userId="951668ec-da26-491a-9b8a-af24bfeff26b" providerId="ADAL" clId="{C1D710E8-F25E-45DE-9FA2-3FCAAE61BEF7}" dt="2022-07-15T11:09:23.170" v="128" actId="2696"/>
        <pc:sldMkLst>
          <pc:docMk/>
          <pc:sldMk cId="1113876579" sldId="517"/>
        </pc:sldMkLst>
      </pc:sldChg>
      <pc:sldChg chg="del">
        <pc:chgData name="D Callanan" userId="951668ec-da26-491a-9b8a-af24bfeff26b" providerId="ADAL" clId="{C1D710E8-F25E-45DE-9FA2-3FCAAE61BEF7}" dt="2022-07-15T11:09:23.186" v="129" actId="2696"/>
        <pc:sldMkLst>
          <pc:docMk/>
          <pc:sldMk cId="1046426272" sldId="518"/>
        </pc:sldMkLst>
      </pc:sldChg>
      <pc:sldChg chg="del">
        <pc:chgData name="D Callanan" userId="951668ec-da26-491a-9b8a-af24bfeff26b" providerId="ADAL" clId="{C1D710E8-F25E-45DE-9FA2-3FCAAE61BEF7}" dt="2022-07-15T11:09:23.201" v="130" actId="2696"/>
        <pc:sldMkLst>
          <pc:docMk/>
          <pc:sldMk cId="1716640486" sldId="519"/>
        </pc:sldMkLst>
      </pc:sldChg>
      <pc:sldChg chg="del">
        <pc:chgData name="D Callanan" userId="951668ec-da26-491a-9b8a-af24bfeff26b" providerId="ADAL" clId="{C1D710E8-F25E-45DE-9FA2-3FCAAE61BEF7}" dt="2022-07-15T11:09:23.217" v="131" actId="2696"/>
        <pc:sldMkLst>
          <pc:docMk/>
          <pc:sldMk cId="0" sldId="520"/>
        </pc:sldMkLst>
      </pc:sldChg>
      <pc:sldChg chg="del">
        <pc:chgData name="D Callanan" userId="951668ec-da26-491a-9b8a-af24bfeff26b" providerId="ADAL" clId="{C1D710E8-F25E-45DE-9FA2-3FCAAE61BEF7}" dt="2022-07-15T11:09:23.217" v="132" actId="2696"/>
        <pc:sldMkLst>
          <pc:docMk/>
          <pc:sldMk cId="1534594248" sldId="521"/>
        </pc:sldMkLst>
      </pc:sldChg>
      <pc:sldChg chg="del">
        <pc:chgData name="D Callanan" userId="951668ec-da26-491a-9b8a-af24bfeff26b" providerId="ADAL" clId="{C1D710E8-F25E-45DE-9FA2-3FCAAE61BEF7}" dt="2022-07-15T11:09:23.232" v="133" actId="2696"/>
        <pc:sldMkLst>
          <pc:docMk/>
          <pc:sldMk cId="1531401633" sldId="522"/>
        </pc:sldMkLst>
      </pc:sldChg>
      <pc:sldChg chg="del">
        <pc:chgData name="D Callanan" userId="951668ec-da26-491a-9b8a-af24bfeff26b" providerId="ADAL" clId="{C1D710E8-F25E-45DE-9FA2-3FCAAE61BEF7}" dt="2022-07-15T11:09:23.248" v="135" actId="2696"/>
        <pc:sldMkLst>
          <pc:docMk/>
          <pc:sldMk cId="230143935" sldId="523"/>
        </pc:sldMkLst>
      </pc:sldChg>
      <pc:sldChg chg="del">
        <pc:chgData name="D Callanan" userId="951668ec-da26-491a-9b8a-af24bfeff26b" providerId="ADAL" clId="{C1D710E8-F25E-45DE-9FA2-3FCAAE61BEF7}" dt="2022-07-15T11:09:23.248" v="136" actId="2696"/>
        <pc:sldMkLst>
          <pc:docMk/>
          <pc:sldMk cId="3466212839" sldId="524"/>
        </pc:sldMkLst>
      </pc:sldChg>
      <pc:sldChg chg="del">
        <pc:chgData name="D Callanan" userId="951668ec-da26-491a-9b8a-af24bfeff26b" providerId="ADAL" clId="{C1D710E8-F25E-45DE-9FA2-3FCAAE61BEF7}" dt="2022-07-15T11:09:23.264" v="137" actId="2696"/>
        <pc:sldMkLst>
          <pc:docMk/>
          <pc:sldMk cId="3244326901" sldId="525"/>
        </pc:sldMkLst>
      </pc:sldChg>
      <pc:sldChg chg="del">
        <pc:chgData name="D Callanan" userId="951668ec-da26-491a-9b8a-af24bfeff26b" providerId="ADAL" clId="{C1D710E8-F25E-45DE-9FA2-3FCAAE61BEF7}" dt="2022-07-15T11:09:23.264" v="138" actId="2696"/>
        <pc:sldMkLst>
          <pc:docMk/>
          <pc:sldMk cId="2841845440" sldId="526"/>
        </pc:sldMkLst>
      </pc:sldChg>
      <pc:sldChg chg="del">
        <pc:chgData name="D Callanan" userId="951668ec-da26-491a-9b8a-af24bfeff26b" providerId="ADAL" clId="{C1D710E8-F25E-45DE-9FA2-3FCAAE61BEF7}" dt="2022-07-15T11:09:23.279" v="139" actId="2696"/>
        <pc:sldMkLst>
          <pc:docMk/>
          <pc:sldMk cId="4087098695" sldId="527"/>
        </pc:sldMkLst>
      </pc:sldChg>
      <pc:sldChg chg="del">
        <pc:chgData name="D Callanan" userId="951668ec-da26-491a-9b8a-af24bfeff26b" providerId="ADAL" clId="{C1D710E8-F25E-45DE-9FA2-3FCAAE61BEF7}" dt="2022-07-15T11:09:23.279" v="140" actId="2696"/>
        <pc:sldMkLst>
          <pc:docMk/>
          <pc:sldMk cId="1998457089" sldId="528"/>
        </pc:sldMkLst>
      </pc:sldChg>
      <pc:sldChg chg="del">
        <pc:chgData name="D Callanan" userId="951668ec-da26-491a-9b8a-af24bfeff26b" providerId="ADAL" clId="{C1D710E8-F25E-45DE-9FA2-3FCAAE61BEF7}" dt="2022-07-15T11:09:23.295" v="141" actId="2696"/>
        <pc:sldMkLst>
          <pc:docMk/>
          <pc:sldMk cId="2257889310" sldId="529"/>
        </pc:sldMkLst>
      </pc:sldChg>
      <pc:sldChg chg="del">
        <pc:chgData name="D Callanan" userId="951668ec-da26-491a-9b8a-af24bfeff26b" providerId="ADAL" clId="{C1D710E8-F25E-45DE-9FA2-3FCAAE61BEF7}" dt="2022-07-15T11:09:23.295" v="142" actId="2696"/>
        <pc:sldMkLst>
          <pc:docMk/>
          <pc:sldMk cId="521942794" sldId="530"/>
        </pc:sldMkLst>
      </pc:sldChg>
      <pc:sldChg chg="del">
        <pc:chgData name="D Callanan" userId="951668ec-da26-491a-9b8a-af24bfeff26b" providerId="ADAL" clId="{C1D710E8-F25E-45DE-9FA2-3FCAAE61BEF7}" dt="2022-07-15T11:09:23.342" v="148" actId="2696"/>
        <pc:sldMkLst>
          <pc:docMk/>
          <pc:sldMk cId="3804972265" sldId="531"/>
        </pc:sldMkLst>
      </pc:sldChg>
      <pc:sldChg chg="del">
        <pc:chgData name="D Callanan" userId="951668ec-da26-491a-9b8a-af24bfeff26b" providerId="ADAL" clId="{C1D710E8-F25E-45DE-9FA2-3FCAAE61BEF7}" dt="2022-07-15T11:09:23.342" v="149" actId="2696"/>
        <pc:sldMkLst>
          <pc:docMk/>
          <pc:sldMk cId="3953471024" sldId="532"/>
        </pc:sldMkLst>
      </pc:sldChg>
      <pc:sldChg chg="del">
        <pc:chgData name="D Callanan" userId="951668ec-da26-491a-9b8a-af24bfeff26b" providerId="ADAL" clId="{C1D710E8-F25E-45DE-9FA2-3FCAAE61BEF7}" dt="2022-07-15T11:09:23.357" v="151" actId="2696"/>
        <pc:sldMkLst>
          <pc:docMk/>
          <pc:sldMk cId="1518732422" sldId="533"/>
        </pc:sldMkLst>
      </pc:sldChg>
      <pc:sldChg chg="del">
        <pc:chgData name="D Callanan" userId="951668ec-da26-491a-9b8a-af24bfeff26b" providerId="ADAL" clId="{C1D710E8-F25E-45DE-9FA2-3FCAAE61BEF7}" dt="2022-07-15T11:09:23.373" v="152" actId="2696"/>
        <pc:sldMkLst>
          <pc:docMk/>
          <pc:sldMk cId="1480707764" sldId="534"/>
        </pc:sldMkLst>
      </pc:sldChg>
      <pc:sldChg chg="del">
        <pc:chgData name="D Callanan" userId="951668ec-da26-491a-9b8a-af24bfeff26b" providerId="ADAL" clId="{C1D710E8-F25E-45DE-9FA2-3FCAAE61BEF7}" dt="2022-07-15T11:09:23.373" v="153" actId="2696"/>
        <pc:sldMkLst>
          <pc:docMk/>
          <pc:sldMk cId="406608400" sldId="535"/>
        </pc:sldMkLst>
      </pc:sldChg>
      <pc:sldChg chg="del">
        <pc:chgData name="D Callanan" userId="951668ec-da26-491a-9b8a-af24bfeff26b" providerId="ADAL" clId="{C1D710E8-F25E-45DE-9FA2-3FCAAE61BEF7}" dt="2022-07-15T11:09:23.389" v="154" actId="2696"/>
        <pc:sldMkLst>
          <pc:docMk/>
          <pc:sldMk cId="4019846541" sldId="536"/>
        </pc:sldMkLst>
      </pc:sldChg>
      <pc:sldChg chg="del">
        <pc:chgData name="D Callanan" userId="951668ec-da26-491a-9b8a-af24bfeff26b" providerId="ADAL" clId="{C1D710E8-F25E-45DE-9FA2-3FCAAE61BEF7}" dt="2022-07-15T11:09:22.936" v="108" actId="2696"/>
        <pc:sldMkLst>
          <pc:docMk/>
          <pc:sldMk cId="3034928513" sldId="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15/07/2022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7F63A-259F-47BB-A7DF-B00C05F48199}" type="slidenum"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nl-NL" dirty="0"/>
              <a:t>EXAMPLE SCREENSHOT ONLY:</a:t>
            </a:r>
          </a:p>
          <a:p>
            <a:r>
              <a:rPr lang="en-GB" altLang="nl-NL" dirty="0"/>
              <a:t>Run </a:t>
            </a:r>
            <a:r>
              <a:rPr lang="en-GB" altLang="nl-NL" i="1" dirty="0"/>
              <a:t>Sunflower for Science</a:t>
            </a:r>
            <a:r>
              <a:rPr lang="en-GB" altLang="nl-NL" dirty="0"/>
              <a:t> as external application &amp; choose ‘Earth in Space </a:t>
            </a:r>
            <a:r>
              <a:rPr lang="en-GB" altLang="nl-NL" dirty="0">
                <a:sym typeface="Wingdings" panose="05000000000000000000" pitchFamily="2" charset="2"/>
              </a:rPr>
              <a:t> Examples  Eclipses</a:t>
            </a:r>
            <a:r>
              <a:rPr lang="en-GB" altLang="nl-NL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67790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javalab.org/en/eclipse_en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app=desktop&amp;v=G10m2ZZRH4U&amp;feature=youtu.b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app=desktop&amp;v=VW2xRR75lKE&amp;feature=youtu.b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app=desktop&amp;v=c0FCE4H0Dro&amp;feature=youtu.b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cnmtl.github.io/astro-simulations/lunar-phase-simulator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314" y="1053548"/>
            <a:ext cx="10151165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8La1 The Moon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6785" y="2921724"/>
            <a:ext cx="5829299" cy="303923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GB" sz="3600" dirty="0"/>
              <a:t>Draw the moon</a:t>
            </a:r>
          </a:p>
          <a:p>
            <a:r>
              <a:rPr lang="en-GB" sz="3600" dirty="0"/>
              <a:t>Try to draw up to 8 different shapes for the moon and put your drawings in order</a:t>
            </a:r>
            <a:endParaRPr lang="en-IE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15/07/2022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6AF2BB-6517-44C7-A170-E3C64E4ADDBB}"/>
              </a:ext>
            </a:extLst>
          </p:cNvPr>
          <p:cNvSpPr txBox="1">
            <a:spLocks/>
          </p:cNvSpPr>
          <p:nvPr/>
        </p:nvSpPr>
        <p:spPr>
          <a:xfrm>
            <a:off x="2805527" y="-159132"/>
            <a:ext cx="6222516" cy="1363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600" dirty="0">
                <a:latin typeface="Book Antiqua"/>
              </a:rPr>
              <a:t>8L Earth and Space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C15F9D7-5D1D-4472-BF28-167C7C125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10"/>
          <a:stretch/>
        </p:blipFill>
        <p:spPr bwMode="auto">
          <a:xfrm>
            <a:off x="1187314" y="2708291"/>
            <a:ext cx="4133725" cy="346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4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D71D8-438C-4276-89E8-BBF2B8EF27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96" y="2625937"/>
            <a:ext cx="7657737" cy="3885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DA93D-213D-4A17-97C4-4B2EE74D4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95" y="0"/>
            <a:ext cx="11037840" cy="26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0312" y="177639"/>
            <a:ext cx="4003105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4267" u="sng" dirty="0">
                <a:latin typeface="+mj-lt"/>
                <a:cs typeface="Arial" panose="020B0604020202020204" pitchFamily="34" charset="0"/>
              </a:rPr>
              <a:t>Solar Eclipse</a:t>
            </a:r>
            <a:endParaRPr lang="en-US" altLang="nl-NL" sz="4267" u="sng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3" descr="Blank solar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005" y="1601633"/>
            <a:ext cx="9749367" cy="34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378744" y="4104902"/>
            <a:ext cx="3596216" cy="2465916"/>
          </a:xfrm>
          <a:prstGeom prst="cloudCallout">
            <a:avLst>
              <a:gd name="adj1" fmla="val 52579"/>
              <a:gd name="adj2" fmla="val 5798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nl-NL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will a person at B see?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844931" y="4402243"/>
            <a:ext cx="3596216" cy="2279651"/>
          </a:xfrm>
          <a:prstGeom prst="cloudCallout">
            <a:avLst>
              <a:gd name="adj1" fmla="val -71427"/>
              <a:gd name="adj2" fmla="val 387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nl-NL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will a person at A see?</a:t>
            </a: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037417" y="1914737"/>
            <a:ext cx="4267200" cy="1862667"/>
          </a:xfrm>
          <a:custGeom>
            <a:avLst/>
            <a:gdLst>
              <a:gd name="T0" fmla="*/ 0 w 2016"/>
              <a:gd name="T1" fmla="*/ 0 h 880"/>
              <a:gd name="T2" fmla="*/ 2016 w 2016"/>
              <a:gd name="T3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6" h="880">
                <a:moveTo>
                  <a:pt x="0" y="0"/>
                </a:moveTo>
                <a:lnTo>
                  <a:pt x="2016" y="88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2400">
              <a:latin typeface="+mj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901951" y="2795271"/>
            <a:ext cx="4402667" cy="1862667"/>
          </a:xfrm>
          <a:custGeom>
            <a:avLst/>
            <a:gdLst>
              <a:gd name="T0" fmla="*/ 0 w 2080"/>
              <a:gd name="T1" fmla="*/ 880 h 880"/>
              <a:gd name="T2" fmla="*/ 2080 w 2080"/>
              <a:gd name="T3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0" h="880">
                <a:moveTo>
                  <a:pt x="0" y="880"/>
                </a:moveTo>
                <a:lnTo>
                  <a:pt x="208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2400">
              <a:latin typeface="+mj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952751" y="1880871"/>
            <a:ext cx="4199467" cy="1286933"/>
          </a:xfrm>
          <a:custGeom>
            <a:avLst/>
            <a:gdLst>
              <a:gd name="T0" fmla="*/ 0 w 1984"/>
              <a:gd name="T1" fmla="*/ 0 h 608"/>
              <a:gd name="T2" fmla="*/ 1984 w 1984"/>
              <a:gd name="T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84" h="608">
                <a:moveTo>
                  <a:pt x="0" y="0"/>
                </a:moveTo>
                <a:lnTo>
                  <a:pt x="1984" y="60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2400">
              <a:latin typeface="+mj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868084" y="3404871"/>
            <a:ext cx="4284133" cy="1253067"/>
          </a:xfrm>
          <a:custGeom>
            <a:avLst/>
            <a:gdLst>
              <a:gd name="T0" fmla="*/ 0 w 2024"/>
              <a:gd name="T1" fmla="*/ 592 h 592"/>
              <a:gd name="T2" fmla="*/ 2024 w 2024"/>
              <a:gd name="T3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24" h="592">
                <a:moveTo>
                  <a:pt x="0" y="592"/>
                </a:moveTo>
                <a:lnTo>
                  <a:pt x="202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2400">
              <a:latin typeface="+mj-lt"/>
            </a:endParaRP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40637CA3-3138-4FE8-9902-A7674D099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734" y="167471"/>
            <a:ext cx="7789333" cy="168842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buFont typeface="Wingdings 2" panose="05020102010507070707" pitchFamily="18" charset="2"/>
              <a:buChar char="!"/>
              <a:tabLst>
                <a:tab pos="542912" algn="l"/>
              </a:tabLst>
            </a:pP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Add lines from the top and bottom of the Sun to work out what the eclipse would look like at A and B.</a:t>
            </a:r>
          </a:p>
        </p:txBody>
      </p:sp>
    </p:spTree>
    <p:extLst>
      <p:ext uri="{BB962C8B-B14F-4D97-AF65-F5344CB8AC3E}">
        <p14:creationId xmlns:p14="http://schemas.microsoft.com/office/powerpoint/2010/main" val="8244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4" b="2765"/>
          <a:stretch>
            <a:fillRect/>
          </a:stretch>
        </p:blipFill>
        <p:spPr bwMode="auto">
          <a:xfrm>
            <a:off x="0" y="1"/>
            <a:ext cx="9198187" cy="678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r="72884" b="-2083"/>
          <a:stretch>
            <a:fillRect/>
          </a:stretch>
        </p:blipFill>
        <p:spPr bwMode="auto">
          <a:xfrm>
            <a:off x="11409404" y="6137100"/>
            <a:ext cx="649287" cy="7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106" y="120254"/>
            <a:ext cx="2738585" cy="387601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	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 in school only: Run Sunflower for Science as external application &amp; choose ‘Earth in Space  Examples  Eclipses’.</a:t>
            </a:r>
          </a:p>
          <a:p>
            <a:pPr marL="469888" indent="-469888" defTabSz="1219170">
              <a:defRPr/>
            </a:pPr>
            <a:endParaRPr lang="en-GB" sz="2400" i="1" kern="0" dirty="0">
              <a:solidFill>
                <a:srgbClr val="FFFFFF"/>
              </a:solidFill>
              <a:latin typeface="Calibri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0300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F82552FE-7323-4E58-AF15-0FF8895E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661987"/>
            <a:ext cx="112680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9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17914FB9-4B44-4372-81C3-8C9362E03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69" y="744929"/>
            <a:ext cx="8812062" cy="53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1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84" y="0"/>
            <a:ext cx="103595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720" y="3711787"/>
            <a:ext cx="3346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Total eclipse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65974" y="3115734"/>
            <a:ext cx="2018453" cy="7992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81707" y="5188373"/>
            <a:ext cx="398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Partial eclipse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518400" y="3955627"/>
            <a:ext cx="298027" cy="124629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3389" y="578181"/>
            <a:ext cx="4003105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GB" altLang="nl-NL" sz="4267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Solar Eclipse</a:t>
            </a:r>
            <a:endParaRPr lang="en-US" altLang="nl-NL" sz="4267" u="sng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3" descr="Blank solar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1316" y="2963000"/>
            <a:ext cx="9749367" cy="34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/>
          <p:cNvSpPr>
            <a:spLocks/>
          </p:cNvSpPr>
          <p:nvPr/>
        </p:nvSpPr>
        <p:spPr bwMode="auto">
          <a:xfrm>
            <a:off x="4086728" y="3276104"/>
            <a:ext cx="4267200" cy="1862667"/>
          </a:xfrm>
          <a:custGeom>
            <a:avLst/>
            <a:gdLst>
              <a:gd name="T0" fmla="*/ 0 w 2016"/>
              <a:gd name="T1" fmla="*/ 0 h 880"/>
              <a:gd name="T2" fmla="*/ 2016 w 2016"/>
              <a:gd name="T3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6" h="880">
                <a:moveTo>
                  <a:pt x="0" y="0"/>
                </a:moveTo>
                <a:lnTo>
                  <a:pt x="2016" y="88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951262" y="4156637"/>
            <a:ext cx="4402667" cy="1862667"/>
          </a:xfrm>
          <a:custGeom>
            <a:avLst/>
            <a:gdLst>
              <a:gd name="T0" fmla="*/ 0 w 2080"/>
              <a:gd name="T1" fmla="*/ 880 h 880"/>
              <a:gd name="T2" fmla="*/ 2080 w 2080"/>
              <a:gd name="T3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0" h="880">
                <a:moveTo>
                  <a:pt x="0" y="880"/>
                </a:moveTo>
                <a:lnTo>
                  <a:pt x="208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002062" y="3242238"/>
            <a:ext cx="4199467" cy="1286933"/>
          </a:xfrm>
          <a:custGeom>
            <a:avLst/>
            <a:gdLst>
              <a:gd name="T0" fmla="*/ 0 w 1984"/>
              <a:gd name="T1" fmla="*/ 0 h 608"/>
              <a:gd name="T2" fmla="*/ 1984 w 1984"/>
              <a:gd name="T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84" h="608">
                <a:moveTo>
                  <a:pt x="0" y="0"/>
                </a:moveTo>
                <a:lnTo>
                  <a:pt x="1984" y="60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17395" y="4766237"/>
            <a:ext cx="4284133" cy="1253067"/>
          </a:xfrm>
          <a:custGeom>
            <a:avLst/>
            <a:gdLst>
              <a:gd name="T0" fmla="*/ 0 w 2024"/>
              <a:gd name="T1" fmla="*/ 592 h 592"/>
              <a:gd name="T2" fmla="*/ 2024 w 2024"/>
              <a:gd name="T3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24" h="592">
                <a:moveTo>
                  <a:pt x="0" y="592"/>
                </a:moveTo>
                <a:lnTo>
                  <a:pt x="202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576" y="1332133"/>
            <a:ext cx="9973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  <a:cs typeface="Arial" panose="020B0604020202020204" pitchFamily="34" charset="0"/>
              </a:rPr>
              <a:t>Person at A sees a _______ eclipse.</a:t>
            </a:r>
          </a:p>
          <a:p>
            <a:r>
              <a:rPr lang="en-GB" sz="4400" dirty="0">
                <a:latin typeface="+mj-lt"/>
                <a:cs typeface="Arial" panose="020B0604020202020204" pitchFamily="34" charset="0"/>
              </a:rPr>
              <a:t>Person at B sees a _______ eclipse.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5608" y="1427090"/>
            <a:ext cx="18626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partial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3587" y="2074010"/>
            <a:ext cx="18626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053053" y="1327169"/>
            <a:ext cx="2661634" cy="2465916"/>
          </a:xfrm>
          <a:prstGeom prst="cloudCallout">
            <a:avLst>
              <a:gd name="adj1" fmla="val 35820"/>
              <a:gd name="adj2" fmla="val 10319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nl-NL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is a lunar eclipse?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66B86A-0C43-460D-8BEC-568FF874700E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ED1BD7-0232-485B-A5C2-1B382B1B503D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5DEC70-8243-4C86-AF0F-349C4C0B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4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C58ED894-926B-4734-A996-E91DE9647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14" y="664838"/>
            <a:ext cx="8781571" cy="55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3085" y="330696"/>
            <a:ext cx="4003105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GB" altLang="nl-NL" sz="4267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Lunar Eclipse</a:t>
            </a:r>
            <a:endParaRPr lang="en-US" altLang="nl-NL" sz="4267" u="sng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04" y="1199981"/>
            <a:ext cx="9973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  <a:cs typeface="Arial" panose="020B0604020202020204" pitchFamily="34" charset="0"/>
              </a:rPr>
              <a:t>Person at A sees___________________.</a:t>
            </a:r>
          </a:p>
          <a:p>
            <a:r>
              <a:rPr lang="en-GB" sz="4400" dirty="0">
                <a:latin typeface="+mj-lt"/>
                <a:cs typeface="Arial" panose="020B0604020202020204" pitchFamily="34" charset="0"/>
              </a:rPr>
              <a:t>Person at B sees ___________________.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66B86A-0C43-460D-8BEC-568FF874700E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ED1BD7-0232-485B-A5C2-1B382B1B503D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5DEC70-8243-4C86-AF0F-349C4C0B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1028" name="Picture 4" descr="The Moon may get a red glow during a total lunar eclipse">
            <a:extLst>
              <a:ext uri="{FF2B5EF4-FFF2-40B4-BE49-F238E27FC236}">
                <a16:creationId xmlns:a16="http://schemas.microsoft.com/office/drawing/2014/main" id="{C257D2DA-F2EA-430E-B8AD-62A219BD3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21418" r="10579" b="10616"/>
          <a:stretch/>
        </p:blipFill>
        <p:spPr bwMode="auto">
          <a:xfrm>
            <a:off x="2139966" y="2854321"/>
            <a:ext cx="7912067" cy="36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4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lank lunar">
            <a:extLst>
              <a:ext uri="{FF2B5EF4-FFF2-40B4-BE49-F238E27FC236}">
                <a16:creationId xmlns:a16="http://schemas.microsoft.com/office/drawing/2014/main" id="{8F92CF32-8A11-4135-AB55-9575E46F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b="17398"/>
          <a:stretch>
            <a:fillRect/>
          </a:stretch>
        </p:blipFill>
        <p:spPr bwMode="auto">
          <a:xfrm>
            <a:off x="721370" y="1875584"/>
            <a:ext cx="7653324" cy="30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3389" y="578181"/>
            <a:ext cx="4003105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GB" altLang="nl-NL" sz="4267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Lunar Eclipse</a:t>
            </a:r>
            <a:endParaRPr lang="en-US" altLang="nl-NL" sz="4267" u="sng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282130" y="2097791"/>
            <a:ext cx="4050505" cy="885983"/>
          </a:xfrm>
          <a:custGeom>
            <a:avLst/>
            <a:gdLst>
              <a:gd name="T0" fmla="*/ 0 w 2016"/>
              <a:gd name="T1" fmla="*/ 0 h 880"/>
              <a:gd name="T2" fmla="*/ 2016 w 2016"/>
              <a:gd name="T3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6" h="880">
                <a:moveTo>
                  <a:pt x="0" y="0"/>
                </a:moveTo>
                <a:lnTo>
                  <a:pt x="2016" y="88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448298" y="3880890"/>
            <a:ext cx="3846872" cy="814475"/>
          </a:xfrm>
          <a:custGeom>
            <a:avLst/>
            <a:gdLst>
              <a:gd name="T0" fmla="*/ 0 w 2080"/>
              <a:gd name="T1" fmla="*/ 880 h 880"/>
              <a:gd name="T2" fmla="*/ 2080 w 2080"/>
              <a:gd name="T3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0" h="880">
                <a:moveTo>
                  <a:pt x="0" y="880"/>
                </a:moveTo>
                <a:lnTo>
                  <a:pt x="208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448298" y="2103822"/>
            <a:ext cx="6035160" cy="2796072"/>
          </a:xfrm>
          <a:custGeom>
            <a:avLst/>
            <a:gdLst>
              <a:gd name="T0" fmla="*/ 0 w 1984"/>
              <a:gd name="T1" fmla="*/ 0 h 608"/>
              <a:gd name="T2" fmla="*/ 1984 w 1984"/>
              <a:gd name="T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84" h="608">
                <a:moveTo>
                  <a:pt x="0" y="0"/>
                </a:moveTo>
                <a:lnTo>
                  <a:pt x="1984" y="60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692989" y="1875584"/>
            <a:ext cx="5847874" cy="2802103"/>
          </a:xfrm>
          <a:custGeom>
            <a:avLst/>
            <a:gdLst>
              <a:gd name="T0" fmla="*/ 0 w 2024"/>
              <a:gd name="T1" fmla="*/ 592 h 592"/>
              <a:gd name="T2" fmla="*/ 2024 w 2024"/>
              <a:gd name="T3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24" h="592">
                <a:moveTo>
                  <a:pt x="0" y="592"/>
                </a:moveTo>
                <a:lnTo>
                  <a:pt x="202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523" y="-2487015"/>
            <a:ext cx="9973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  <a:cs typeface="Arial" panose="020B0604020202020204" pitchFamily="34" charset="0"/>
              </a:rPr>
              <a:t>Person at A sees a _______ eclipse.</a:t>
            </a:r>
          </a:p>
          <a:p>
            <a:r>
              <a:rPr lang="en-GB" sz="4400" dirty="0">
                <a:latin typeface="+mj-lt"/>
                <a:cs typeface="Arial" panose="020B0604020202020204" pitchFamily="34" charset="0"/>
              </a:rPr>
              <a:t>Person at B sees a _______ eclipse.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9467" y="-3083798"/>
            <a:ext cx="18626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partial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7037" y="-3683449"/>
            <a:ext cx="18626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total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66B86A-0C43-460D-8BEC-568FF874700E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ED1BD7-0232-485B-A5C2-1B382B1B503D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5DEC70-8243-4C86-AF0F-349C4C0B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sp>
        <p:nvSpPr>
          <p:cNvPr id="21" name="Freeform 4">
            <a:extLst>
              <a:ext uri="{FF2B5EF4-FFF2-40B4-BE49-F238E27FC236}">
                <a16:creationId xmlns:a16="http://schemas.microsoft.com/office/drawing/2014/main" id="{29B91FE4-A80A-40FB-9ACF-206AFB6C776F}"/>
              </a:ext>
            </a:extLst>
          </p:cNvPr>
          <p:cNvSpPr>
            <a:spLocks/>
          </p:cNvSpPr>
          <p:nvPr/>
        </p:nvSpPr>
        <p:spPr bwMode="auto">
          <a:xfrm>
            <a:off x="6368175" y="2953790"/>
            <a:ext cx="4305031" cy="496844"/>
          </a:xfrm>
          <a:custGeom>
            <a:avLst/>
            <a:gdLst>
              <a:gd name="T0" fmla="*/ 0 w 2016"/>
              <a:gd name="T1" fmla="*/ 0 h 880"/>
              <a:gd name="T2" fmla="*/ 2016 w 2016"/>
              <a:gd name="T3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6" h="880">
                <a:moveTo>
                  <a:pt x="0" y="0"/>
                </a:moveTo>
                <a:lnTo>
                  <a:pt x="2016" y="88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72D3FB0-D87F-44C9-8D1C-B455C9471B96}"/>
              </a:ext>
            </a:extLst>
          </p:cNvPr>
          <p:cNvSpPr>
            <a:spLocks/>
          </p:cNvSpPr>
          <p:nvPr/>
        </p:nvSpPr>
        <p:spPr bwMode="auto">
          <a:xfrm>
            <a:off x="6403934" y="3678871"/>
            <a:ext cx="4305031" cy="202019"/>
          </a:xfrm>
          <a:custGeom>
            <a:avLst/>
            <a:gdLst>
              <a:gd name="T0" fmla="*/ 0 w 2080"/>
              <a:gd name="T1" fmla="*/ 880 h 880"/>
              <a:gd name="T2" fmla="*/ 2080 w 2080"/>
              <a:gd name="T3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0" h="880">
                <a:moveTo>
                  <a:pt x="0" y="880"/>
                </a:moveTo>
                <a:lnTo>
                  <a:pt x="208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defRPr/>
            </a:pPr>
            <a:endParaRPr lang="nl-NL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5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44253"/>
              </p:ext>
            </p:extLst>
          </p:nvPr>
        </p:nvGraphicFramePr>
        <p:xfrm>
          <a:off x="1388104" y="2101848"/>
          <a:ext cx="9069540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770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534770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8La-4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1130528" y="822409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3069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13910" y="349581"/>
            <a:ext cx="5807156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GB" altLang="nl-NL" sz="4267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Origin of the Moon</a:t>
            </a:r>
            <a:endParaRPr lang="en-US" altLang="nl-NL" sz="4267" u="sng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id="{40637CA3-3138-4FE8-9902-A7674D099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46" y="1179238"/>
            <a:ext cx="10765307" cy="1244987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buFont typeface="Wingdings 2" panose="05020102010507070707" pitchFamily="18" charset="2"/>
              <a:buChar char="!"/>
              <a:tabLst>
                <a:tab pos="542912" algn="l"/>
              </a:tabLst>
            </a:pPr>
            <a:r>
              <a:rPr lang="en-US" altLang="en-US" sz="3200" dirty="0">
                <a:latin typeface="+mj-lt"/>
              </a:rPr>
              <a:t>From the next video write down what happened to create the Moon and what else this caused.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13910" y="2698144"/>
            <a:ext cx="4168856" cy="3007099"/>
          </a:xfrm>
          <a:prstGeom prst="cloudCallout">
            <a:avLst>
              <a:gd name="adj1" fmla="val -55826"/>
              <a:gd name="adj2" fmla="val 642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nl-NL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Has the Moon always been there?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415179" y="3705182"/>
            <a:ext cx="3593123" cy="2482165"/>
          </a:xfrm>
          <a:prstGeom prst="cloudCallout">
            <a:avLst>
              <a:gd name="adj1" fmla="val 55865"/>
              <a:gd name="adj2" fmla="val 6696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nl-NL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Where did it come from?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440608C3-C250-4B71-AE60-15633C6B1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4967" y="2681028"/>
            <a:ext cx="3593123" cy="2482165"/>
          </a:xfrm>
          <a:prstGeom prst="cloudCallout">
            <a:avLst>
              <a:gd name="adj1" fmla="val 55865"/>
              <a:gd name="adj2" fmla="val 6696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nl-NL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other theories are there?</a:t>
            </a:r>
          </a:p>
        </p:txBody>
      </p:sp>
    </p:spTree>
    <p:extLst>
      <p:ext uri="{BB962C8B-B14F-4D97-AF65-F5344CB8AC3E}">
        <p14:creationId xmlns:p14="http://schemas.microsoft.com/office/powerpoint/2010/main" val="27478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D019EDD1-A6E0-4017-A5F8-5E604FCC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5" y="240856"/>
            <a:ext cx="9169389" cy="58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9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70000"/>
            <a:ext cx="12073467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full moon</a:t>
            </a:r>
          </a:p>
        </p:txBody>
      </p:sp>
    </p:spTree>
    <p:extLst>
      <p:ext uri="{BB962C8B-B14F-4D97-AF65-F5344CB8AC3E}">
        <p14:creationId xmlns:p14="http://schemas.microsoft.com/office/powerpoint/2010/main" val="16565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70001"/>
            <a:ext cx="12073467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solar eclipse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70001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crescent moon</a:t>
            </a:r>
          </a:p>
        </p:txBody>
      </p:sp>
    </p:spTree>
    <p:extLst>
      <p:ext uri="{BB962C8B-B14F-4D97-AF65-F5344CB8AC3E}">
        <p14:creationId xmlns:p14="http://schemas.microsoft.com/office/powerpoint/2010/main" val="6895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70001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partial eclipse</a:t>
            </a:r>
          </a:p>
        </p:txBody>
      </p:sp>
    </p:spTree>
    <p:extLst>
      <p:ext uri="{BB962C8B-B14F-4D97-AF65-F5344CB8AC3E}">
        <p14:creationId xmlns:p14="http://schemas.microsoft.com/office/powerpoint/2010/main" val="7016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6CF9-D169-4E98-8105-9D751B38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5E231-0433-4609-BBEC-ED3F9573D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kern="0" dirty="0">
                <a:solidFill>
                  <a:srgbClr val="000000"/>
                </a:solidFill>
                <a:latin typeface="+mj-lt"/>
              </a:rPr>
              <a:t>Explain how we see the Moon. 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kern="0" dirty="0">
                <a:solidFill>
                  <a:srgbClr val="000000"/>
                </a:solidFill>
                <a:latin typeface="+mj-lt"/>
              </a:rPr>
              <a:t>Describe how the </a:t>
            </a:r>
            <a:r>
              <a:rPr lang="en-GB" altLang="en-US" kern="0" dirty="0">
                <a:solidFill>
                  <a:srgbClr val="FFFFFF">
                    <a:lumMod val="65000"/>
                  </a:srgbClr>
                </a:solidFill>
                <a:latin typeface="+mj-lt"/>
              </a:rPr>
              <a:t>Earth, </a:t>
            </a:r>
            <a:r>
              <a:rPr lang="en-GB" altLang="en-US" kern="0" dirty="0">
                <a:solidFill>
                  <a:srgbClr val="000000"/>
                </a:solidFill>
                <a:latin typeface="+mj-lt"/>
              </a:rPr>
              <a:t>Moon </a:t>
            </a:r>
            <a:r>
              <a:rPr lang="en-GB" altLang="en-US" kern="0" dirty="0">
                <a:solidFill>
                  <a:srgbClr val="FFFFFF">
                    <a:lumMod val="65000"/>
                  </a:srgbClr>
                </a:solidFill>
                <a:latin typeface="+mj-lt"/>
              </a:rPr>
              <a:t>and the planets </a:t>
            </a:r>
            <a:r>
              <a:rPr lang="en-GB" altLang="en-US" kern="0" dirty="0">
                <a:solidFill>
                  <a:srgbClr val="000000"/>
                </a:solidFill>
                <a:latin typeface="+mj-lt"/>
              </a:rPr>
              <a:t>move.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kern="0" dirty="0">
                <a:solidFill>
                  <a:srgbClr val="FFFFFF">
                    <a:lumMod val="65000"/>
                  </a:srgbClr>
                </a:solidFill>
                <a:latin typeface="+mj-lt"/>
              </a:rPr>
              <a:t>Describe the positions of the Earth and planets in the Solar System.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kern="0" dirty="0">
                <a:solidFill>
                  <a:srgbClr val="FFFFFF">
                    <a:lumMod val="65000"/>
                  </a:srgbClr>
                </a:solidFill>
                <a:latin typeface="+mj-lt"/>
              </a:rPr>
              <a:t>Describe some ways of investigating the planets.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kern="0" dirty="0">
                <a:solidFill>
                  <a:srgbClr val="FFFFFF">
                    <a:lumMod val="65000"/>
                  </a:srgbClr>
                </a:solidFill>
                <a:latin typeface="+mj-lt"/>
              </a:rPr>
              <a:t>Compare the geocentric and heliocentric models of the Solar System</a:t>
            </a:r>
          </a:p>
          <a:p>
            <a:pPr marL="403622" lvl="1" indent="-269081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GB" altLang="en-US" kern="0" dirty="0">
                <a:solidFill>
                  <a:srgbClr val="000000"/>
                </a:solidFill>
                <a:latin typeface="+mj-lt"/>
              </a:rPr>
              <a:t>Use a model to explain why we see phases of the Moon.</a:t>
            </a:r>
          </a:p>
          <a:p>
            <a:pPr marL="403622" lvl="1" indent="-269081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GB" altLang="en-US" kern="0" dirty="0">
                <a:solidFill>
                  <a:srgbClr val="FFFFFF">
                    <a:lumMod val="65000"/>
                  </a:srgbClr>
                </a:solidFill>
                <a:latin typeface="+mj-lt"/>
              </a:rPr>
              <a:t>Explain how technological developments have increased our knowledge of the Solar System.</a:t>
            </a:r>
          </a:p>
          <a:p>
            <a:pPr marL="403622" lvl="1" indent="-269081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GB" altLang="en-US" kern="0" dirty="0">
                <a:solidFill>
                  <a:srgbClr val="FFFFFF">
                    <a:lumMod val="65000"/>
                  </a:srgbClr>
                </a:solidFill>
                <a:latin typeface="+mj-lt"/>
              </a:rPr>
              <a:t>Explain why the heliocentric model is our current model of the Solar System.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+mj-lt"/>
              </a:rPr>
              <a:t>Compare different theories for the origin of the Moon.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+mj-lt"/>
              </a:rPr>
              <a:t>Use a model to explain why we have partial and total solar eclipses.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7AB619-6F04-4036-8738-263B1C0AF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8" b="21466"/>
          <a:stretch/>
        </p:blipFill>
        <p:spPr>
          <a:xfrm>
            <a:off x="8993841" y="4902887"/>
            <a:ext cx="2732005" cy="16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86CF78-84C4-4468-928B-CFF2947B0CAE}"/>
              </a:ext>
            </a:extLst>
          </p:cNvPr>
          <p:cNvSpPr txBox="1">
            <a:spLocks/>
          </p:cNvSpPr>
          <p:nvPr/>
        </p:nvSpPr>
        <p:spPr>
          <a:xfrm>
            <a:off x="403042" y="5045041"/>
            <a:ext cx="7710648" cy="11976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Complete your diagrams based on how the moon would look from Earth</a:t>
            </a:r>
          </a:p>
          <a:p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AA31E-E9FD-4536-9FB6-54F2DDC6E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46" y="393131"/>
            <a:ext cx="2350496" cy="2801579"/>
          </a:xfrm>
          <a:prstGeom prst="rect">
            <a:avLst/>
          </a:prstGeom>
        </p:spPr>
      </p:pic>
      <p:pic>
        <p:nvPicPr>
          <p:cNvPr id="4" name="Picture 2" descr="Image result for half coloured polystyrene sphere phases moon">
            <a:extLst>
              <a:ext uri="{FF2B5EF4-FFF2-40B4-BE49-F238E27FC236}">
                <a16:creationId xmlns:a16="http://schemas.microsoft.com/office/drawing/2014/main" id="{21BE490B-DC9D-4888-B79A-B778FAC5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816" y="3663290"/>
            <a:ext cx="2346826" cy="23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65CCE-88B3-4E11-B896-2E5D7F815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8" y="258065"/>
            <a:ext cx="7208465" cy="44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1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F30D1F-73D7-418F-A0CB-A6F55F07A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87" y="686538"/>
            <a:ext cx="9771825" cy="54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3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1498-6F20-4719-AD65-AB917B7D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682625"/>
            <a:ext cx="6797040" cy="24263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Read through the info on the top of the sheet.</a:t>
            </a:r>
          </a:p>
          <a:p>
            <a:r>
              <a:rPr lang="en-US" sz="3200" dirty="0"/>
              <a:t>Complete the diagrams using your rough drawings and ½ </a:t>
            </a:r>
            <a:r>
              <a:rPr lang="en-US" sz="3200" dirty="0" err="1"/>
              <a:t>coloured</a:t>
            </a:r>
            <a:r>
              <a:rPr lang="en-US" sz="3200" dirty="0"/>
              <a:t> spheres to help you.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DC56D-867A-4D53-B250-A66E9554FF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021" y="682625"/>
            <a:ext cx="3635519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B6731-1E0F-4D6B-AB94-B265E1694A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748" y="3373796"/>
            <a:ext cx="2350496" cy="2801579"/>
          </a:xfrm>
          <a:prstGeom prst="rect">
            <a:avLst/>
          </a:prstGeom>
        </p:spPr>
      </p:pic>
      <p:pic>
        <p:nvPicPr>
          <p:cNvPr id="6" name="Picture 2" descr="Image result for half coloured polystyrene sphere phases moon">
            <a:extLst>
              <a:ext uri="{FF2B5EF4-FFF2-40B4-BE49-F238E27FC236}">
                <a16:creationId xmlns:a16="http://schemas.microsoft.com/office/drawing/2014/main" id="{E4BEFD89-E0C9-4471-AB4D-FC26BC9E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98" y="3373796"/>
            <a:ext cx="2789128" cy="28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3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49CC0-0D6E-42BE-8FF0-397CF867E0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914"/>
            <a:ext cx="12192000" cy="2643021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53F112D8-FB7A-469A-AF10-A609F474B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52" y="3253326"/>
            <a:ext cx="4065357" cy="3301760"/>
          </a:xfrm>
          <a:prstGeom prst="cloudCallout">
            <a:avLst>
              <a:gd name="adj1" fmla="val -80978"/>
              <a:gd name="adj2" fmla="val 685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easier: using the arrows, or following the pattern?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681D5-8FA2-42EA-82CE-FC4DD1F866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260" y="2532435"/>
            <a:ext cx="7351740" cy="40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ACACE47C-2778-465E-8DAF-7B459EB1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91" y="393096"/>
            <a:ext cx="7927818" cy="60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DB4D6-62F2-4220-9D80-E81EAC4705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1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6FDDB-03E7-4D0B-A0D4-F97A5695BB5A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caa02d93-d17b-4249-a0c5-afeca33be5b7"/>
    <ds:schemaRef ds:uri="http://www.w3.org/XML/1998/namespace"/>
    <ds:schemaRef ds:uri="http://purl.org/dc/elements/1.1/"/>
    <ds:schemaRef ds:uri="b496163d-89a1-4d48-9d31-68cb6b4034b6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063CA49-2766-41CA-B04D-57AA250D36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C9BF0-CEC7-4C94-8DE6-D5AFDAB2C1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443</TotalTime>
  <Words>461</Words>
  <Application>Microsoft Office PowerPoint</Application>
  <PresentationFormat>Widescreen</PresentationFormat>
  <Paragraphs>70</Paragraphs>
  <Slides>25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Webdings</vt:lpstr>
      <vt:lpstr>Wingdings</vt:lpstr>
      <vt:lpstr>Wingdings 2</vt:lpstr>
      <vt:lpstr>Office Theme</vt:lpstr>
      <vt:lpstr>8La1 The Moon 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10</cp:revision>
  <dcterms:created xsi:type="dcterms:W3CDTF">2022-05-03T11:07:11Z</dcterms:created>
  <dcterms:modified xsi:type="dcterms:W3CDTF">2022-07-15T11:09:27Z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