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AA1152-C668-4545-971E-62202D575754}" v="895" dt="2021-09-20T09:58:56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5279E-8099-439F-B9A2-CD885EAC9F9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30690BB-543D-4191-BBB7-BDA234A3C3B5}">
      <dgm:prSet/>
      <dgm:spPr/>
      <dgm:t>
        <a:bodyPr/>
        <a:lstStyle/>
        <a:p>
          <a:r>
            <a:rPr lang="en-GB" dirty="0"/>
            <a:t>Ya’ll  (meaning you singular or plural)</a:t>
          </a:r>
          <a:endParaRPr lang="en-US" dirty="0"/>
        </a:p>
      </dgm:t>
    </dgm:pt>
    <dgm:pt modelId="{FC5FE322-F7BE-47AE-BC69-91F1CC383E34}" type="parTrans" cxnId="{AE712ACB-B107-4489-AB33-682188B5E515}">
      <dgm:prSet/>
      <dgm:spPr/>
      <dgm:t>
        <a:bodyPr/>
        <a:lstStyle/>
        <a:p>
          <a:endParaRPr lang="en-US"/>
        </a:p>
      </dgm:t>
    </dgm:pt>
    <dgm:pt modelId="{157C2F82-E52E-4663-BF35-56B110FB2F6F}" type="sibTrans" cxnId="{AE712ACB-B107-4489-AB33-682188B5E515}">
      <dgm:prSet/>
      <dgm:spPr/>
      <dgm:t>
        <a:bodyPr/>
        <a:lstStyle/>
        <a:p>
          <a:endParaRPr lang="en-US"/>
        </a:p>
      </dgm:t>
    </dgm:pt>
    <dgm:pt modelId="{71A3DA8F-7AA4-40E4-9E51-34A39E6CD808}">
      <dgm:prSet/>
      <dgm:spPr/>
      <dgm:t>
        <a:bodyPr/>
        <a:lstStyle/>
        <a:p>
          <a:pPr rtl="0"/>
          <a:r>
            <a:rPr lang="en-GB" dirty="0"/>
            <a:t>Yous guys (plural </a:t>
          </a:r>
          <a:r>
            <a:rPr lang="en-GB" dirty="0">
              <a:latin typeface="Calibri Light" panose="020F0302020204030204"/>
            </a:rPr>
            <a:t>meaning you</a:t>
          </a:r>
          <a:r>
            <a:rPr lang="en-GB" dirty="0"/>
            <a:t>)</a:t>
          </a:r>
          <a:endParaRPr lang="en-US" dirty="0"/>
        </a:p>
      </dgm:t>
    </dgm:pt>
    <dgm:pt modelId="{8F0FAA3F-B04C-47DE-BDBB-C996AD51DDD4}" type="parTrans" cxnId="{FAF532BF-652F-461A-9390-7C1504EA4567}">
      <dgm:prSet/>
      <dgm:spPr/>
      <dgm:t>
        <a:bodyPr/>
        <a:lstStyle/>
        <a:p>
          <a:endParaRPr lang="en-US"/>
        </a:p>
      </dgm:t>
    </dgm:pt>
    <dgm:pt modelId="{9288694F-65E6-4F91-9B01-56BAB847CFEE}" type="sibTrans" cxnId="{FAF532BF-652F-461A-9390-7C1504EA4567}">
      <dgm:prSet/>
      <dgm:spPr/>
      <dgm:t>
        <a:bodyPr/>
        <a:lstStyle/>
        <a:p>
          <a:endParaRPr lang="en-US"/>
        </a:p>
      </dgm:t>
    </dgm:pt>
    <dgm:pt modelId="{73EADD6F-7727-4E55-B220-591FA56CE834}">
      <dgm:prSet/>
      <dgm:spPr/>
      <dgm:t>
        <a:bodyPr/>
        <a:lstStyle/>
        <a:p>
          <a:r>
            <a:rPr lang="en-GB" dirty="0" err="1"/>
            <a:t>Heyna</a:t>
          </a:r>
          <a:r>
            <a:rPr lang="en-GB" dirty="0"/>
            <a:t> (regional dialect of North East Pennsylvania meaning don’t you agree?)</a:t>
          </a:r>
          <a:endParaRPr lang="en-US" dirty="0"/>
        </a:p>
      </dgm:t>
    </dgm:pt>
    <dgm:pt modelId="{A66E492C-1B07-42A7-AA35-A6A9676025D8}" type="parTrans" cxnId="{A35173EB-C7F1-4649-9717-0B278C2DBC02}">
      <dgm:prSet/>
      <dgm:spPr/>
      <dgm:t>
        <a:bodyPr/>
        <a:lstStyle/>
        <a:p>
          <a:endParaRPr lang="en-US"/>
        </a:p>
      </dgm:t>
    </dgm:pt>
    <dgm:pt modelId="{9DACE18E-4666-4563-877C-DBDB409501B6}" type="sibTrans" cxnId="{A35173EB-C7F1-4649-9717-0B278C2DBC02}">
      <dgm:prSet/>
      <dgm:spPr/>
      <dgm:t>
        <a:bodyPr/>
        <a:lstStyle/>
        <a:p>
          <a:endParaRPr lang="en-US"/>
        </a:p>
      </dgm:t>
    </dgm:pt>
    <dgm:pt modelId="{747D86A0-27B6-45AB-9EF8-821C5979E026}">
      <dgm:prSet/>
      <dgm:spPr/>
      <dgm:t>
        <a:bodyPr/>
        <a:lstStyle/>
        <a:p>
          <a:r>
            <a:rPr lang="en-GB" dirty="0" err="1"/>
            <a:t>Fixin</a:t>
          </a:r>
          <a:r>
            <a:rPr lang="en-GB" dirty="0"/>
            <a:t>’ (regional dialect of southern US meaning preparing to do something)</a:t>
          </a:r>
          <a:endParaRPr lang="en-US" dirty="0"/>
        </a:p>
      </dgm:t>
    </dgm:pt>
    <dgm:pt modelId="{382C073A-46AE-4A1F-9934-39AFABB76806}" type="parTrans" cxnId="{49EA7F69-9BC1-40F2-9593-FEF2D4B087D1}">
      <dgm:prSet/>
      <dgm:spPr/>
      <dgm:t>
        <a:bodyPr/>
        <a:lstStyle/>
        <a:p>
          <a:endParaRPr lang="en-US"/>
        </a:p>
      </dgm:t>
    </dgm:pt>
    <dgm:pt modelId="{44496E1F-7828-4EEC-9CA5-986DFD0BC72D}" type="sibTrans" cxnId="{49EA7F69-9BC1-40F2-9593-FEF2D4B087D1}">
      <dgm:prSet/>
      <dgm:spPr/>
      <dgm:t>
        <a:bodyPr/>
        <a:lstStyle/>
        <a:p>
          <a:endParaRPr lang="en-US"/>
        </a:p>
      </dgm:t>
    </dgm:pt>
    <dgm:pt modelId="{A378A992-F0B3-41F4-809A-09F4484E9393}" type="pres">
      <dgm:prSet presAssocID="{E1E5279E-8099-439F-B9A2-CD885EAC9F98}" presName="linear" presStyleCnt="0">
        <dgm:presLayoutVars>
          <dgm:animLvl val="lvl"/>
          <dgm:resizeHandles val="exact"/>
        </dgm:presLayoutVars>
      </dgm:prSet>
      <dgm:spPr/>
    </dgm:pt>
    <dgm:pt modelId="{F098B8B9-C3B7-4023-A993-91A72DFA17B5}" type="pres">
      <dgm:prSet presAssocID="{830690BB-543D-4191-BBB7-BDA234A3C3B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2F2465C-4AE2-465A-92F1-1E7FEEA52832}" type="pres">
      <dgm:prSet presAssocID="{157C2F82-E52E-4663-BF35-56B110FB2F6F}" presName="spacer" presStyleCnt="0"/>
      <dgm:spPr/>
    </dgm:pt>
    <dgm:pt modelId="{A2D4730C-A6A1-49B5-9D00-2084EB6C5227}" type="pres">
      <dgm:prSet presAssocID="{71A3DA8F-7AA4-40E4-9E51-34A39E6CD80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E089F27-E5BC-45A7-AEE6-3B54F4A33FD3}" type="pres">
      <dgm:prSet presAssocID="{9288694F-65E6-4F91-9B01-56BAB847CFEE}" presName="spacer" presStyleCnt="0"/>
      <dgm:spPr/>
    </dgm:pt>
    <dgm:pt modelId="{483E5F7A-8915-456D-AD0B-C2146ECA0FDE}" type="pres">
      <dgm:prSet presAssocID="{73EADD6F-7727-4E55-B220-591FA56CE83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A468671-FCE0-4C85-AB3A-507E64F4D767}" type="pres">
      <dgm:prSet presAssocID="{9DACE18E-4666-4563-877C-DBDB409501B6}" presName="spacer" presStyleCnt="0"/>
      <dgm:spPr/>
    </dgm:pt>
    <dgm:pt modelId="{A7521868-6C5D-414C-B757-74EC515F5111}" type="pres">
      <dgm:prSet presAssocID="{747D86A0-27B6-45AB-9EF8-821C5979E02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6A0AB02-EA0B-4774-9873-BFBF07154987}" type="presOf" srcId="{73EADD6F-7727-4E55-B220-591FA56CE834}" destId="{483E5F7A-8915-456D-AD0B-C2146ECA0FDE}" srcOrd="0" destOrd="0" presId="urn:microsoft.com/office/officeart/2005/8/layout/vList2"/>
    <dgm:cxn modelId="{EA154933-C453-44F7-9128-C23DBC7E9274}" type="presOf" srcId="{71A3DA8F-7AA4-40E4-9E51-34A39E6CD808}" destId="{A2D4730C-A6A1-49B5-9D00-2084EB6C5227}" srcOrd="0" destOrd="0" presId="urn:microsoft.com/office/officeart/2005/8/layout/vList2"/>
    <dgm:cxn modelId="{49EA7F69-9BC1-40F2-9593-FEF2D4B087D1}" srcId="{E1E5279E-8099-439F-B9A2-CD885EAC9F98}" destId="{747D86A0-27B6-45AB-9EF8-821C5979E026}" srcOrd="3" destOrd="0" parTransId="{382C073A-46AE-4A1F-9934-39AFABB76806}" sibTransId="{44496E1F-7828-4EEC-9CA5-986DFD0BC72D}"/>
    <dgm:cxn modelId="{CA150851-3B95-437C-AFBE-C4E6EA4EEFCD}" type="presOf" srcId="{747D86A0-27B6-45AB-9EF8-821C5979E026}" destId="{A7521868-6C5D-414C-B757-74EC515F5111}" srcOrd="0" destOrd="0" presId="urn:microsoft.com/office/officeart/2005/8/layout/vList2"/>
    <dgm:cxn modelId="{C14DA27A-5661-49B5-9328-CAA45B198D04}" type="presOf" srcId="{E1E5279E-8099-439F-B9A2-CD885EAC9F98}" destId="{A378A992-F0B3-41F4-809A-09F4484E9393}" srcOrd="0" destOrd="0" presId="urn:microsoft.com/office/officeart/2005/8/layout/vList2"/>
    <dgm:cxn modelId="{C4BAE0A6-EF05-48BD-B0BB-CAE684960081}" type="presOf" srcId="{830690BB-543D-4191-BBB7-BDA234A3C3B5}" destId="{F098B8B9-C3B7-4023-A993-91A72DFA17B5}" srcOrd="0" destOrd="0" presId="urn:microsoft.com/office/officeart/2005/8/layout/vList2"/>
    <dgm:cxn modelId="{FAF532BF-652F-461A-9390-7C1504EA4567}" srcId="{E1E5279E-8099-439F-B9A2-CD885EAC9F98}" destId="{71A3DA8F-7AA4-40E4-9E51-34A39E6CD808}" srcOrd="1" destOrd="0" parTransId="{8F0FAA3F-B04C-47DE-BDBB-C996AD51DDD4}" sibTransId="{9288694F-65E6-4F91-9B01-56BAB847CFEE}"/>
    <dgm:cxn modelId="{AE712ACB-B107-4489-AB33-682188B5E515}" srcId="{E1E5279E-8099-439F-B9A2-CD885EAC9F98}" destId="{830690BB-543D-4191-BBB7-BDA234A3C3B5}" srcOrd="0" destOrd="0" parTransId="{FC5FE322-F7BE-47AE-BC69-91F1CC383E34}" sibTransId="{157C2F82-E52E-4663-BF35-56B110FB2F6F}"/>
    <dgm:cxn modelId="{A35173EB-C7F1-4649-9717-0B278C2DBC02}" srcId="{E1E5279E-8099-439F-B9A2-CD885EAC9F98}" destId="{73EADD6F-7727-4E55-B220-591FA56CE834}" srcOrd="2" destOrd="0" parTransId="{A66E492C-1B07-42A7-AA35-A6A9676025D8}" sibTransId="{9DACE18E-4666-4563-877C-DBDB409501B6}"/>
    <dgm:cxn modelId="{D3187BAA-7AFD-497A-BE91-86BDF1F912F5}" type="presParOf" srcId="{A378A992-F0B3-41F4-809A-09F4484E9393}" destId="{F098B8B9-C3B7-4023-A993-91A72DFA17B5}" srcOrd="0" destOrd="0" presId="urn:microsoft.com/office/officeart/2005/8/layout/vList2"/>
    <dgm:cxn modelId="{F2DA742C-103C-4E5E-9E67-9F7997B270E9}" type="presParOf" srcId="{A378A992-F0B3-41F4-809A-09F4484E9393}" destId="{B2F2465C-4AE2-465A-92F1-1E7FEEA52832}" srcOrd="1" destOrd="0" presId="urn:microsoft.com/office/officeart/2005/8/layout/vList2"/>
    <dgm:cxn modelId="{1DB7CFF8-6BAF-48C2-9E39-A47E59AECD4C}" type="presParOf" srcId="{A378A992-F0B3-41F4-809A-09F4484E9393}" destId="{A2D4730C-A6A1-49B5-9D00-2084EB6C5227}" srcOrd="2" destOrd="0" presId="urn:microsoft.com/office/officeart/2005/8/layout/vList2"/>
    <dgm:cxn modelId="{FA4B10D4-1B50-45F8-A822-B3073B424FC6}" type="presParOf" srcId="{A378A992-F0B3-41F4-809A-09F4484E9393}" destId="{7E089F27-E5BC-45A7-AEE6-3B54F4A33FD3}" srcOrd="3" destOrd="0" presId="urn:microsoft.com/office/officeart/2005/8/layout/vList2"/>
    <dgm:cxn modelId="{54531F71-85D3-465D-BE77-27528CBDF564}" type="presParOf" srcId="{A378A992-F0B3-41F4-809A-09F4484E9393}" destId="{483E5F7A-8915-456D-AD0B-C2146ECA0FDE}" srcOrd="4" destOrd="0" presId="urn:microsoft.com/office/officeart/2005/8/layout/vList2"/>
    <dgm:cxn modelId="{FAFB971E-1DA1-4084-954F-ED50376C18F3}" type="presParOf" srcId="{A378A992-F0B3-41F4-809A-09F4484E9393}" destId="{8A468671-FCE0-4C85-AB3A-507E64F4D767}" srcOrd="5" destOrd="0" presId="urn:microsoft.com/office/officeart/2005/8/layout/vList2"/>
    <dgm:cxn modelId="{93A9EF9B-1910-4153-BFE9-A6594FECCD55}" type="presParOf" srcId="{A378A992-F0B3-41F4-809A-09F4484E9393}" destId="{A7521868-6C5D-414C-B757-74EC515F511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D6F76A-E2F4-4F21-BFB8-EAC61ADD61B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A4C6D3-CAA5-4D71-A538-F88C31E3FF92}">
      <dgm:prSet/>
      <dgm:spPr/>
      <dgm:t>
        <a:bodyPr/>
        <a:lstStyle/>
        <a:p>
          <a:r>
            <a:rPr lang="en-GB" dirty="0"/>
            <a:t>Airplane/aeroplane</a:t>
          </a:r>
          <a:endParaRPr lang="en-US" dirty="0"/>
        </a:p>
      </dgm:t>
    </dgm:pt>
    <dgm:pt modelId="{300DA4A2-C05D-4203-8F6E-DC4172B780EA}" type="parTrans" cxnId="{9DF7A8C3-DD69-469A-A78B-9BD2A3FD3108}">
      <dgm:prSet/>
      <dgm:spPr/>
      <dgm:t>
        <a:bodyPr/>
        <a:lstStyle/>
        <a:p>
          <a:endParaRPr lang="en-US"/>
        </a:p>
      </dgm:t>
    </dgm:pt>
    <dgm:pt modelId="{76913A4A-385B-4BD3-84B6-8C2687275A27}" type="sibTrans" cxnId="{9DF7A8C3-DD69-469A-A78B-9BD2A3FD3108}">
      <dgm:prSet/>
      <dgm:spPr/>
      <dgm:t>
        <a:bodyPr/>
        <a:lstStyle/>
        <a:p>
          <a:endParaRPr lang="en-US"/>
        </a:p>
      </dgm:t>
    </dgm:pt>
    <dgm:pt modelId="{26BE96D7-F326-4EB5-861B-14905B3D8593}">
      <dgm:prSet/>
      <dgm:spPr/>
      <dgm:t>
        <a:bodyPr/>
        <a:lstStyle/>
        <a:p>
          <a:r>
            <a:rPr lang="en-GB" dirty="0"/>
            <a:t>Check/cheque</a:t>
          </a:r>
          <a:endParaRPr lang="en-US" dirty="0"/>
        </a:p>
      </dgm:t>
    </dgm:pt>
    <dgm:pt modelId="{4E66EA6F-90E7-486E-BD84-056FD05132E8}" type="parTrans" cxnId="{7F92A205-5F0C-47A3-A4C9-2CCBDDCD3ABC}">
      <dgm:prSet/>
      <dgm:spPr/>
      <dgm:t>
        <a:bodyPr/>
        <a:lstStyle/>
        <a:p>
          <a:endParaRPr lang="en-US"/>
        </a:p>
      </dgm:t>
    </dgm:pt>
    <dgm:pt modelId="{03AE779D-E896-423E-9E75-8B840B6CAFE2}" type="sibTrans" cxnId="{7F92A205-5F0C-47A3-A4C9-2CCBDDCD3ABC}">
      <dgm:prSet/>
      <dgm:spPr/>
      <dgm:t>
        <a:bodyPr/>
        <a:lstStyle/>
        <a:p>
          <a:endParaRPr lang="en-US"/>
        </a:p>
      </dgm:t>
    </dgm:pt>
    <dgm:pt modelId="{12D4B0CC-C73F-4587-9E89-15B3CC760DDE}">
      <dgm:prSet/>
      <dgm:spPr/>
      <dgm:t>
        <a:bodyPr/>
        <a:lstStyle/>
        <a:p>
          <a:r>
            <a:rPr lang="en-GB" dirty="0"/>
            <a:t>Que/queue</a:t>
          </a:r>
          <a:endParaRPr lang="en-US" dirty="0"/>
        </a:p>
      </dgm:t>
    </dgm:pt>
    <dgm:pt modelId="{7531DEC8-50E8-4EF8-9E08-C0374F71FB00}" type="parTrans" cxnId="{0E2E068F-AB79-4FA6-9E72-3FC3A76C61F2}">
      <dgm:prSet/>
      <dgm:spPr/>
      <dgm:t>
        <a:bodyPr/>
        <a:lstStyle/>
        <a:p>
          <a:endParaRPr lang="en-US"/>
        </a:p>
      </dgm:t>
    </dgm:pt>
    <dgm:pt modelId="{FF3D5714-2BA0-4D62-9138-2E1AE0867B65}" type="sibTrans" cxnId="{0E2E068F-AB79-4FA6-9E72-3FC3A76C61F2}">
      <dgm:prSet/>
      <dgm:spPr/>
      <dgm:t>
        <a:bodyPr/>
        <a:lstStyle/>
        <a:p>
          <a:endParaRPr lang="en-US"/>
        </a:p>
      </dgm:t>
    </dgm:pt>
    <dgm:pt modelId="{6B55335E-2B49-45D9-A7A3-2B9393E266E2}">
      <dgm:prSet/>
      <dgm:spPr/>
      <dgm:t>
        <a:bodyPr/>
        <a:lstStyle/>
        <a:p>
          <a:r>
            <a:rPr lang="en-GB" dirty="0"/>
            <a:t>Plow/plough</a:t>
          </a:r>
          <a:endParaRPr lang="en-US" dirty="0"/>
        </a:p>
      </dgm:t>
    </dgm:pt>
    <dgm:pt modelId="{D1D43D63-79DC-4C96-9082-D80D6323C746}" type="parTrans" cxnId="{7D9CC4FD-8D72-42D6-B372-72A842F2133C}">
      <dgm:prSet/>
      <dgm:spPr/>
      <dgm:t>
        <a:bodyPr/>
        <a:lstStyle/>
        <a:p>
          <a:endParaRPr lang="en-US"/>
        </a:p>
      </dgm:t>
    </dgm:pt>
    <dgm:pt modelId="{81C8C590-918E-4D81-84FF-A3680F9A2294}" type="sibTrans" cxnId="{7D9CC4FD-8D72-42D6-B372-72A842F2133C}">
      <dgm:prSet/>
      <dgm:spPr/>
      <dgm:t>
        <a:bodyPr/>
        <a:lstStyle/>
        <a:p>
          <a:endParaRPr lang="en-US"/>
        </a:p>
      </dgm:t>
    </dgm:pt>
    <dgm:pt modelId="{D667BD53-A707-4E42-9053-6D0D77FA7086}">
      <dgm:prSet/>
      <dgm:spPr/>
      <dgm:t>
        <a:bodyPr/>
        <a:lstStyle/>
        <a:p>
          <a:r>
            <a:rPr lang="en-GB" dirty="0" err="1"/>
            <a:t>Jewelry</a:t>
          </a:r>
          <a:r>
            <a:rPr lang="en-GB" dirty="0"/>
            <a:t>/jewellery</a:t>
          </a:r>
          <a:endParaRPr lang="en-US" dirty="0"/>
        </a:p>
      </dgm:t>
    </dgm:pt>
    <dgm:pt modelId="{2A8CAD99-CE84-4B15-A25F-05C56DB0C040}" type="parTrans" cxnId="{4ECDA4D0-B90E-49CB-A39F-A02FBE352F77}">
      <dgm:prSet/>
      <dgm:spPr/>
      <dgm:t>
        <a:bodyPr/>
        <a:lstStyle/>
        <a:p>
          <a:endParaRPr lang="en-US"/>
        </a:p>
      </dgm:t>
    </dgm:pt>
    <dgm:pt modelId="{715A59B6-C1F9-47B0-84F5-DE4BB9466A2D}" type="sibTrans" cxnId="{4ECDA4D0-B90E-49CB-A39F-A02FBE352F77}">
      <dgm:prSet/>
      <dgm:spPr/>
      <dgm:t>
        <a:bodyPr/>
        <a:lstStyle/>
        <a:p>
          <a:endParaRPr lang="en-US"/>
        </a:p>
      </dgm:t>
    </dgm:pt>
    <dgm:pt modelId="{174C3C5A-F76D-4606-A20D-AB9E5EB799CE}">
      <dgm:prSet/>
      <dgm:spPr/>
      <dgm:t>
        <a:bodyPr/>
        <a:lstStyle/>
        <a:p>
          <a:r>
            <a:rPr lang="en-GB" dirty="0" err="1"/>
            <a:t>Sulfur</a:t>
          </a:r>
          <a:r>
            <a:rPr lang="en-GB" dirty="0"/>
            <a:t>/sulphur</a:t>
          </a:r>
          <a:endParaRPr lang="en-US" dirty="0"/>
        </a:p>
      </dgm:t>
    </dgm:pt>
    <dgm:pt modelId="{EEF8F39C-3B21-4AB1-85D7-50578D827DF2}" type="parTrans" cxnId="{7AE23C07-5789-4771-8EB4-67973514E66F}">
      <dgm:prSet/>
      <dgm:spPr/>
      <dgm:t>
        <a:bodyPr/>
        <a:lstStyle/>
        <a:p>
          <a:endParaRPr lang="en-US"/>
        </a:p>
      </dgm:t>
    </dgm:pt>
    <dgm:pt modelId="{479C638D-56BC-4BBA-8915-5D62DEC95938}" type="sibTrans" cxnId="{7AE23C07-5789-4771-8EB4-67973514E66F}">
      <dgm:prSet/>
      <dgm:spPr/>
      <dgm:t>
        <a:bodyPr/>
        <a:lstStyle/>
        <a:p>
          <a:endParaRPr lang="en-US"/>
        </a:p>
      </dgm:t>
    </dgm:pt>
    <dgm:pt modelId="{9730E424-F2C9-43C2-A18B-9ED0EE9668F0}">
      <dgm:prSet/>
      <dgm:spPr/>
      <dgm:t>
        <a:bodyPr/>
        <a:lstStyle/>
        <a:p>
          <a:r>
            <a:rPr lang="en-GB" dirty="0" err="1"/>
            <a:t>Pediatrician</a:t>
          </a:r>
          <a:r>
            <a:rPr lang="en-GB" dirty="0"/>
            <a:t>/</a:t>
          </a:r>
          <a:r>
            <a:rPr lang="en-GB" dirty="0" err="1"/>
            <a:t>paediatrion</a:t>
          </a:r>
          <a:endParaRPr lang="en-US" dirty="0" err="1"/>
        </a:p>
      </dgm:t>
    </dgm:pt>
    <dgm:pt modelId="{B3E3E6D4-80BB-41C3-9296-3E1474657267}" type="parTrans" cxnId="{67CA4A9B-6383-461D-BCBC-9304A970F36D}">
      <dgm:prSet/>
      <dgm:spPr/>
      <dgm:t>
        <a:bodyPr/>
        <a:lstStyle/>
        <a:p>
          <a:endParaRPr lang="en-US"/>
        </a:p>
      </dgm:t>
    </dgm:pt>
    <dgm:pt modelId="{58E06183-A6D2-4FEE-A4CF-8CB962A8EFE0}" type="sibTrans" cxnId="{67CA4A9B-6383-461D-BCBC-9304A970F36D}">
      <dgm:prSet/>
      <dgm:spPr/>
      <dgm:t>
        <a:bodyPr/>
        <a:lstStyle/>
        <a:p>
          <a:endParaRPr lang="en-US"/>
        </a:p>
      </dgm:t>
    </dgm:pt>
    <dgm:pt modelId="{47F82EED-D80C-4F4A-B838-7C3DF5E921BE}">
      <dgm:prSet/>
      <dgm:spPr/>
      <dgm:t>
        <a:bodyPr/>
        <a:lstStyle/>
        <a:p>
          <a:r>
            <a:rPr lang="en-GB" dirty="0" err="1"/>
            <a:t>Estrogen</a:t>
          </a:r>
          <a:r>
            <a:rPr lang="en-GB" dirty="0"/>
            <a:t>/oestrogen</a:t>
          </a:r>
          <a:endParaRPr lang="en-US" dirty="0"/>
        </a:p>
      </dgm:t>
    </dgm:pt>
    <dgm:pt modelId="{D5B6E7E2-965C-4C5D-B3B1-9F681070F406}" type="parTrans" cxnId="{6CBADA92-EEA6-4F5C-98E4-891ABE09DAB7}">
      <dgm:prSet/>
      <dgm:spPr/>
      <dgm:t>
        <a:bodyPr/>
        <a:lstStyle/>
        <a:p>
          <a:endParaRPr lang="en-US"/>
        </a:p>
      </dgm:t>
    </dgm:pt>
    <dgm:pt modelId="{CF823ECD-39CF-45C3-A1A6-B3DAA3412E3D}" type="sibTrans" cxnId="{6CBADA92-EEA6-4F5C-98E4-891ABE09DAB7}">
      <dgm:prSet/>
      <dgm:spPr/>
      <dgm:t>
        <a:bodyPr/>
        <a:lstStyle/>
        <a:p>
          <a:endParaRPr lang="en-US"/>
        </a:p>
      </dgm:t>
    </dgm:pt>
    <dgm:pt modelId="{33CD0F12-B33B-4961-8C05-3E48522B8019}">
      <dgm:prSet/>
      <dgm:spPr/>
      <dgm:t>
        <a:bodyPr/>
        <a:lstStyle/>
        <a:p>
          <a:r>
            <a:rPr lang="en-GB" dirty="0"/>
            <a:t>Mustache/Moustache</a:t>
          </a:r>
          <a:endParaRPr lang="en-US" dirty="0"/>
        </a:p>
      </dgm:t>
    </dgm:pt>
    <dgm:pt modelId="{ECE96971-0344-4374-B500-911DE3B9D5EC}" type="parTrans" cxnId="{FFE9E0F6-FA1F-4318-82A8-41B4D67F58AB}">
      <dgm:prSet/>
      <dgm:spPr/>
      <dgm:t>
        <a:bodyPr/>
        <a:lstStyle/>
        <a:p>
          <a:endParaRPr lang="en-US"/>
        </a:p>
      </dgm:t>
    </dgm:pt>
    <dgm:pt modelId="{16FD0E66-CBB7-406D-99A8-064D0F579CAF}" type="sibTrans" cxnId="{FFE9E0F6-FA1F-4318-82A8-41B4D67F58AB}">
      <dgm:prSet/>
      <dgm:spPr/>
      <dgm:t>
        <a:bodyPr/>
        <a:lstStyle/>
        <a:p>
          <a:endParaRPr lang="en-US"/>
        </a:p>
      </dgm:t>
    </dgm:pt>
    <dgm:pt modelId="{808D302F-8CBC-4278-9DFE-CF9ED7424E9E}">
      <dgm:prSet/>
      <dgm:spPr/>
      <dgm:t>
        <a:bodyPr/>
        <a:lstStyle/>
        <a:p>
          <a:r>
            <a:rPr lang="en-GB" dirty="0" err="1"/>
            <a:t>Pajamas</a:t>
          </a:r>
          <a:r>
            <a:rPr lang="en-GB" dirty="0"/>
            <a:t>/Pyjamas</a:t>
          </a:r>
          <a:endParaRPr lang="en-US" dirty="0"/>
        </a:p>
      </dgm:t>
    </dgm:pt>
    <dgm:pt modelId="{A5425835-AD2C-42F6-A190-A3C2B5B4186A}" type="parTrans" cxnId="{54FAD85E-2636-468E-8D84-87181314836B}">
      <dgm:prSet/>
      <dgm:spPr/>
      <dgm:t>
        <a:bodyPr/>
        <a:lstStyle/>
        <a:p>
          <a:endParaRPr lang="en-US"/>
        </a:p>
      </dgm:t>
    </dgm:pt>
    <dgm:pt modelId="{28C5AC3E-A783-4320-8AD1-E32F57DF9F34}" type="sibTrans" cxnId="{54FAD85E-2636-468E-8D84-87181314836B}">
      <dgm:prSet/>
      <dgm:spPr/>
      <dgm:t>
        <a:bodyPr/>
        <a:lstStyle/>
        <a:p>
          <a:endParaRPr lang="en-US"/>
        </a:p>
      </dgm:t>
    </dgm:pt>
    <dgm:pt modelId="{DCA30131-1EA0-4FF4-B3F8-7A1498E3F9ED}">
      <dgm:prSet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Draft/draught</a:t>
          </a:r>
        </a:p>
      </dgm:t>
    </dgm:pt>
    <dgm:pt modelId="{78DC3985-054C-4DF4-B2F5-176B2C8CD5B5}" type="parTrans" cxnId="{79C8D97D-A155-45EE-81CE-0C9A9D814C35}">
      <dgm:prSet/>
      <dgm:spPr/>
    </dgm:pt>
    <dgm:pt modelId="{4FC1D25F-8DCB-47AC-857D-2913653D2F3B}" type="sibTrans" cxnId="{79C8D97D-A155-45EE-81CE-0C9A9D814C35}">
      <dgm:prSet/>
      <dgm:spPr/>
    </dgm:pt>
    <dgm:pt modelId="{47DB93BB-DD1D-45A6-AD40-2DFDCAA7C607}">
      <dgm:prSet phldr="0"/>
      <dgm:spPr/>
      <dgm:t>
        <a:bodyPr/>
        <a:lstStyle/>
        <a:p>
          <a:r>
            <a:rPr lang="en-GB" dirty="0">
              <a:latin typeface="Calibri Light" panose="020F0302020204030204"/>
            </a:rPr>
            <a:t>while/whilst</a:t>
          </a:r>
          <a:endParaRPr lang="en-GB" dirty="0"/>
        </a:p>
      </dgm:t>
    </dgm:pt>
    <dgm:pt modelId="{0E0444B2-AC92-4627-A87B-BFDF5220F4F0}" type="parTrans" cxnId="{483543E4-B97F-4DB2-AD24-7B861C78A709}">
      <dgm:prSet/>
      <dgm:spPr/>
    </dgm:pt>
    <dgm:pt modelId="{0F8C05E5-EB22-4BB4-9E0E-90C885B7F539}" type="sibTrans" cxnId="{483543E4-B97F-4DB2-AD24-7B861C78A709}">
      <dgm:prSet/>
      <dgm:spPr/>
    </dgm:pt>
    <dgm:pt modelId="{8417C9BC-5B0E-4F69-BCA9-6FCAA65974C1}" type="pres">
      <dgm:prSet presAssocID="{F8D6F76A-E2F4-4F21-BFB8-EAC61ADD61B3}" presName="diagram" presStyleCnt="0">
        <dgm:presLayoutVars>
          <dgm:dir/>
          <dgm:resizeHandles val="exact"/>
        </dgm:presLayoutVars>
      </dgm:prSet>
      <dgm:spPr/>
    </dgm:pt>
    <dgm:pt modelId="{0F0527D3-BC56-4000-901D-1602E30BDF24}" type="pres">
      <dgm:prSet presAssocID="{22A4C6D3-CAA5-4D71-A538-F88C31E3FF92}" presName="node" presStyleLbl="node1" presStyleIdx="0" presStyleCnt="12">
        <dgm:presLayoutVars>
          <dgm:bulletEnabled val="1"/>
        </dgm:presLayoutVars>
      </dgm:prSet>
      <dgm:spPr/>
    </dgm:pt>
    <dgm:pt modelId="{8511B0EC-DD94-43EF-A6F1-D9D7197479A3}" type="pres">
      <dgm:prSet presAssocID="{76913A4A-385B-4BD3-84B6-8C2687275A27}" presName="sibTrans" presStyleCnt="0"/>
      <dgm:spPr/>
    </dgm:pt>
    <dgm:pt modelId="{13C5721C-E99C-46AB-99ED-E252BEB038A2}" type="pres">
      <dgm:prSet presAssocID="{26BE96D7-F326-4EB5-861B-14905B3D8593}" presName="node" presStyleLbl="node1" presStyleIdx="1" presStyleCnt="12">
        <dgm:presLayoutVars>
          <dgm:bulletEnabled val="1"/>
        </dgm:presLayoutVars>
      </dgm:prSet>
      <dgm:spPr/>
    </dgm:pt>
    <dgm:pt modelId="{2C8A4C70-8E39-4BED-80B5-C1380D72D69A}" type="pres">
      <dgm:prSet presAssocID="{03AE779D-E896-423E-9E75-8B840B6CAFE2}" presName="sibTrans" presStyleCnt="0"/>
      <dgm:spPr/>
    </dgm:pt>
    <dgm:pt modelId="{2C286775-B355-4E73-BF7B-6353EF7843B7}" type="pres">
      <dgm:prSet presAssocID="{12D4B0CC-C73F-4587-9E89-15B3CC760DDE}" presName="node" presStyleLbl="node1" presStyleIdx="2" presStyleCnt="12">
        <dgm:presLayoutVars>
          <dgm:bulletEnabled val="1"/>
        </dgm:presLayoutVars>
      </dgm:prSet>
      <dgm:spPr/>
    </dgm:pt>
    <dgm:pt modelId="{BB3BB32D-06DD-489C-99BC-2E1FE5AA9438}" type="pres">
      <dgm:prSet presAssocID="{FF3D5714-2BA0-4D62-9138-2E1AE0867B65}" presName="sibTrans" presStyleCnt="0"/>
      <dgm:spPr/>
    </dgm:pt>
    <dgm:pt modelId="{6E3B5AF7-849D-4453-936C-86A39DDA05BC}" type="pres">
      <dgm:prSet presAssocID="{6B55335E-2B49-45D9-A7A3-2B9393E266E2}" presName="node" presStyleLbl="node1" presStyleIdx="3" presStyleCnt="12">
        <dgm:presLayoutVars>
          <dgm:bulletEnabled val="1"/>
        </dgm:presLayoutVars>
      </dgm:prSet>
      <dgm:spPr/>
    </dgm:pt>
    <dgm:pt modelId="{889C954B-3F41-400D-B2FA-A730D942A08C}" type="pres">
      <dgm:prSet presAssocID="{81C8C590-918E-4D81-84FF-A3680F9A2294}" presName="sibTrans" presStyleCnt="0"/>
      <dgm:spPr/>
    </dgm:pt>
    <dgm:pt modelId="{96773803-8F1E-4634-B0EA-BF953C86DF61}" type="pres">
      <dgm:prSet presAssocID="{D667BD53-A707-4E42-9053-6D0D77FA7086}" presName="node" presStyleLbl="node1" presStyleIdx="4" presStyleCnt="12">
        <dgm:presLayoutVars>
          <dgm:bulletEnabled val="1"/>
        </dgm:presLayoutVars>
      </dgm:prSet>
      <dgm:spPr/>
    </dgm:pt>
    <dgm:pt modelId="{AA86BCA9-1017-400B-AC0D-CEB61818671A}" type="pres">
      <dgm:prSet presAssocID="{715A59B6-C1F9-47B0-84F5-DE4BB9466A2D}" presName="sibTrans" presStyleCnt="0"/>
      <dgm:spPr/>
    </dgm:pt>
    <dgm:pt modelId="{A6F47CCF-05F7-4880-B2AE-7EF0076DABDD}" type="pres">
      <dgm:prSet presAssocID="{174C3C5A-F76D-4606-A20D-AB9E5EB799CE}" presName="node" presStyleLbl="node1" presStyleIdx="5" presStyleCnt="12">
        <dgm:presLayoutVars>
          <dgm:bulletEnabled val="1"/>
        </dgm:presLayoutVars>
      </dgm:prSet>
      <dgm:spPr/>
    </dgm:pt>
    <dgm:pt modelId="{FC383DE5-9721-460C-BD5A-0C947C8D878E}" type="pres">
      <dgm:prSet presAssocID="{479C638D-56BC-4BBA-8915-5D62DEC95938}" presName="sibTrans" presStyleCnt="0"/>
      <dgm:spPr/>
    </dgm:pt>
    <dgm:pt modelId="{45AFB675-6390-4A80-B6AA-591B865A9CB6}" type="pres">
      <dgm:prSet presAssocID="{9730E424-F2C9-43C2-A18B-9ED0EE9668F0}" presName="node" presStyleLbl="node1" presStyleIdx="6" presStyleCnt="12">
        <dgm:presLayoutVars>
          <dgm:bulletEnabled val="1"/>
        </dgm:presLayoutVars>
      </dgm:prSet>
      <dgm:spPr/>
    </dgm:pt>
    <dgm:pt modelId="{ACF60374-08B6-4420-B00B-86C7553E9517}" type="pres">
      <dgm:prSet presAssocID="{58E06183-A6D2-4FEE-A4CF-8CB962A8EFE0}" presName="sibTrans" presStyleCnt="0"/>
      <dgm:spPr/>
    </dgm:pt>
    <dgm:pt modelId="{5830C414-A865-4FC7-BC8A-5AEAAE6D486D}" type="pres">
      <dgm:prSet presAssocID="{47F82EED-D80C-4F4A-B838-7C3DF5E921BE}" presName="node" presStyleLbl="node1" presStyleIdx="7" presStyleCnt="12">
        <dgm:presLayoutVars>
          <dgm:bulletEnabled val="1"/>
        </dgm:presLayoutVars>
      </dgm:prSet>
      <dgm:spPr/>
    </dgm:pt>
    <dgm:pt modelId="{8FAF8D65-B9C8-42F6-8360-2E0A394D314A}" type="pres">
      <dgm:prSet presAssocID="{CF823ECD-39CF-45C3-A1A6-B3DAA3412E3D}" presName="sibTrans" presStyleCnt="0"/>
      <dgm:spPr/>
    </dgm:pt>
    <dgm:pt modelId="{27608D18-A7CF-4585-85B6-D5050CFD1565}" type="pres">
      <dgm:prSet presAssocID="{33CD0F12-B33B-4961-8C05-3E48522B8019}" presName="node" presStyleLbl="node1" presStyleIdx="8" presStyleCnt="12">
        <dgm:presLayoutVars>
          <dgm:bulletEnabled val="1"/>
        </dgm:presLayoutVars>
      </dgm:prSet>
      <dgm:spPr/>
    </dgm:pt>
    <dgm:pt modelId="{9B2D3FBB-7B8A-413D-A167-45F89BFDDD2A}" type="pres">
      <dgm:prSet presAssocID="{16FD0E66-CBB7-406D-99A8-064D0F579CAF}" presName="sibTrans" presStyleCnt="0"/>
      <dgm:spPr/>
    </dgm:pt>
    <dgm:pt modelId="{39DEE3C8-0A56-4273-B199-C3D764260B8D}" type="pres">
      <dgm:prSet presAssocID="{808D302F-8CBC-4278-9DFE-CF9ED7424E9E}" presName="node" presStyleLbl="node1" presStyleIdx="9" presStyleCnt="12">
        <dgm:presLayoutVars>
          <dgm:bulletEnabled val="1"/>
        </dgm:presLayoutVars>
      </dgm:prSet>
      <dgm:spPr/>
    </dgm:pt>
    <dgm:pt modelId="{50B53488-4742-495C-838E-58AD2A393911}" type="pres">
      <dgm:prSet presAssocID="{28C5AC3E-A783-4320-8AD1-E32F57DF9F34}" presName="sibTrans" presStyleCnt="0"/>
      <dgm:spPr/>
    </dgm:pt>
    <dgm:pt modelId="{21D56C18-2466-45CF-8028-0CC90B98E70E}" type="pres">
      <dgm:prSet presAssocID="{DCA30131-1EA0-4FF4-B3F8-7A1498E3F9ED}" presName="node" presStyleLbl="node1" presStyleIdx="10" presStyleCnt="12">
        <dgm:presLayoutVars>
          <dgm:bulletEnabled val="1"/>
        </dgm:presLayoutVars>
      </dgm:prSet>
      <dgm:spPr/>
    </dgm:pt>
    <dgm:pt modelId="{83B312B7-D95C-4C5B-BAA1-F7BE377E3F28}" type="pres">
      <dgm:prSet presAssocID="{4FC1D25F-8DCB-47AC-857D-2913653D2F3B}" presName="sibTrans" presStyleCnt="0"/>
      <dgm:spPr/>
    </dgm:pt>
    <dgm:pt modelId="{4CA798A1-3702-4820-898C-06D2E5737E3F}" type="pres">
      <dgm:prSet presAssocID="{47DB93BB-DD1D-45A6-AD40-2DFDCAA7C607}" presName="node" presStyleLbl="node1" presStyleIdx="11" presStyleCnt="12">
        <dgm:presLayoutVars>
          <dgm:bulletEnabled val="1"/>
        </dgm:presLayoutVars>
      </dgm:prSet>
      <dgm:spPr/>
    </dgm:pt>
  </dgm:ptLst>
  <dgm:cxnLst>
    <dgm:cxn modelId="{7F92A205-5F0C-47A3-A4C9-2CCBDDCD3ABC}" srcId="{F8D6F76A-E2F4-4F21-BFB8-EAC61ADD61B3}" destId="{26BE96D7-F326-4EB5-861B-14905B3D8593}" srcOrd="1" destOrd="0" parTransId="{4E66EA6F-90E7-486E-BD84-056FD05132E8}" sibTransId="{03AE779D-E896-423E-9E75-8B840B6CAFE2}"/>
    <dgm:cxn modelId="{7AE23C07-5789-4771-8EB4-67973514E66F}" srcId="{F8D6F76A-E2F4-4F21-BFB8-EAC61ADD61B3}" destId="{174C3C5A-F76D-4606-A20D-AB9E5EB799CE}" srcOrd="5" destOrd="0" parTransId="{EEF8F39C-3B21-4AB1-85D7-50578D827DF2}" sibTransId="{479C638D-56BC-4BBA-8915-5D62DEC95938}"/>
    <dgm:cxn modelId="{9C841E09-9EED-4E35-9199-3D6855433294}" type="presOf" srcId="{808D302F-8CBC-4278-9DFE-CF9ED7424E9E}" destId="{39DEE3C8-0A56-4273-B199-C3D764260B8D}" srcOrd="0" destOrd="0" presId="urn:microsoft.com/office/officeart/2005/8/layout/default"/>
    <dgm:cxn modelId="{4A55CD26-A95F-40D7-B671-D3E677500D82}" type="presOf" srcId="{DCA30131-1EA0-4FF4-B3F8-7A1498E3F9ED}" destId="{21D56C18-2466-45CF-8028-0CC90B98E70E}" srcOrd="0" destOrd="0" presId="urn:microsoft.com/office/officeart/2005/8/layout/default"/>
    <dgm:cxn modelId="{A059392F-5CC9-438C-8EEB-E7EB7D9F5CF8}" type="presOf" srcId="{47DB93BB-DD1D-45A6-AD40-2DFDCAA7C607}" destId="{4CA798A1-3702-4820-898C-06D2E5737E3F}" srcOrd="0" destOrd="0" presId="urn:microsoft.com/office/officeart/2005/8/layout/default"/>
    <dgm:cxn modelId="{D5E2AE32-DBFA-4347-9C8A-16F2A350AF2F}" type="presOf" srcId="{174C3C5A-F76D-4606-A20D-AB9E5EB799CE}" destId="{A6F47CCF-05F7-4880-B2AE-7EF0076DABDD}" srcOrd="0" destOrd="0" presId="urn:microsoft.com/office/officeart/2005/8/layout/default"/>
    <dgm:cxn modelId="{54FAD85E-2636-468E-8D84-87181314836B}" srcId="{F8D6F76A-E2F4-4F21-BFB8-EAC61ADD61B3}" destId="{808D302F-8CBC-4278-9DFE-CF9ED7424E9E}" srcOrd="9" destOrd="0" parTransId="{A5425835-AD2C-42F6-A190-A3C2B5B4186A}" sibTransId="{28C5AC3E-A783-4320-8AD1-E32F57DF9F34}"/>
    <dgm:cxn modelId="{5CB7BE4D-5CC2-47A6-8A18-C6DE46036C01}" type="presOf" srcId="{26BE96D7-F326-4EB5-861B-14905B3D8593}" destId="{13C5721C-E99C-46AB-99ED-E252BEB038A2}" srcOrd="0" destOrd="0" presId="urn:microsoft.com/office/officeart/2005/8/layout/default"/>
    <dgm:cxn modelId="{A6DD6156-7AE7-4A03-A01C-41DC0F7503ED}" type="presOf" srcId="{22A4C6D3-CAA5-4D71-A538-F88C31E3FF92}" destId="{0F0527D3-BC56-4000-901D-1602E30BDF24}" srcOrd="0" destOrd="0" presId="urn:microsoft.com/office/officeart/2005/8/layout/default"/>
    <dgm:cxn modelId="{79C8D97D-A155-45EE-81CE-0C9A9D814C35}" srcId="{F8D6F76A-E2F4-4F21-BFB8-EAC61ADD61B3}" destId="{DCA30131-1EA0-4FF4-B3F8-7A1498E3F9ED}" srcOrd="10" destOrd="0" parTransId="{78DC3985-054C-4DF4-B2F5-176B2C8CD5B5}" sibTransId="{4FC1D25F-8DCB-47AC-857D-2913653D2F3B}"/>
    <dgm:cxn modelId="{BF340D8D-8F91-4859-A482-286EF403A82C}" type="presOf" srcId="{12D4B0CC-C73F-4587-9E89-15B3CC760DDE}" destId="{2C286775-B355-4E73-BF7B-6353EF7843B7}" srcOrd="0" destOrd="0" presId="urn:microsoft.com/office/officeart/2005/8/layout/default"/>
    <dgm:cxn modelId="{0E2E068F-AB79-4FA6-9E72-3FC3A76C61F2}" srcId="{F8D6F76A-E2F4-4F21-BFB8-EAC61ADD61B3}" destId="{12D4B0CC-C73F-4587-9E89-15B3CC760DDE}" srcOrd="2" destOrd="0" parTransId="{7531DEC8-50E8-4EF8-9E08-C0374F71FB00}" sibTransId="{FF3D5714-2BA0-4D62-9138-2E1AE0867B65}"/>
    <dgm:cxn modelId="{6CBADA92-EEA6-4F5C-98E4-891ABE09DAB7}" srcId="{F8D6F76A-E2F4-4F21-BFB8-EAC61ADD61B3}" destId="{47F82EED-D80C-4F4A-B838-7C3DF5E921BE}" srcOrd="7" destOrd="0" parTransId="{D5B6E7E2-965C-4C5D-B3B1-9F681070F406}" sibTransId="{CF823ECD-39CF-45C3-A1A6-B3DAA3412E3D}"/>
    <dgm:cxn modelId="{67CA4A9B-6383-461D-BCBC-9304A970F36D}" srcId="{F8D6F76A-E2F4-4F21-BFB8-EAC61ADD61B3}" destId="{9730E424-F2C9-43C2-A18B-9ED0EE9668F0}" srcOrd="6" destOrd="0" parTransId="{B3E3E6D4-80BB-41C3-9296-3E1474657267}" sibTransId="{58E06183-A6D2-4FEE-A4CF-8CB962A8EFE0}"/>
    <dgm:cxn modelId="{38B15BA1-1407-4416-9519-249863207574}" type="presOf" srcId="{6B55335E-2B49-45D9-A7A3-2B9393E266E2}" destId="{6E3B5AF7-849D-4453-936C-86A39DDA05BC}" srcOrd="0" destOrd="0" presId="urn:microsoft.com/office/officeart/2005/8/layout/default"/>
    <dgm:cxn modelId="{AFE31AAA-B4D2-4810-9467-5CB46449C28C}" type="presOf" srcId="{47F82EED-D80C-4F4A-B838-7C3DF5E921BE}" destId="{5830C414-A865-4FC7-BC8A-5AEAAE6D486D}" srcOrd="0" destOrd="0" presId="urn:microsoft.com/office/officeart/2005/8/layout/default"/>
    <dgm:cxn modelId="{9DF7A8C3-DD69-469A-A78B-9BD2A3FD3108}" srcId="{F8D6F76A-E2F4-4F21-BFB8-EAC61ADD61B3}" destId="{22A4C6D3-CAA5-4D71-A538-F88C31E3FF92}" srcOrd="0" destOrd="0" parTransId="{300DA4A2-C05D-4203-8F6E-DC4172B780EA}" sibTransId="{76913A4A-385B-4BD3-84B6-8C2687275A27}"/>
    <dgm:cxn modelId="{818536C8-EA4B-4185-A5B0-2EA1A7CA525B}" type="presOf" srcId="{F8D6F76A-E2F4-4F21-BFB8-EAC61ADD61B3}" destId="{8417C9BC-5B0E-4F69-BCA9-6FCAA65974C1}" srcOrd="0" destOrd="0" presId="urn:microsoft.com/office/officeart/2005/8/layout/default"/>
    <dgm:cxn modelId="{4ECDA4D0-B90E-49CB-A39F-A02FBE352F77}" srcId="{F8D6F76A-E2F4-4F21-BFB8-EAC61ADD61B3}" destId="{D667BD53-A707-4E42-9053-6D0D77FA7086}" srcOrd="4" destOrd="0" parTransId="{2A8CAD99-CE84-4B15-A25F-05C56DB0C040}" sibTransId="{715A59B6-C1F9-47B0-84F5-DE4BB9466A2D}"/>
    <dgm:cxn modelId="{483543E4-B97F-4DB2-AD24-7B861C78A709}" srcId="{F8D6F76A-E2F4-4F21-BFB8-EAC61ADD61B3}" destId="{47DB93BB-DD1D-45A6-AD40-2DFDCAA7C607}" srcOrd="11" destOrd="0" parTransId="{0E0444B2-AC92-4627-A87B-BFDF5220F4F0}" sibTransId="{0F8C05E5-EB22-4BB4-9E0E-90C885B7F539}"/>
    <dgm:cxn modelId="{6CA332E6-C465-4CF6-B06D-BEF64F6589AB}" type="presOf" srcId="{33CD0F12-B33B-4961-8C05-3E48522B8019}" destId="{27608D18-A7CF-4585-85B6-D5050CFD1565}" srcOrd="0" destOrd="0" presId="urn:microsoft.com/office/officeart/2005/8/layout/default"/>
    <dgm:cxn modelId="{0F0FE6EE-4C89-4894-ABD8-97161D6571B0}" type="presOf" srcId="{9730E424-F2C9-43C2-A18B-9ED0EE9668F0}" destId="{45AFB675-6390-4A80-B6AA-591B865A9CB6}" srcOrd="0" destOrd="0" presId="urn:microsoft.com/office/officeart/2005/8/layout/default"/>
    <dgm:cxn modelId="{FFE9E0F6-FA1F-4318-82A8-41B4D67F58AB}" srcId="{F8D6F76A-E2F4-4F21-BFB8-EAC61ADD61B3}" destId="{33CD0F12-B33B-4961-8C05-3E48522B8019}" srcOrd="8" destOrd="0" parTransId="{ECE96971-0344-4374-B500-911DE3B9D5EC}" sibTransId="{16FD0E66-CBB7-406D-99A8-064D0F579CAF}"/>
    <dgm:cxn modelId="{7D9CC4FD-8D72-42D6-B372-72A842F2133C}" srcId="{F8D6F76A-E2F4-4F21-BFB8-EAC61ADD61B3}" destId="{6B55335E-2B49-45D9-A7A3-2B9393E266E2}" srcOrd="3" destOrd="0" parTransId="{D1D43D63-79DC-4C96-9082-D80D6323C746}" sibTransId="{81C8C590-918E-4D81-84FF-A3680F9A2294}"/>
    <dgm:cxn modelId="{48C110FF-D8C6-4758-A6EE-8BED3A721501}" type="presOf" srcId="{D667BD53-A707-4E42-9053-6D0D77FA7086}" destId="{96773803-8F1E-4634-B0EA-BF953C86DF61}" srcOrd="0" destOrd="0" presId="urn:microsoft.com/office/officeart/2005/8/layout/default"/>
    <dgm:cxn modelId="{1E1F5C08-1546-4403-B2CF-3199F460B289}" type="presParOf" srcId="{8417C9BC-5B0E-4F69-BCA9-6FCAA65974C1}" destId="{0F0527D3-BC56-4000-901D-1602E30BDF24}" srcOrd="0" destOrd="0" presId="urn:microsoft.com/office/officeart/2005/8/layout/default"/>
    <dgm:cxn modelId="{CC7292EA-3255-498F-AF13-97B81F63021C}" type="presParOf" srcId="{8417C9BC-5B0E-4F69-BCA9-6FCAA65974C1}" destId="{8511B0EC-DD94-43EF-A6F1-D9D7197479A3}" srcOrd="1" destOrd="0" presId="urn:microsoft.com/office/officeart/2005/8/layout/default"/>
    <dgm:cxn modelId="{BD2C7143-A97E-478C-9CF5-22EC074E81FE}" type="presParOf" srcId="{8417C9BC-5B0E-4F69-BCA9-6FCAA65974C1}" destId="{13C5721C-E99C-46AB-99ED-E252BEB038A2}" srcOrd="2" destOrd="0" presId="urn:microsoft.com/office/officeart/2005/8/layout/default"/>
    <dgm:cxn modelId="{08982DF1-5587-4AA0-BBE1-EB47218E009E}" type="presParOf" srcId="{8417C9BC-5B0E-4F69-BCA9-6FCAA65974C1}" destId="{2C8A4C70-8E39-4BED-80B5-C1380D72D69A}" srcOrd="3" destOrd="0" presId="urn:microsoft.com/office/officeart/2005/8/layout/default"/>
    <dgm:cxn modelId="{06CE1D08-748E-4DEC-9988-7D03017E2ACB}" type="presParOf" srcId="{8417C9BC-5B0E-4F69-BCA9-6FCAA65974C1}" destId="{2C286775-B355-4E73-BF7B-6353EF7843B7}" srcOrd="4" destOrd="0" presId="urn:microsoft.com/office/officeart/2005/8/layout/default"/>
    <dgm:cxn modelId="{496B4C0F-5F48-47FD-AD9B-3F05B26DE28A}" type="presParOf" srcId="{8417C9BC-5B0E-4F69-BCA9-6FCAA65974C1}" destId="{BB3BB32D-06DD-489C-99BC-2E1FE5AA9438}" srcOrd="5" destOrd="0" presId="urn:microsoft.com/office/officeart/2005/8/layout/default"/>
    <dgm:cxn modelId="{E3E3A348-3273-4C50-B9E8-D5F9E6EEE86D}" type="presParOf" srcId="{8417C9BC-5B0E-4F69-BCA9-6FCAA65974C1}" destId="{6E3B5AF7-849D-4453-936C-86A39DDA05BC}" srcOrd="6" destOrd="0" presId="urn:microsoft.com/office/officeart/2005/8/layout/default"/>
    <dgm:cxn modelId="{B51385F9-8D2D-4613-B599-44768C2D10FE}" type="presParOf" srcId="{8417C9BC-5B0E-4F69-BCA9-6FCAA65974C1}" destId="{889C954B-3F41-400D-B2FA-A730D942A08C}" srcOrd="7" destOrd="0" presId="urn:microsoft.com/office/officeart/2005/8/layout/default"/>
    <dgm:cxn modelId="{92CDE0AD-5E60-4558-9763-F56B9F56AA94}" type="presParOf" srcId="{8417C9BC-5B0E-4F69-BCA9-6FCAA65974C1}" destId="{96773803-8F1E-4634-B0EA-BF953C86DF61}" srcOrd="8" destOrd="0" presId="urn:microsoft.com/office/officeart/2005/8/layout/default"/>
    <dgm:cxn modelId="{E96BD8F3-8D64-4702-9B03-45718B952523}" type="presParOf" srcId="{8417C9BC-5B0E-4F69-BCA9-6FCAA65974C1}" destId="{AA86BCA9-1017-400B-AC0D-CEB61818671A}" srcOrd="9" destOrd="0" presId="urn:microsoft.com/office/officeart/2005/8/layout/default"/>
    <dgm:cxn modelId="{9E31CE7A-552C-4EE2-B180-54A5A5C29F13}" type="presParOf" srcId="{8417C9BC-5B0E-4F69-BCA9-6FCAA65974C1}" destId="{A6F47CCF-05F7-4880-B2AE-7EF0076DABDD}" srcOrd="10" destOrd="0" presId="urn:microsoft.com/office/officeart/2005/8/layout/default"/>
    <dgm:cxn modelId="{E41804D9-6B1F-40C7-B1F8-3CAB9B69EC1A}" type="presParOf" srcId="{8417C9BC-5B0E-4F69-BCA9-6FCAA65974C1}" destId="{FC383DE5-9721-460C-BD5A-0C947C8D878E}" srcOrd="11" destOrd="0" presId="urn:microsoft.com/office/officeart/2005/8/layout/default"/>
    <dgm:cxn modelId="{B8B6C0BA-4E64-4CC1-ACBB-B211C4FAD8DD}" type="presParOf" srcId="{8417C9BC-5B0E-4F69-BCA9-6FCAA65974C1}" destId="{45AFB675-6390-4A80-B6AA-591B865A9CB6}" srcOrd="12" destOrd="0" presId="urn:microsoft.com/office/officeart/2005/8/layout/default"/>
    <dgm:cxn modelId="{EB79DAAB-AA30-48A8-820B-8D3776BA53C2}" type="presParOf" srcId="{8417C9BC-5B0E-4F69-BCA9-6FCAA65974C1}" destId="{ACF60374-08B6-4420-B00B-86C7553E9517}" srcOrd="13" destOrd="0" presId="urn:microsoft.com/office/officeart/2005/8/layout/default"/>
    <dgm:cxn modelId="{4B0A34E9-3A11-4F92-A0CF-7671CE146CDF}" type="presParOf" srcId="{8417C9BC-5B0E-4F69-BCA9-6FCAA65974C1}" destId="{5830C414-A865-4FC7-BC8A-5AEAAE6D486D}" srcOrd="14" destOrd="0" presId="urn:microsoft.com/office/officeart/2005/8/layout/default"/>
    <dgm:cxn modelId="{9EE40924-6E8C-4D61-AA62-FEC23A427FE0}" type="presParOf" srcId="{8417C9BC-5B0E-4F69-BCA9-6FCAA65974C1}" destId="{8FAF8D65-B9C8-42F6-8360-2E0A394D314A}" srcOrd="15" destOrd="0" presId="urn:microsoft.com/office/officeart/2005/8/layout/default"/>
    <dgm:cxn modelId="{AA190800-52A4-4511-B7C6-A80C61D1FCD5}" type="presParOf" srcId="{8417C9BC-5B0E-4F69-BCA9-6FCAA65974C1}" destId="{27608D18-A7CF-4585-85B6-D5050CFD1565}" srcOrd="16" destOrd="0" presId="urn:microsoft.com/office/officeart/2005/8/layout/default"/>
    <dgm:cxn modelId="{2817ACB2-27B1-43A7-9561-A2C22A514C49}" type="presParOf" srcId="{8417C9BC-5B0E-4F69-BCA9-6FCAA65974C1}" destId="{9B2D3FBB-7B8A-413D-A167-45F89BFDDD2A}" srcOrd="17" destOrd="0" presId="urn:microsoft.com/office/officeart/2005/8/layout/default"/>
    <dgm:cxn modelId="{3038FFCD-C527-4DE7-A8D2-938C94C053D6}" type="presParOf" srcId="{8417C9BC-5B0E-4F69-BCA9-6FCAA65974C1}" destId="{39DEE3C8-0A56-4273-B199-C3D764260B8D}" srcOrd="18" destOrd="0" presId="urn:microsoft.com/office/officeart/2005/8/layout/default"/>
    <dgm:cxn modelId="{3C861FDC-3C41-48B9-85C0-2039975220D2}" type="presParOf" srcId="{8417C9BC-5B0E-4F69-BCA9-6FCAA65974C1}" destId="{50B53488-4742-495C-838E-58AD2A393911}" srcOrd="19" destOrd="0" presId="urn:microsoft.com/office/officeart/2005/8/layout/default"/>
    <dgm:cxn modelId="{8A0E4E58-86D5-4139-9B13-38F52B53561D}" type="presParOf" srcId="{8417C9BC-5B0E-4F69-BCA9-6FCAA65974C1}" destId="{21D56C18-2466-45CF-8028-0CC90B98E70E}" srcOrd="20" destOrd="0" presId="urn:microsoft.com/office/officeart/2005/8/layout/default"/>
    <dgm:cxn modelId="{4977D43C-8A61-4F3F-8CD2-620C0ECE8001}" type="presParOf" srcId="{8417C9BC-5B0E-4F69-BCA9-6FCAA65974C1}" destId="{83B312B7-D95C-4C5B-BAA1-F7BE377E3F28}" srcOrd="21" destOrd="0" presId="urn:microsoft.com/office/officeart/2005/8/layout/default"/>
    <dgm:cxn modelId="{D71413C2-1860-4662-89DF-5F73D2831370}" type="presParOf" srcId="{8417C9BC-5B0E-4F69-BCA9-6FCAA65974C1}" destId="{4CA798A1-3702-4820-898C-06D2E5737E3F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B470AC-9E6F-40C4-8169-0AC9DC2FB40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EA81FC-9CCE-457A-98D8-BC7EB2E210A9}">
      <dgm:prSet phldr="0"/>
      <dgm:spPr/>
      <dgm:t>
        <a:bodyPr/>
        <a:lstStyle/>
        <a:p>
          <a:r>
            <a:rPr lang="en-GB" dirty="0">
              <a:latin typeface="Garamond" panose="02020404030301010803"/>
            </a:rPr>
            <a:t>Gray/Grey</a:t>
          </a:r>
        </a:p>
      </dgm:t>
    </dgm:pt>
    <dgm:pt modelId="{7A10E9D2-9F35-4C96-AF61-BE2EAB6F5C58}" type="parTrans" cxnId="{FC9DBD77-FA61-4235-A63A-C97E4BBAC791}">
      <dgm:prSet/>
      <dgm:spPr/>
      <dgm:t>
        <a:bodyPr/>
        <a:lstStyle/>
        <a:p>
          <a:endParaRPr lang="en-US"/>
        </a:p>
      </dgm:t>
    </dgm:pt>
    <dgm:pt modelId="{369A6880-4CB1-47EE-B1CD-6ADEC56FB92F}" type="sibTrans" cxnId="{FC9DBD77-FA61-4235-A63A-C97E4BBAC791}">
      <dgm:prSet/>
      <dgm:spPr/>
      <dgm:t>
        <a:bodyPr/>
        <a:lstStyle/>
        <a:p>
          <a:endParaRPr lang="en-US"/>
        </a:p>
      </dgm:t>
    </dgm:pt>
    <dgm:pt modelId="{B552A1CD-A366-4ED8-AFC0-279ACABB167C}">
      <dgm:prSet/>
      <dgm:spPr/>
      <dgm:t>
        <a:bodyPr/>
        <a:lstStyle/>
        <a:p>
          <a:r>
            <a:rPr lang="en-GB" dirty="0">
              <a:latin typeface="Garamond" panose="02020404030301010803"/>
            </a:rPr>
            <a:t>Tire/Tyre</a:t>
          </a:r>
        </a:p>
      </dgm:t>
    </dgm:pt>
    <dgm:pt modelId="{3D852427-B409-48E6-BA16-3A52A1120123}" type="parTrans" cxnId="{22EDB7BE-05FE-4086-8164-2B962C91B6AB}">
      <dgm:prSet/>
      <dgm:spPr/>
      <dgm:t>
        <a:bodyPr/>
        <a:lstStyle/>
        <a:p>
          <a:endParaRPr lang="en-US"/>
        </a:p>
      </dgm:t>
    </dgm:pt>
    <dgm:pt modelId="{78013589-C3F2-4B78-8F31-2A5AD900C023}" type="sibTrans" cxnId="{22EDB7BE-05FE-4086-8164-2B962C91B6AB}">
      <dgm:prSet/>
      <dgm:spPr/>
      <dgm:t>
        <a:bodyPr/>
        <a:lstStyle/>
        <a:p>
          <a:endParaRPr lang="en-US"/>
        </a:p>
      </dgm:t>
    </dgm:pt>
    <dgm:pt modelId="{81713014-CD02-451A-AB77-3BE33E5A8AAD}">
      <dgm:prSet/>
      <dgm:spPr/>
      <dgm:t>
        <a:bodyPr/>
        <a:lstStyle/>
        <a:p>
          <a:r>
            <a:rPr lang="en-GB" dirty="0" err="1">
              <a:latin typeface="Garamond"/>
            </a:rPr>
            <a:t>Enroll</a:t>
          </a:r>
          <a:r>
            <a:rPr lang="en-GB" dirty="0">
              <a:latin typeface="Garamond"/>
            </a:rPr>
            <a:t>/enrol</a:t>
          </a:r>
          <a:endParaRPr lang="en-US" dirty="0">
            <a:latin typeface="Garamond"/>
          </a:endParaRPr>
        </a:p>
      </dgm:t>
    </dgm:pt>
    <dgm:pt modelId="{DE034485-3386-45E5-8A5E-547B71D1B5A4}" type="parTrans" cxnId="{E353DAD0-C78B-492C-9399-59192A3F6A1F}">
      <dgm:prSet/>
      <dgm:spPr/>
      <dgm:t>
        <a:bodyPr/>
        <a:lstStyle/>
        <a:p>
          <a:endParaRPr lang="en-US"/>
        </a:p>
      </dgm:t>
    </dgm:pt>
    <dgm:pt modelId="{46035889-5F9E-4473-8909-9CEA9E84344B}" type="sibTrans" cxnId="{E353DAD0-C78B-492C-9399-59192A3F6A1F}">
      <dgm:prSet/>
      <dgm:spPr/>
      <dgm:t>
        <a:bodyPr/>
        <a:lstStyle/>
        <a:p>
          <a:endParaRPr lang="en-US"/>
        </a:p>
      </dgm:t>
    </dgm:pt>
    <dgm:pt modelId="{CAD3B42A-4B6B-4F16-88AC-75BAA3D2F767}">
      <dgm:prSet/>
      <dgm:spPr/>
      <dgm:t>
        <a:bodyPr/>
        <a:lstStyle/>
        <a:p>
          <a:r>
            <a:rPr lang="en-GB" dirty="0" err="1">
              <a:latin typeface="Garamond"/>
            </a:rPr>
            <a:t>Skillful</a:t>
          </a:r>
          <a:r>
            <a:rPr lang="en-GB" dirty="0">
              <a:latin typeface="Garamond"/>
            </a:rPr>
            <a:t>/skilful</a:t>
          </a:r>
          <a:endParaRPr lang="en-US" dirty="0">
            <a:latin typeface="Garamond"/>
          </a:endParaRPr>
        </a:p>
      </dgm:t>
    </dgm:pt>
    <dgm:pt modelId="{C3C57B53-CF63-43DF-B6CE-76FE6BE2EBA9}" type="parTrans" cxnId="{9DC37C7A-97F9-4033-9163-638B3AB2279A}">
      <dgm:prSet/>
      <dgm:spPr/>
      <dgm:t>
        <a:bodyPr/>
        <a:lstStyle/>
        <a:p>
          <a:endParaRPr lang="en-US"/>
        </a:p>
      </dgm:t>
    </dgm:pt>
    <dgm:pt modelId="{9D0F5C23-FC22-47AC-BB46-2A615FB991EE}" type="sibTrans" cxnId="{9DC37C7A-97F9-4033-9163-638B3AB2279A}">
      <dgm:prSet/>
      <dgm:spPr/>
      <dgm:t>
        <a:bodyPr/>
        <a:lstStyle/>
        <a:p>
          <a:endParaRPr lang="en-US"/>
        </a:p>
      </dgm:t>
    </dgm:pt>
    <dgm:pt modelId="{D91A7787-8A60-431E-9FD7-A8984DFB05F1}">
      <dgm:prSet/>
      <dgm:spPr/>
      <dgm:t>
        <a:bodyPr/>
        <a:lstStyle/>
        <a:p>
          <a:r>
            <a:rPr lang="en-GB" dirty="0">
              <a:latin typeface="Garamond" panose="02020404030301010803"/>
            </a:rPr>
            <a:t>Counsellor/counselor</a:t>
          </a:r>
          <a:endParaRPr lang="en-US" dirty="0">
            <a:latin typeface="Garamond"/>
          </a:endParaRPr>
        </a:p>
      </dgm:t>
    </dgm:pt>
    <dgm:pt modelId="{F270396D-C693-4FE9-BE73-156F75681340}" type="parTrans" cxnId="{02C1085C-11F0-4950-8D5D-33C50DB495FE}">
      <dgm:prSet/>
      <dgm:spPr/>
      <dgm:t>
        <a:bodyPr/>
        <a:lstStyle/>
        <a:p>
          <a:endParaRPr lang="en-US"/>
        </a:p>
      </dgm:t>
    </dgm:pt>
    <dgm:pt modelId="{9A5D3DD0-2761-4B48-9E9A-13383905A812}" type="sibTrans" cxnId="{02C1085C-11F0-4950-8D5D-33C50DB495FE}">
      <dgm:prSet/>
      <dgm:spPr/>
      <dgm:t>
        <a:bodyPr/>
        <a:lstStyle/>
        <a:p>
          <a:endParaRPr lang="en-US"/>
        </a:p>
      </dgm:t>
    </dgm:pt>
    <dgm:pt modelId="{BFB0A13D-E115-4BD6-9731-6842D9B4BCC2}">
      <dgm:prSet phldr="0"/>
      <dgm:spPr/>
      <dgm:t>
        <a:bodyPr/>
        <a:lstStyle/>
        <a:p>
          <a:r>
            <a:rPr lang="en-US" dirty="0">
              <a:latin typeface="Garamond" panose="02020404030301010803"/>
            </a:rPr>
            <a:t>Dreamed/Dreamt</a:t>
          </a:r>
        </a:p>
      </dgm:t>
    </dgm:pt>
    <dgm:pt modelId="{420D938F-D596-49CC-A15A-576979EEF860}" type="parTrans" cxnId="{2E5E9388-C124-41D5-B4D4-19CE83707987}">
      <dgm:prSet/>
      <dgm:spPr/>
    </dgm:pt>
    <dgm:pt modelId="{7C3DE567-52E4-420B-8BFC-B0E0699D359B}" type="sibTrans" cxnId="{2E5E9388-C124-41D5-B4D4-19CE83707987}">
      <dgm:prSet/>
      <dgm:spPr/>
    </dgm:pt>
    <dgm:pt modelId="{B854D0B4-3852-4A00-BFAC-10802D7D0FD0}">
      <dgm:prSet phldr="0"/>
      <dgm:spPr/>
      <dgm:t>
        <a:bodyPr/>
        <a:lstStyle/>
        <a:p>
          <a:r>
            <a:rPr lang="en-US" dirty="0">
              <a:latin typeface="Garamond" panose="02020404030301010803"/>
            </a:rPr>
            <a:t>Cilantro/Coriander</a:t>
          </a:r>
        </a:p>
      </dgm:t>
    </dgm:pt>
    <dgm:pt modelId="{0D58E124-BE3D-4079-8027-1677B3511CAA}" type="parTrans" cxnId="{FC69FC8A-8BBF-4DB7-9450-853FD9AD17E9}">
      <dgm:prSet/>
      <dgm:spPr/>
    </dgm:pt>
    <dgm:pt modelId="{025A9591-9196-47E0-A7CF-9777B8354534}" type="sibTrans" cxnId="{FC69FC8A-8BBF-4DB7-9450-853FD9AD17E9}">
      <dgm:prSet/>
      <dgm:spPr/>
    </dgm:pt>
    <dgm:pt modelId="{620EFBC9-A044-4DBC-B0C4-5EDCB70156F3}">
      <dgm:prSet phldr="0"/>
      <dgm:spPr/>
      <dgm:t>
        <a:bodyPr/>
        <a:lstStyle/>
        <a:p>
          <a:r>
            <a:rPr lang="en-US" dirty="0">
              <a:latin typeface="Garamond" panose="02020404030301010803"/>
            </a:rPr>
            <a:t>Fall/Autumn</a:t>
          </a:r>
        </a:p>
      </dgm:t>
    </dgm:pt>
    <dgm:pt modelId="{1E9DF7B8-8FC8-45F9-BBCC-9EE019BB0175}" type="parTrans" cxnId="{67B8A7E3-5628-4AD5-A942-417C95C06C89}">
      <dgm:prSet/>
      <dgm:spPr/>
    </dgm:pt>
    <dgm:pt modelId="{ABEC7ED4-53F0-41C6-B5B5-F70ACAC98BC0}" type="sibTrans" cxnId="{67B8A7E3-5628-4AD5-A942-417C95C06C89}">
      <dgm:prSet/>
      <dgm:spPr/>
    </dgm:pt>
    <dgm:pt modelId="{A7666A3D-4DF8-45A1-A221-22344463AF86}" type="pres">
      <dgm:prSet presAssocID="{A1B470AC-9E6F-40C4-8169-0AC9DC2FB406}" presName="diagram" presStyleCnt="0">
        <dgm:presLayoutVars>
          <dgm:dir/>
          <dgm:resizeHandles val="exact"/>
        </dgm:presLayoutVars>
      </dgm:prSet>
      <dgm:spPr/>
    </dgm:pt>
    <dgm:pt modelId="{FD663608-02BD-442B-A364-716F4355B513}" type="pres">
      <dgm:prSet presAssocID="{29EA81FC-9CCE-457A-98D8-BC7EB2E210A9}" presName="node" presStyleLbl="node1" presStyleIdx="0" presStyleCnt="8">
        <dgm:presLayoutVars>
          <dgm:bulletEnabled val="1"/>
        </dgm:presLayoutVars>
      </dgm:prSet>
      <dgm:spPr/>
    </dgm:pt>
    <dgm:pt modelId="{874203AF-742C-4268-A6EC-272F1EDC8327}" type="pres">
      <dgm:prSet presAssocID="{369A6880-4CB1-47EE-B1CD-6ADEC56FB92F}" presName="sibTrans" presStyleCnt="0"/>
      <dgm:spPr/>
    </dgm:pt>
    <dgm:pt modelId="{365CB808-D3DF-4CF6-82AA-9FD6ACC7D269}" type="pres">
      <dgm:prSet presAssocID="{B552A1CD-A366-4ED8-AFC0-279ACABB167C}" presName="node" presStyleLbl="node1" presStyleIdx="1" presStyleCnt="8">
        <dgm:presLayoutVars>
          <dgm:bulletEnabled val="1"/>
        </dgm:presLayoutVars>
      </dgm:prSet>
      <dgm:spPr/>
    </dgm:pt>
    <dgm:pt modelId="{5AA80DCC-62A4-47B8-BC2E-476347BAC0D5}" type="pres">
      <dgm:prSet presAssocID="{78013589-C3F2-4B78-8F31-2A5AD900C023}" presName="sibTrans" presStyleCnt="0"/>
      <dgm:spPr/>
    </dgm:pt>
    <dgm:pt modelId="{BFB63079-EB48-4C70-BD7C-D061B110FB04}" type="pres">
      <dgm:prSet presAssocID="{81713014-CD02-451A-AB77-3BE33E5A8AAD}" presName="node" presStyleLbl="node1" presStyleIdx="2" presStyleCnt="8">
        <dgm:presLayoutVars>
          <dgm:bulletEnabled val="1"/>
        </dgm:presLayoutVars>
      </dgm:prSet>
      <dgm:spPr/>
    </dgm:pt>
    <dgm:pt modelId="{4DF8A2D8-E5DF-48DA-9959-B30809D0F879}" type="pres">
      <dgm:prSet presAssocID="{46035889-5F9E-4473-8909-9CEA9E84344B}" presName="sibTrans" presStyleCnt="0"/>
      <dgm:spPr/>
    </dgm:pt>
    <dgm:pt modelId="{112C9348-EF5B-4036-B8B2-A805CB7201B8}" type="pres">
      <dgm:prSet presAssocID="{CAD3B42A-4B6B-4F16-88AC-75BAA3D2F767}" presName="node" presStyleLbl="node1" presStyleIdx="3" presStyleCnt="8">
        <dgm:presLayoutVars>
          <dgm:bulletEnabled val="1"/>
        </dgm:presLayoutVars>
      </dgm:prSet>
      <dgm:spPr/>
    </dgm:pt>
    <dgm:pt modelId="{77F81445-1307-491D-9E80-99637A1B096C}" type="pres">
      <dgm:prSet presAssocID="{9D0F5C23-FC22-47AC-BB46-2A615FB991EE}" presName="sibTrans" presStyleCnt="0"/>
      <dgm:spPr/>
    </dgm:pt>
    <dgm:pt modelId="{51DAEC3B-FA43-4752-B4C9-C0A99049F4E5}" type="pres">
      <dgm:prSet presAssocID="{D91A7787-8A60-431E-9FD7-A8984DFB05F1}" presName="node" presStyleLbl="node1" presStyleIdx="4" presStyleCnt="8">
        <dgm:presLayoutVars>
          <dgm:bulletEnabled val="1"/>
        </dgm:presLayoutVars>
      </dgm:prSet>
      <dgm:spPr/>
    </dgm:pt>
    <dgm:pt modelId="{4BA16CDA-80A6-4979-B95A-6B718BF163D3}" type="pres">
      <dgm:prSet presAssocID="{9A5D3DD0-2761-4B48-9E9A-13383905A812}" presName="sibTrans" presStyleCnt="0"/>
      <dgm:spPr/>
    </dgm:pt>
    <dgm:pt modelId="{49BB0E39-5A4A-4994-889E-BE61F16F5842}" type="pres">
      <dgm:prSet presAssocID="{BFB0A13D-E115-4BD6-9731-6842D9B4BCC2}" presName="node" presStyleLbl="node1" presStyleIdx="5" presStyleCnt="8">
        <dgm:presLayoutVars>
          <dgm:bulletEnabled val="1"/>
        </dgm:presLayoutVars>
      </dgm:prSet>
      <dgm:spPr/>
    </dgm:pt>
    <dgm:pt modelId="{BBCD7BC3-411A-4D12-9E79-925EC79F6B8C}" type="pres">
      <dgm:prSet presAssocID="{7C3DE567-52E4-420B-8BFC-B0E0699D359B}" presName="sibTrans" presStyleCnt="0"/>
      <dgm:spPr/>
    </dgm:pt>
    <dgm:pt modelId="{1174A433-4380-432E-B438-8BC70B978A79}" type="pres">
      <dgm:prSet presAssocID="{B854D0B4-3852-4A00-BFAC-10802D7D0FD0}" presName="node" presStyleLbl="node1" presStyleIdx="6" presStyleCnt="8">
        <dgm:presLayoutVars>
          <dgm:bulletEnabled val="1"/>
        </dgm:presLayoutVars>
      </dgm:prSet>
      <dgm:spPr/>
    </dgm:pt>
    <dgm:pt modelId="{D429BBD1-D49B-4F68-ADCC-CB3F65EF9AB2}" type="pres">
      <dgm:prSet presAssocID="{025A9591-9196-47E0-A7CF-9777B8354534}" presName="sibTrans" presStyleCnt="0"/>
      <dgm:spPr/>
    </dgm:pt>
    <dgm:pt modelId="{13BE81EA-4782-4EEE-B265-2CB7D2E32971}" type="pres">
      <dgm:prSet presAssocID="{620EFBC9-A044-4DBC-B0C4-5EDCB70156F3}" presName="node" presStyleLbl="node1" presStyleIdx="7" presStyleCnt="8">
        <dgm:presLayoutVars>
          <dgm:bulletEnabled val="1"/>
        </dgm:presLayoutVars>
      </dgm:prSet>
      <dgm:spPr/>
    </dgm:pt>
  </dgm:ptLst>
  <dgm:cxnLst>
    <dgm:cxn modelId="{69F80D3E-E76A-4955-82F5-30C81A28CB48}" type="presOf" srcId="{B854D0B4-3852-4A00-BFAC-10802D7D0FD0}" destId="{1174A433-4380-432E-B438-8BC70B978A79}" srcOrd="0" destOrd="0" presId="urn:microsoft.com/office/officeart/2005/8/layout/default"/>
    <dgm:cxn modelId="{02C1085C-11F0-4950-8D5D-33C50DB495FE}" srcId="{A1B470AC-9E6F-40C4-8169-0AC9DC2FB406}" destId="{D91A7787-8A60-431E-9FD7-A8984DFB05F1}" srcOrd="4" destOrd="0" parTransId="{F270396D-C693-4FE9-BE73-156F75681340}" sibTransId="{9A5D3DD0-2761-4B48-9E9A-13383905A812}"/>
    <dgm:cxn modelId="{F71DB75E-8755-499E-B157-3749BD90E330}" type="presOf" srcId="{A1B470AC-9E6F-40C4-8169-0AC9DC2FB406}" destId="{A7666A3D-4DF8-45A1-A221-22344463AF86}" srcOrd="0" destOrd="0" presId="urn:microsoft.com/office/officeart/2005/8/layout/default"/>
    <dgm:cxn modelId="{DDBDF94F-24FC-417F-85FD-5E95D4271406}" type="presOf" srcId="{29EA81FC-9CCE-457A-98D8-BC7EB2E210A9}" destId="{FD663608-02BD-442B-A364-716F4355B513}" srcOrd="0" destOrd="0" presId="urn:microsoft.com/office/officeart/2005/8/layout/default"/>
    <dgm:cxn modelId="{FC9DBD77-FA61-4235-A63A-C97E4BBAC791}" srcId="{A1B470AC-9E6F-40C4-8169-0AC9DC2FB406}" destId="{29EA81FC-9CCE-457A-98D8-BC7EB2E210A9}" srcOrd="0" destOrd="0" parTransId="{7A10E9D2-9F35-4C96-AF61-BE2EAB6F5C58}" sibTransId="{369A6880-4CB1-47EE-B1CD-6ADEC56FB92F}"/>
    <dgm:cxn modelId="{9DC37C7A-97F9-4033-9163-638B3AB2279A}" srcId="{A1B470AC-9E6F-40C4-8169-0AC9DC2FB406}" destId="{CAD3B42A-4B6B-4F16-88AC-75BAA3D2F767}" srcOrd="3" destOrd="0" parTransId="{C3C57B53-CF63-43DF-B6CE-76FE6BE2EBA9}" sibTransId="{9D0F5C23-FC22-47AC-BB46-2A615FB991EE}"/>
    <dgm:cxn modelId="{A7C3B85A-D9F0-4585-9B02-C4FAD042EDB1}" type="presOf" srcId="{CAD3B42A-4B6B-4F16-88AC-75BAA3D2F767}" destId="{112C9348-EF5B-4036-B8B2-A805CB7201B8}" srcOrd="0" destOrd="0" presId="urn:microsoft.com/office/officeart/2005/8/layout/default"/>
    <dgm:cxn modelId="{651DB581-A43A-4746-A134-96D5F26106F4}" type="presOf" srcId="{D91A7787-8A60-431E-9FD7-A8984DFB05F1}" destId="{51DAEC3B-FA43-4752-B4C9-C0A99049F4E5}" srcOrd="0" destOrd="0" presId="urn:microsoft.com/office/officeart/2005/8/layout/default"/>
    <dgm:cxn modelId="{2E5E9388-C124-41D5-B4D4-19CE83707987}" srcId="{A1B470AC-9E6F-40C4-8169-0AC9DC2FB406}" destId="{BFB0A13D-E115-4BD6-9731-6842D9B4BCC2}" srcOrd="5" destOrd="0" parTransId="{420D938F-D596-49CC-A15A-576979EEF860}" sibTransId="{7C3DE567-52E4-420B-8BFC-B0E0699D359B}"/>
    <dgm:cxn modelId="{FC69FC8A-8BBF-4DB7-9450-853FD9AD17E9}" srcId="{A1B470AC-9E6F-40C4-8169-0AC9DC2FB406}" destId="{B854D0B4-3852-4A00-BFAC-10802D7D0FD0}" srcOrd="6" destOrd="0" parTransId="{0D58E124-BE3D-4079-8027-1677B3511CAA}" sibTransId="{025A9591-9196-47E0-A7CF-9777B8354534}"/>
    <dgm:cxn modelId="{546CAD8C-418D-4F35-9778-5500F1D2D50E}" type="presOf" srcId="{620EFBC9-A044-4DBC-B0C4-5EDCB70156F3}" destId="{13BE81EA-4782-4EEE-B265-2CB7D2E32971}" srcOrd="0" destOrd="0" presId="urn:microsoft.com/office/officeart/2005/8/layout/default"/>
    <dgm:cxn modelId="{E6653496-57F3-4764-A04A-84DADAA5F656}" type="presOf" srcId="{BFB0A13D-E115-4BD6-9731-6842D9B4BCC2}" destId="{49BB0E39-5A4A-4994-889E-BE61F16F5842}" srcOrd="0" destOrd="0" presId="urn:microsoft.com/office/officeart/2005/8/layout/default"/>
    <dgm:cxn modelId="{A09CA89D-79CA-4925-98BB-E6FF3E672499}" type="presOf" srcId="{B552A1CD-A366-4ED8-AFC0-279ACABB167C}" destId="{365CB808-D3DF-4CF6-82AA-9FD6ACC7D269}" srcOrd="0" destOrd="0" presId="urn:microsoft.com/office/officeart/2005/8/layout/default"/>
    <dgm:cxn modelId="{22EDB7BE-05FE-4086-8164-2B962C91B6AB}" srcId="{A1B470AC-9E6F-40C4-8169-0AC9DC2FB406}" destId="{B552A1CD-A366-4ED8-AFC0-279ACABB167C}" srcOrd="1" destOrd="0" parTransId="{3D852427-B409-48E6-BA16-3A52A1120123}" sibTransId="{78013589-C3F2-4B78-8F31-2A5AD900C023}"/>
    <dgm:cxn modelId="{4D6DDAC2-002A-4B0D-B63B-12BCB4C1C48F}" type="presOf" srcId="{81713014-CD02-451A-AB77-3BE33E5A8AAD}" destId="{BFB63079-EB48-4C70-BD7C-D061B110FB04}" srcOrd="0" destOrd="0" presId="urn:microsoft.com/office/officeart/2005/8/layout/default"/>
    <dgm:cxn modelId="{E353DAD0-C78B-492C-9399-59192A3F6A1F}" srcId="{A1B470AC-9E6F-40C4-8169-0AC9DC2FB406}" destId="{81713014-CD02-451A-AB77-3BE33E5A8AAD}" srcOrd="2" destOrd="0" parTransId="{DE034485-3386-45E5-8A5E-547B71D1B5A4}" sibTransId="{46035889-5F9E-4473-8909-9CEA9E84344B}"/>
    <dgm:cxn modelId="{67B8A7E3-5628-4AD5-A942-417C95C06C89}" srcId="{A1B470AC-9E6F-40C4-8169-0AC9DC2FB406}" destId="{620EFBC9-A044-4DBC-B0C4-5EDCB70156F3}" srcOrd="7" destOrd="0" parTransId="{1E9DF7B8-8FC8-45F9-BBCC-9EE019BB0175}" sibTransId="{ABEC7ED4-53F0-41C6-B5B5-F70ACAC98BC0}"/>
    <dgm:cxn modelId="{1ACAA865-1FDB-4C75-A18E-FA04BF7B0504}" type="presParOf" srcId="{A7666A3D-4DF8-45A1-A221-22344463AF86}" destId="{FD663608-02BD-442B-A364-716F4355B513}" srcOrd="0" destOrd="0" presId="urn:microsoft.com/office/officeart/2005/8/layout/default"/>
    <dgm:cxn modelId="{9A026BBD-7AC3-4B05-8FA2-F82F321D37E5}" type="presParOf" srcId="{A7666A3D-4DF8-45A1-A221-22344463AF86}" destId="{874203AF-742C-4268-A6EC-272F1EDC8327}" srcOrd="1" destOrd="0" presId="urn:microsoft.com/office/officeart/2005/8/layout/default"/>
    <dgm:cxn modelId="{60AB6394-4A2A-4BA2-B512-19F80B1D3B67}" type="presParOf" srcId="{A7666A3D-4DF8-45A1-A221-22344463AF86}" destId="{365CB808-D3DF-4CF6-82AA-9FD6ACC7D269}" srcOrd="2" destOrd="0" presId="urn:microsoft.com/office/officeart/2005/8/layout/default"/>
    <dgm:cxn modelId="{124CC50D-3E39-47AC-8972-49E140D4923C}" type="presParOf" srcId="{A7666A3D-4DF8-45A1-A221-22344463AF86}" destId="{5AA80DCC-62A4-47B8-BC2E-476347BAC0D5}" srcOrd="3" destOrd="0" presId="urn:microsoft.com/office/officeart/2005/8/layout/default"/>
    <dgm:cxn modelId="{97D3E9F8-1F09-4792-B611-A9B209684B7B}" type="presParOf" srcId="{A7666A3D-4DF8-45A1-A221-22344463AF86}" destId="{BFB63079-EB48-4C70-BD7C-D061B110FB04}" srcOrd="4" destOrd="0" presId="urn:microsoft.com/office/officeart/2005/8/layout/default"/>
    <dgm:cxn modelId="{3DB86D41-36EB-4928-AECB-022FE34E8194}" type="presParOf" srcId="{A7666A3D-4DF8-45A1-A221-22344463AF86}" destId="{4DF8A2D8-E5DF-48DA-9959-B30809D0F879}" srcOrd="5" destOrd="0" presId="urn:microsoft.com/office/officeart/2005/8/layout/default"/>
    <dgm:cxn modelId="{25926C8B-C49F-45BA-AB83-FDEB6B1D997C}" type="presParOf" srcId="{A7666A3D-4DF8-45A1-A221-22344463AF86}" destId="{112C9348-EF5B-4036-B8B2-A805CB7201B8}" srcOrd="6" destOrd="0" presId="urn:microsoft.com/office/officeart/2005/8/layout/default"/>
    <dgm:cxn modelId="{D432955C-812D-4C9D-9E10-16F3E425649D}" type="presParOf" srcId="{A7666A3D-4DF8-45A1-A221-22344463AF86}" destId="{77F81445-1307-491D-9E80-99637A1B096C}" srcOrd="7" destOrd="0" presId="urn:microsoft.com/office/officeart/2005/8/layout/default"/>
    <dgm:cxn modelId="{6D56CCD2-A3CC-416C-B330-48FE2D8721B1}" type="presParOf" srcId="{A7666A3D-4DF8-45A1-A221-22344463AF86}" destId="{51DAEC3B-FA43-4752-B4C9-C0A99049F4E5}" srcOrd="8" destOrd="0" presId="urn:microsoft.com/office/officeart/2005/8/layout/default"/>
    <dgm:cxn modelId="{CD29EF90-443B-4F58-A703-C9E5E8CAA87F}" type="presParOf" srcId="{A7666A3D-4DF8-45A1-A221-22344463AF86}" destId="{4BA16CDA-80A6-4979-B95A-6B718BF163D3}" srcOrd="9" destOrd="0" presId="urn:microsoft.com/office/officeart/2005/8/layout/default"/>
    <dgm:cxn modelId="{22E19CE3-E76A-4A55-99F1-4C95FBA0C404}" type="presParOf" srcId="{A7666A3D-4DF8-45A1-A221-22344463AF86}" destId="{49BB0E39-5A4A-4994-889E-BE61F16F5842}" srcOrd="10" destOrd="0" presId="urn:microsoft.com/office/officeart/2005/8/layout/default"/>
    <dgm:cxn modelId="{54550DAD-91DE-4B80-869B-E0938D1446E8}" type="presParOf" srcId="{A7666A3D-4DF8-45A1-A221-22344463AF86}" destId="{BBCD7BC3-411A-4D12-9E79-925EC79F6B8C}" srcOrd="11" destOrd="0" presId="urn:microsoft.com/office/officeart/2005/8/layout/default"/>
    <dgm:cxn modelId="{A0225223-22BB-49BB-96F1-3C325EF6648D}" type="presParOf" srcId="{A7666A3D-4DF8-45A1-A221-22344463AF86}" destId="{1174A433-4380-432E-B438-8BC70B978A79}" srcOrd="12" destOrd="0" presId="urn:microsoft.com/office/officeart/2005/8/layout/default"/>
    <dgm:cxn modelId="{21CEA32D-9ED2-4E1F-A08A-FAEBC2328C96}" type="presParOf" srcId="{A7666A3D-4DF8-45A1-A221-22344463AF86}" destId="{D429BBD1-D49B-4F68-ADCC-CB3F65EF9AB2}" srcOrd="13" destOrd="0" presId="urn:microsoft.com/office/officeart/2005/8/layout/default"/>
    <dgm:cxn modelId="{557FC769-53AB-4085-BC38-D6745370AE97}" type="presParOf" srcId="{A7666A3D-4DF8-45A1-A221-22344463AF86}" destId="{13BE81EA-4782-4EEE-B265-2CB7D2E3297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9F99BD-C23C-42CC-88A1-B7A38F266E0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52ED698-895B-479A-A148-8733C343F948}">
      <dgm:prSet/>
      <dgm:spPr/>
      <dgm:t>
        <a:bodyPr/>
        <a:lstStyle/>
        <a:p>
          <a:r>
            <a:rPr lang="en-GB"/>
            <a:t>(US/British)</a:t>
          </a:r>
          <a:endParaRPr lang="en-US"/>
        </a:p>
      </dgm:t>
    </dgm:pt>
    <dgm:pt modelId="{7AC1396E-CB22-4A8D-AA43-C9B0680DE54F}" type="parTrans" cxnId="{DC1ED5CB-88C2-4694-92C6-590B46A6ABD9}">
      <dgm:prSet/>
      <dgm:spPr/>
      <dgm:t>
        <a:bodyPr/>
        <a:lstStyle/>
        <a:p>
          <a:endParaRPr lang="en-US"/>
        </a:p>
      </dgm:t>
    </dgm:pt>
    <dgm:pt modelId="{65334009-E140-4177-A80A-E140B63CE1CC}" type="sibTrans" cxnId="{DC1ED5CB-88C2-4694-92C6-590B46A6ABD9}">
      <dgm:prSet/>
      <dgm:spPr/>
      <dgm:t>
        <a:bodyPr/>
        <a:lstStyle/>
        <a:p>
          <a:endParaRPr lang="en-US"/>
        </a:p>
      </dgm:t>
    </dgm:pt>
    <dgm:pt modelId="{0A7486FC-6671-437C-8D3F-A4FFAF5A5125}">
      <dgm:prSet/>
      <dgm:spPr/>
      <dgm:t>
        <a:bodyPr/>
        <a:lstStyle/>
        <a:p>
          <a:r>
            <a:rPr lang="en-GB"/>
            <a:t>Apartment/Flat</a:t>
          </a:r>
          <a:endParaRPr lang="en-US"/>
        </a:p>
      </dgm:t>
    </dgm:pt>
    <dgm:pt modelId="{C36D08DD-25DF-4E21-ADEC-5FBF920E3F87}" type="parTrans" cxnId="{C03EB5F7-059D-4D6B-ADCF-0F9F463158FA}">
      <dgm:prSet/>
      <dgm:spPr/>
      <dgm:t>
        <a:bodyPr/>
        <a:lstStyle/>
        <a:p>
          <a:endParaRPr lang="en-US"/>
        </a:p>
      </dgm:t>
    </dgm:pt>
    <dgm:pt modelId="{B940DEF7-9082-46A5-B411-AE6A8EE2D7F2}" type="sibTrans" cxnId="{C03EB5F7-059D-4D6B-ADCF-0F9F463158FA}">
      <dgm:prSet/>
      <dgm:spPr/>
      <dgm:t>
        <a:bodyPr/>
        <a:lstStyle/>
        <a:p>
          <a:endParaRPr lang="en-US"/>
        </a:p>
      </dgm:t>
    </dgm:pt>
    <dgm:pt modelId="{520CAE3D-3EE9-48CA-881B-A35459B151D0}">
      <dgm:prSet/>
      <dgm:spPr/>
      <dgm:t>
        <a:bodyPr/>
        <a:lstStyle/>
        <a:p>
          <a:r>
            <a:rPr lang="en-GB"/>
            <a:t>Townhouse/Terraced House</a:t>
          </a:r>
          <a:endParaRPr lang="en-US"/>
        </a:p>
      </dgm:t>
    </dgm:pt>
    <dgm:pt modelId="{CC416846-D363-4924-8E46-56D11ABF3DE0}" type="parTrans" cxnId="{0517C61D-ABF2-4C47-A2CD-3CFC4B233DA6}">
      <dgm:prSet/>
      <dgm:spPr/>
      <dgm:t>
        <a:bodyPr/>
        <a:lstStyle/>
        <a:p>
          <a:endParaRPr lang="en-US"/>
        </a:p>
      </dgm:t>
    </dgm:pt>
    <dgm:pt modelId="{93EE72C5-3ABC-4CFE-A81C-91E09108DFAE}" type="sibTrans" cxnId="{0517C61D-ABF2-4C47-A2CD-3CFC4B233DA6}">
      <dgm:prSet/>
      <dgm:spPr/>
      <dgm:t>
        <a:bodyPr/>
        <a:lstStyle/>
        <a:p>
          <a:endParaRPr lang="en-US"/>
        </a:p>
      </dgm:t>
    </dgm:pt>
    <dgm:pt modelId="{ED3763B9-5FC6-4ED5-8C1D-DC8C32A6641F}">
      <dgm:prSet/>
      <dgm:spPr/>
      <dgm:t>
        <a:bodyPr/>
        <a:lstStyle/>
        <a:p>
          <a:r>
            <a:rPr lang="en-GB"/>
            <a:t>Duplex/Semi-detached house</a:t>
          </a:r>
          <a:endParaRPr lang="en-US"/>
        </a:p>
      </dgm:t>
    </dgm:pt>
    <dgm:pt modelId="{10E38844-3977-4927-9966-7836C57D7A42}" type="parTrans" cxnId="{061CB6CE-2F0C-4E4F-AA21-ABD963882845}">
      <dgm:prSet/>
      <dgm:spPr/>
      <dgm:t>
        <a:bodyPr/>
        <a:lstStyle/>
        <a:p>
          <a:endParaRPr lang="en-US"/>
        </a:p>
      </dgm:t>
    </dgm:pt>
    <dgm:pt modelId="{21951FEA-F79A-41A9-87E4-6351706D6168}" type="sibTrans" cxnId="{061CB6CE-2F0C-4E4F-AA21-ABD963882845}">
      <dgm:prSet/>
      <dgm:spPr/>
      <dgm:t>
        <a:bodyPr/>
        <a:lstStyle/>
        <a:p>
          <a:endParaRPr lang="en-US"/>
        </a:p>
      </dgm:t>
    </dgm:pt>
    <dgm:pt modelId="{4FAC2BE2-D06A-486A-8827-EEDDB4565BDE}">
      <dgm:prSet/>
      <dgm:spPr/>
      <dgm:t>
        <a:bodyPr/>
        <a:lstStyle/>
        <a:p>
          <a:r>
            <a:rPr lang="en-GB"/>
            <a:t>Sharp cheese/Chedder Cheese</a:t>
          </a:r>
          <a:endParaRPr lang="en-US"/>
        </a:p>
      </dgm:t>
    </dgm:pt>
    <dgm:pt modelId="{F4106F19-2A33-4110-8FDB-3F46889D6BC9}" type="parTrans" cxnId="{FB836329-40E4-4E09-882F-3DE959523ADC}">
      <dgm:prSet/>
      <dgm:spPr/>
      <dgm:t>
        <a:bodyPr/>
        <a:lstStyle/>
        <a:p>
          <a:endParaRPr lang="en-US"/>
        </a:p>
      </dgm:t>
    </dgm:pt>
    <dgm:pt modelId="{459BACBE-F484-4A89-B206-8955D13C380B}" type="sibTrans" cxnId="{FB836329-40E4-4E09-882F-3DE959523ADC}">
      <dgm:prSet/>
      <dgm:spPr/>
      <dgm:t>
        <a:bodyPr/>
        <a:lstStyle/>
        <a:p>
          <a:endParaRPr lang="en-US"/>
        </a:p>
      </dgm:t>
    </dgm:pt>
    <dgm:pt modelId="{EA005BAA-C852-45C2-B5FB-0FA8F83B669C}">
      <dgm:prSet/>
      <dgm:spPr/>
      <dgm:t>
        <a:bodyPr/>
        <a:lstStyle/>
        <a:p>
          <a:r>
            <a:rPr lang="en-GB"/>
            <a:t>Highway/Motorway</a:t>
          </a:r>
          <a:endParaRPr lang="en-US"/>
        </a:p>
      </dgm:t>
    </dgm:pt>
    <dgm:pt modelId="{BB6488DF-82D1-4139-B6B6-AEC87854733F}" type="parTrans" cxnId="{212C0A9F-FE8C-4E78-BEE8-DAC5DB6E9D54}">
      <dgm:prSet/>
      <dgm:spPr/>
      <dgm:t>
        <a:bodyPr/>
        <a:lstStyle/>
        <a:p>
          <a:endParaRPr lang="en-US"/>
        </a:p>
      </dgm:t>
    </dgm:pt>
    <dgm:pt modelId="{5EEA8CB3-D0AE-40C3-B0C1-3265A6FA0AD2}" type="sibTrans" cxnId="{212C0A9F-FE8C-4E78-BEE8-DAC5DB6E9D54}">
      <dgm:prSet/>
      <dgm:spPr/>
      <dgm:t>
        <a:bodyPr/>
        <a:lstStyle/>
        <a:p>
          <a:endParaRPr lang="en-US"/>
        </a:p>
      </dgm:t>
    </dgm:pt>
    <dgm:pt modelId="{DB29E18D-F6DC-4ED6-855F-1A376AFDCDEF}">
      <dgm:prSet/>
      <dgm:spPr/>
      <dgm:t>
        <a:bodyPr/>
        <a:lstStyle/>
        <a:p>
          <a:r>
            <a:rPr lang="en-GB"/>
            <a:t>Desert/Pudding</a:t>
          </a:r>
          <a:endParaRPr lang="en-US"/>
        </a:p>
      </dgm:t>
    </dgm:pt>
    <dgm:pt modelId="{BC66DA5A-8616-4B04-BF32-A95E6900AB55}" type="parTrans" cxnId="{68AEF704-D9AC-4AF4-87EA-25A65DACBABD}">
      <dgm:prSet/>
      <dgm:spPr/>
      <dgm:t>
        <a:bodyPr/>
        <a:lstStyle/>
        <a:p>
          <a:endParaRPr lang="en-US"/>
        </a:p>
      </dgm:t>
    </dgm:pt>
    <dgm:pt modelId="{E3F167FA-AB43-464C-B535-F691A26AFE5C}" type="sibTrans" cxnId="{68AEF704-D9AC-4AF4-87EA-25A65DACBABD}">
      <dgm:prSet/>
      <dgm:spPr/>
      <dgm:t>
        <a:bodyPr/>
        <a:lstStyle/>
        <a:p>
          <a:endParaRPr lang="en-US"/>
        </a:p>
      </dgm:t>
    </dgm:pt>
    <dgm:pt modelId="{339C666B-37BA-46EF-9993-38CD281823F2}">
      <dgm:prSet/>
      <dgm:spPr/>
      <dgm:t>
        <a:bodyPr/>
        <a:lstStyle/>
        <a:p>
          <a:r>
            <a:rPr lang="en-GB"/>
            <a:t>Pudding/Custard</a:t>
          </a:r>
          <a:endParaRPr lang="en-US"/>
        </a:p>
      </dgm:t>
    </dgm:pt>
    <dgm:pt modelId="{594EC7C3-3395-4F0E-AD40-068AE0A3B11B}" type="parTrans" cxnId="{A3150B1C-A781-432F-AF09-AA6655041D83}">
      <dgm:prSet/>
      <dgm:spPr/>
      <dgm:t>
        <a:bodyPr/>
        <a:lstStyle/>
        <a:p>
          <a:endParaRPr lang="en-US"/>
        </a:p>
      </dgm:t>
    </dgm:pt>
    <dgm:pt modelId="{68C9DD3F-C983-4C31-B193-92574D00A80C}" type="sibTrans" cxnId="{A3150B1C-A781-432F-AF09-AA6655041D83}">
      <dgm:prSet/>
      <dgm:spPr/>
      <dgm:t>
        <a:bodyPr/>
        <a:lstStyle/>
        <a:p>
          <a:endParaRPr lang="en-US"/>
        </a:p>
      </dgm:t>
    </dgm:pt>
    <dgm:pt modelId="{7A7AF7F4-79D6-4D11-AB91-C2DF38289EF2}">
      <dgm:prSet/>
      <dgm:spPr/>
      <dgm:t>
        <a:bodyPr/>
        <a:lstStyle/>
        <a:p>
          <a:r>
            <a:rPr lang="en-GB"/>
            <a:t>Cookies/Biscuit</a:t>
          </a:r>
          <a:endParaRPr lang="en-US"/>
        </a:p>
      </dgm:t>
    </dgm:pt>
    <dgm:pt modelId="{CBB39043-E629-4585-95AE-CAD97512C10C}" type="parTrans" cxnId="{27B4E8B4-C39A-427E-B965-64E01AC4399D}">
      <dgm:prSet/>
      <dgm:spPr/>
      <dgm:t>
        <a:bodyPr/>
        <a:lstStyle/>
        <a:p>
          <a:endParaRPr lang="en-US"/>
        </a:p>
      </dgm:t>
    </dgm:pt>
    <dgm:pt modelId="{CE1CA537-A8E5-4CBB-8CE5-242678F6E216}" type="sibTrans" cxnId="{27B4E8B4-C39A-427E-B965-64E01AC4399D}">
      <dgm:prSet/>
      <dgm:spPr/>
      <dgm:t>
        <a:bodyPr/>
        <a:lstStyle/>
        <a:p>
          <a:endParaRPr lang="en-US"/>
        </a:p>
      </dgm:t>
    </dgm:pt>
    <dgm:pt modelId="{7A66B178-2F57-438C-AB96-277A6978D506}">
      <dgm:prSet/>
      <dgm:spPr/>
      <dgm:t>
        <a:bodyPr/>
        <a:lstStyle/>
        <a:p>
          <a:r>
            <a:rPr lang="en-GB"/>
            <a:t>Biscuit/Crackers</a:t>
          </a:r>
          <a:endParaRPr lang="en-US"/>
        </a:p>
      </dgm:t>
    </dgm:pt>
    <dgm:pt modelId="{5687F5DD-D410-45CE-BEA9-C02FA9EBC631}" type="parTrans" cxnId="{467706C3-DE1B-404D-91B3-A7E6C7027B0C}">
      <dgm:prSet/>
      <dgm:spPr/>
      <dgm:t>
        <a:bodyPr/>
        <a:lstStyle/>
        <a:p>
          <a:endParaRPr lang="en-US"/>
        </a:p>
      </dgm:t>
    </dgm:pt>
    <dgm:pt modelId="{6B62B0BF-D8ED-4F72-8E81-B49F8D45224B}" type="sibTrans" cxnId="{467706C3-DE1B-404D-91B3-A7E6C7027B0C}">
      <dgm:prSet/>
      <dgm:spPr/>
      <dgm:t>
        <a:bodyPr/>
        <a:lstStyle/>
        <a:p>
          <a:endParaRPr lang="en-US"/>
        </a:p>
      </dgm:t>
    </dgm:pt>
    <dgm:pt modelId="{5F441C55-5D65-4591-8281-7B73EC6EE4E1}">
      <dgm:prSet/>
      <dgm:spPr/>
      <dgm:t>
        <a:bodyPr/>
        <a:lstStyle/>
        <a:p>
          <a:r>
            <a:rPr lang="en-GB"/>
            <a:t>Fries/Chips</a:t>
          </a:r>
          <a:endParaRPr lang="en-US"/>
        </a:p>
      </dgm:t>
    </dgm:pt>
    <dgm:pt modelId="{34716E7A-2159-4EDB-AE2F-89A72F77106B}" type="parTrans" cxnId="{617CDB72-5E0B-4751-BCF9-9B16ED808D44}">
      <dgm:prSet/>
      <dgm:spPr/>
      <dgm:t>
        <a:bodyPr/>
        <a:lstStyle/>
        <a:p>
          <a:endParaRPr lang="en-US"/>
        </a:p>
      </dgm:t>
    </dgm:pt>
    <dgm:pt modelId="{9F30AC6F-C818-46EB-8D77-A4FAEBE80438}" type="sibTrans" cxnId="{617CDB72-5E0B-4751-BCF9-9B16ED808D44}">
      <dgm:prSet/>
      <dgm:spPr/>
      <dgm:t>
        <a:bodyPr/>
        <a:lstStyle/>
        <a:p>
          <a:endParaRPr lang="en-US"/>
        </a:p>
      </dgm:t>
    </dgm:pt>
    <dgm:pt modelId="{D0C69661-479C-4460-8A8C-58CCF6B1DCD6}">
      <dgm:prSet/>
      <dgm:spPr/>
      <dgm:t>
        <a:bodyPr/>
        <a:lstStyle/>
        <a:p>
          <a:r>
            <a:rPr lang="en-GB"/>
            <a:t>Chips/Crisps</a:t>
          </a:r>
          <a:endParaRPr lang="en-US"/>
        </a:p>
      </dgm:t>
    </dgm:pt>
    <dgm:pt modelId="{ED3489CB-B194-4D81-B4CC-79D31472F421}" type="parTrans" cxnId="{F2B9084B-DE07-4E00-8449-5B259F9A45D0}">
      <dgm:prSet/>
      <dgm:spPr/>
      <dgm:t>
        <a:bodyPr/>
        <a:lstStyle/>
        <a:p>
          <a:endParaRPr lang="en-US"/>
        </a:p>
      </dgm:t>
    </dgm:pt>
    <dgm:pt modelId="{ACCD2436-5C5D-44C0-892E-1ACFB819311D}" type="sibTrans" cxnId="{F2B9084B-DE07-4E00-8449-5B259F9A45D0}">
      <dgm:prSet/>
      <dgm:spPr/>
      <dgm:t>
        <a:bodyPr/>
        <a:lstStyle/>
        <a:p>
          <a:endParaRPr lang="en-US"/>
        </a:p>
      </dgm:t>
    </dgm:pt>
    <dgm:pt modelId="{9D057207-208A-4304-9E9A-F6C9ECDA09BB}">
      <dgm:prSet/>
      <dgm:spPr/>
      <dgm:t>
        <a:bodyPr/>
        <a:lstStyle/>
        <a:p>
          <a:r>
            <a:rPr lang="en-GB"/>
            <a:t>Flashlight/Torch</a:t>
          </a:r>
          <a:endParaRPr lang="en-US"/>
        </a:p>
      </dgm:t>
    </dgm:pt>
    <dgm:pt modelId="{AC427B73-F836-489E-916D-E1B8000A8735}" type="parTrans" cxnId="{1148CEEA-63C6-49CD-9D49-037E9EEFC0B2}">
      <dgm:prSet/>
      <dgm:spPr/>
      <dgm:t>
        <a:bodyPr/>
        <a:lstStyle/>
        <a:p>
          <a:endParaRPr lang="en-US"/>
        </a:p>
      </dgm:t>
    </dgm:pt>
    <dgm:pt modelId="{5C8F6EE7-7750-4CC3-94C5-C0DF68FABD46}" type="sibTrans" cxnId="{1148CEEA-63C6-49CD-9D49-037E9EEFC0B2}">
      <dgm:prSet/>
      <dgm:spPr/>
      <dgm:t>
        <a:bodyPr/>
        <a:lstStyle/>
        <a:p>
          <a:endParaRPr lang="en-US"/>
        </a:p>
      </dgm:t>
    </dgm:pt>
    <dgm:pt modelId="{732A09D0-551F-4D67-8E54-7625AC7EDDCE}">
      <dgm:prSet/>
      <dgm:spPr/>
      <dgm:t>
        <a:bodyPr/>
        <a:lstStyle/>
        <a:p>
          <a:r>
            <a:rPr lang="en-GB"/>
            <a:t>Sweater/Jumper</a:t>
          </a:r>
          <a:endParaRPr lang="en-US"/>
        </a:p>
      </dgm:t>
    </dgm:pt>
    <dgm:pt modelId="{92A54465-7276-406C-8C3E-EFE4B424CEEC}" type="parTrans" cxnId="{7FA3B386-06E0-42E6-8BC0-1E9EE43B0B6B}">
      <dgm:prSet/>
      <dgm:spPr/>
      <dgm:t>
        <a:bodyPr/>
        <a:lstStyle/>
        <a:p>
          <a:endParaRPr lang="en-US"/>
        </a:p>
      </dgm:t>
    </dgm:pt>
    <dgm:pt modelId="{074EB982-37C0-4558-A4BE-F8924EDA8440}" type="sibTrans" cxnId="{7FA3B386-06E0-42E6-8BC0-1E9EE43B0B6B}">
      <dgm:prSet/>
      <dgm:spPr/>
      <dgm:t>
        <a:bodyPr/>
        <a:lstStyle/>
        <a:p>
          <a:endParaRPr lang="en-US"/>
        </a:p>
      </dgm:t>
    </dgm:pt>
    <dgm:pt modelId="{BCF41670-29F9-4EC4-B936-243E459463C6}">
      <dgm:prSet/>
      <dgm:spPr/>
      <dgm:t>
        <a:bodyPr/>
        <a:lstStyle/>
        <a:p>
          <a:r>
            <a:rPr lang="en-GB"/>
            <a:t>Sneakers/Trainers</a:t>
          </a:r>
          <a:endParaRPr lang="en-US"/>
        </a:p>
      </dgm:t>
    </dgm:pt>
    <dgm:pt modelId="{D62C94E3-6075-4840-B01B-4A000DA80D90}" type="parTrans" cxnId="{07261A31-9DD5-4796-9836-713A07B496EC}">
      <dgm:prSet/>
      <dgm:spPr/>
      <dgm:t>
        <a:bodyPr/>
        <a:lstStyle/>
        <a:p>
          <a:endParaRPr lang="en-US"/>
        </a:p>
      </dgm:t>
    </dgm:pt>
    <dgm:pt modelId="{38785763-C1E9-47FB-9DF0-361CBF162DF9}" type="sibTrans" cxnId="{07261A31-9DD5-4796-9836-713A07B496EC}">
      <dgm:prSet/>
      <dgm:spPr/>
      <dgm:t>
        <a:bodyPr/>
        <a:lstStyle/>
        <a:p>
          <a:endParaRPr lang="en-US"/>
        </a:p>
      </dgm:t>
    </dgm:pt>
    <dgm:pt modelId="{B15B62CC-4EC6-4239-859C-B4A0C575F5EF}" type="pres">
      <dgm:prSet presAssocID="{2A9F99BD-C23C-42CC-88A1-B7A38F266E0C}" presName="vert0" presStyleCnt="0">
        <dgm:presLayoutVars>
          <dgm:dir/>
          <dgm:animOne val="branch"/>
          <dgm:animLvl val="lvl"/>
        </dgm:presLayoutVars>
      </dgm:prSet>
      <dgm:spPr/>
    </dgm:pt>
    <dgm:pt modelId="{C86A9D94-AD8F-4080-B025-9BD914E769BB}" type="pres">
      <dgm:prSet presAssocID="{752ED698-895B-479A-A148-8733C343F948}" presName="thickLine" presStyleLbl="alignNode1" presStyleIdx="0" presStyleCnt="1"/>
      <dgm:spPr/>
    </dgm:pt>
    <dgm:pt modelId="{6372BA91-C017-4264-AFB4-A089F18652B6}" type="pres">
      <dgm:prSet presAssocID="{752ED698-895B-479A-A148-8733C343F948}" presName="horz1" presStyleCnt="0"/>
      <dgm:spPr/>
    </dgm:pt>
    <dgm:pt modelId="{0F7303BE-3FDC-4DFD-B736-D71176A948F1}" type="pres">
      <dgm:prSet presAssocID="{752ED698-895B-479A-A148-8733C343F948}" presName="tx1" presStyleLbl="revTx" presStyleIdx="0" presStyleCnt="15"/>
      <dgm:spPr/>
    </dgm:pt>
    <dgm:pt modelId="{452E20EF-85D5-4C58-8E7E-DC7A979E3318}" type="pres">
      <dgm:prSet presAssocID="{752ED698-895B-479A-A148-8733C343F948}" presName="vert1" presStyleCnt="0"/>
      <dgm:spPr/>
    </dgm:pt>
    <dgm:pt modelId="{C1EC329D-C110-4597-97D7-024E288C7FD4}" type="pres">
      <dgm:prSet presAssocID="{0A7486FC-6671-437C-8D3F-A4FFAF5A5125}" presName="vertSpace2a" presStyleCnt="0"/>
      <dgm:spPr/>
    </dgm:pt>
    <dgm:pt modelId="{EA2D8C7D-6274-4ABF-8E53-BDE09FC5F532}" type="pres">
      <dgm:prSet presAssocID="{0A7486FC-6671-437C-8D3F-A4FFAF5A5125}" presName="horz2" presStyleCnt="0"/>
      <dgm:spPr/>
    </dgm:pt>
    <dgm:pt modelId="{94377369-BA34-4BBC-B1BB-821E8626C112}" type="pres">
      <dgm:prSet presAssocID="{0A7486FC-6671-437C-8D3F-A4FFAF5A5125}" presName="horzSpace2" presStyleCnt="0"/>
      <dgm:spPr/>
    </dgm:pt>
    <dgm:pt modelId="{F2BF6F80-2FCB-448D-A35B-8EB6B91F7797}" type="pres">
      <dgm:prSet presAssocID="{0A7486FC-6671-437C-8D3F-A4FFAF5A5125}" presName="tx2" presStyleLbl="revTx" presStyleIdx="1" presStyleCnt="15"/>
      <dgm:spPr/>
    </dgm:pt>
    <dgm:pt modelId="{22643FD0-73BB-4942-8B29-79415BC731CC}" type="pres">
      <dgm:prSet presAssocID="{0A7486FC-6671-437C-8D3F-A4FFAF5A5125}" presName="vert2" presStyleCnt="0"/>
      <dgm:spPr/>
    </dgm:pt>
    <dgm:pt modelId="{51488F58-37FE-4DB1-8BFC-552965FD53ED}" type="pres">
      <dgm:prSet presAssocID="{0A7486FC-6671-437C-8D3F-A4FFAF5A5125}" presName="thinLine2b" presStyleLbl="callout" presStyleIdx="0" presStyleCnt="14"/>
      <dgm:spPr/>
    </dgm:pt>
    <dgm:pt modelId="{260B6CB1-2CB9-40F7-9FFF-BB6DA376F723}" type="pres">
      <dgm:prSet presAssocID="{0A7486FC-6671-437C-8D3F-A4FFAF5A5125}" presName="vertSpace2b" presStyleCnt="0"/>
      <dgm:spPr/>
    </dgm:pt>
    <dgm:pt modelId="{8FC84B12-355C-4ADC-8F4C-6AE2A68A3F56}" type="pres">
      <dgm:prSet presAssocID="{520CAE3D-3EE9-48CA-881B-A35459B151D0}" presName="horz2" presStyleCnt="0"/>
      <dgm:spPr/>
    </dgm:pt>
    <dgm:pt modelId="{DACAD968-FC8B-41DE-AA57-1569CBBFC72A}" type="pres">
      <dgm:prSet presAssocID="{520CAE3D-3EE9-48CA-881B-A35459B151D0}" presName="horzSpace2" presStyleCnt="0"/>
      <dgm:spPr/>
    </dgm:pt>
    <dgm:pt modelId="{4E5A1686-BB9E-4484-9D26-D819408723E1}" type="pres">
      <dgm:prSet presAssocID="{520CAE3D-3EE9-48CA-881B-A35459B151D0}" presName="tx2" presStyleLbl="revTx" presStyleIdx="2" presStyleCnt="15"/>
      <dgm:spPr/>
    </dgm:pt>
    <dgm:pt modelId="{23BBD74F-B131-4783-8015-D1B90948A03A}" type="pres">
      <dgm:prSet presAssocID="{520CAE3D-3EE9-48CA-881B-A35459B151D0}" presName="vert2" presStyleCnt="0"/>
      <dgm:spPr/>
    </dgm:pt>
    <dgm:pt modelId="{21F813EF-2ECC-4800-BCB7-124CA99ADF35}" type="pres">
      <dgm:prSet presAssocID="{520CAE3D-3EE9-48CA-881B-A35459B151D0}" presName="thinLine2b" presStyleLbl="callout" presStyleIdx="1" presStyleCnt="14"/>
      <dgm:spPr/>
    </dgm:pt>
    <dgm:pt modelId="{70F6054E-AA35-4FAB-A79E-1D0C8D9B79CC}" type="pres">
      <dgm:prSet presAssocID="{520CAE3D-3EE9-48CA-881B-A35459B151D0}" presName="vertSpace2b" presStyleCnt="0"/>
      <dgm:spPr/>
    </dgm:pt>
    <dgm:pt modelId="{4BAA0A6F-5576-4E77-AEA0-E85EAA2B5009}" type="pres">
      <dgm:prSet presAssocID="{ED3763B9-5FC6-4ED5-8C1D-DC8C32A6641F}" presName="horz2" presStyleCnt="0"/>
      <dgm:spPr/>
    </dgm:pt>
    <dgm:pt modelId="{11211EB6-37F0-4721-8D99-83B5FED4C2C6}" type="pres">
      <dgm:prSet presAssocID="{ED3763B9-5FC6-4ED5-8C1D-DC8C32A6641F}" presName="horzSpace2" presStyleCnt="0"/>
      <dgm:spPr/>
    </dgm:pt>
    <dgm:pt modelId="{A1AD2D09-4ABF-4D1D-A83A-5B7EE1401E9B}" type="pres">
      <dgm:prSet presAssocID="{ED3763B9-5FC6-4ED5-8C1D-DC8C32A6641F}" presName="tx2" presStyleLbl="revTx" presStyleIdx="3" presStyleCnt="15"/>
      <dgm:spPr/>
    </dgm:pt>
    <dgm:pt modelId="{29971E35-8DB3-4235-A870-B21BFDC81C83}" type="pres">
      <dgm:prSet presAssocID="{ED3763B9-5FC6-4ED5-8C1D-DC8C32A6641F}" presName="vert2" presStyleCnt="0"/>
      <dgm:spPr/>
    </dgm:pt>
    <dgm:pt modelId="{8D66FD8C-14AE-480E-813E-B4793AF3C601}" type="pres">
      <dgm:prSet presAssocID="{ED3763B9-5FC6-4ED5-8C1D-DC8C32A6641F}" presName="thinLine2b" presStyleLbl="callout" presStyleIdx="2" presStyleCnt="14"/>
      <dgm:spPr/>
    </dgm:pt>
    <dgm:pt modelId="{8CCAF7AF-4CA9-41E7-960B-7EAE800DB511}" type="pres">
      <dgm:prSet presAssocID="{ED3763B9-5FC6-4ED5-8C1D-DC8C32A6641F}" presName="vertSpace2b" presStyleCnt="0"/>
      <dgm:spPr/>
    </dgm:pt>
    <dgm:pt modelId="{B91E584F-D7F1-455C-A22D-362E670CBE99}" type="pres">
      <dgm:prSet presAssocID="{4FAC2BE2-D06A-486A-8827-EEDDB4565BDE}" presName="horz2" presStyleCnt="0"/>
      <dgm:spPr/>
    </dgm:pt>
    <dgm:pt modelId="{B19400CF-5648-4F82-A726-DE3230B9EB37}" type="pres">
      <dgm:prSet presAssocID="{4FAC2BE2-D06A-486A-8827-EEDDB4565BDE}" presName="horzSpace2" presStyleCnt="0"/>
      <dgm:spPr/>
    </dgm:pt>
    <dgm:pt modelId="{5E4C23BE-C2DE-4847-A035-BE63C90F1F62}" type="pres">
      <dgm:prSet presAssocID="{4FAC2BE2-D06A-486A-8827-EEDDB4565BDE}" presName="tx2" presStyleLbl="revTx" presStyleIdx="4" presStyleCnt="15"/>
      <dgm:spPr/>
    </dgm:pt>
    <dgm:pt modelId="{F7C4F033-D6C6-4B26-9AB9-E85A628EA532}" type="pres">
      <dgm:prSet presAssocID="{4FAC2BE2-D06A-486A-8827-EEDDB4565BDE}" presName="vert2" presStyleCnt="0"/>
      <dgm:spPr/>
    </dgm:pt>
    <dgm:pt modelId="{935F4E34-AEC0-413A-8EE2-9140C1D077D4}" type="pres">
      <dgm:prSet presAssocID="{4FAC2BE2-D06A-486A-8827-EEDDB4565BDE}" presName="thinLine2b" presStyleLbl="callout" presStyleIdx="3" presStyleCnt="14"/>
      <dgm:spPr/>
    </dgm:pt>
    <dgm:pt modelId="{6ACD13BE-5AF6-46A2-9CF3-875888A68123}" type="pres">
      <dgm:prSet presAssocID="{4FAC2BE2-D06A-486A-8827-EEDDB4565BDE}" presName="vertSpace2b" presStyleCnt="0"/>
      <dgm:spPr/>
    </dgm:pt>
    <dgm:pt modelId="{625C934B-F6A8-4E6A-813F-685B345C4B16}" type="pres">
      <dgm:prSet presAssocID="{EA005BAA-C852-45C2-B5FB-0FA8F83B669C}" presName="horz2" presStyleCnt="0"/>
      <dgm:spPr/>
    </dgm:pt>
    <dgm:pt modelId="{1AE335DD-BF6F-4A45-B710-A8FF8865E8A0}" type="pres">
      <dgm:prSet presAssocID="{EA005BAA-C852-45C2-B5FB-0FA8F83B669C}" presName="horzSpace2" presStyleCnt="0"/>
      <dgm:spPr/>
    </dgm:pt>
    <dgm:pt modelId="{C83E8944-C5C3-423A-84F0-21C98E252C70}" type="pres">
      <dgm:prSet presAssocID="{EA005BAA-C852-45C2-B5FB-0FA8F83B669C}" presName="tx2" presStyleLbl="revTx" presStyleIdx="5" presStyleCnt="15"/>
      <dgm:spPr/>
    </dgm:pt>
    <dgm:pt modelId="{7561BA0E-9EC0-4AD9-AD4C-53C656DA2B42}" type="pres">
      <dgm:prSet presAssocID="{EA005BAA-C852-45C2-B5FB-0FA8F83B669C}" presName="vert2" presStyleCnt="0"/>
      <dgm:spPr/>
    </dgm:pt>
    <dgm:pt modelId="{E0E2F88F-A216-47D9-82BF-FBB207AC8A36}" type="pres">
      <dgm:prSet presAssocID="{EA005BAA-C852-45C2-B5FB-0FA8F83B669C}" presName="thinLine2b" presStyleLbl="callout" presStyleIdx="4" presStyleCnt="14"/>
      <dgm:spPr/>
    </dgm:pt>
    <dgm:pt modelId="{BB9BC9DE-615A-42DF-8BD9-EE3BD777BADB}" type="pres">
      <dgm:prSet presAssocID="{EA005BAA-C852-45C2-B5FB-0FA8F83B669C}" presName="vertSpace2b" presStyleCnt="0"/>
      <dgm:spPr/>
    </dgm:pt>
    <dgm:pt modelId="{3F76E372-4B30-4F04-9E4B-5975634B510D}" type="pres">
      <dgm:prSet presAssocID="{DB29E18D-F6DC-4ED6-855F-1A376AFDCDEF}" presName="horz2" presStyleCnt="0"/>
      <dgm:spPr/>
    </dgm:pt>
    <dgm:pt modelId="{F177F37B-52F0-404C-8F7F-099935C9E123}" type="pres">
      <dgm:prSet presAssocID="{DB29E18D-F6DC-4ED6-855F-1A376AFDCDEF}" presName="horzSpace2" presStyleCnt="0"/>
      <dgm:spPr/>
    </dgm:pt>
    <dgm:pt modelId="{6ADC76BB-2727-4490-9C15-B585FE324466}" type="pres">
      <dgm:prSet presAssocID="{DB29E18D-F6DC-4ED6-855F-1A376AFDCDEF}" presName="tx2" presStyleLbl="revTx" presStyleIdx="6" presStyleCnt="15"/>
      <dgm:spPr/>
    </dgm:pt>
    <dgm:pt modelId="{1663A09E-A07C-499C-8538-E64C0560DBF5}" type="pres">
      <dgm:prSet presAssocID="{DB29E18D-F6DC-4ED6-855F-1A376AFDCDEF}" presName="vert2" presStyleCnt="0"/>
      <dgm:spPr/>
    </dgm:pt>
    <dgm:pt modelId="{143C539E-3C49-4580-8E08-4CE90C9357D8}" type="pres">
      <dgm:prSet presAssocID="{DB29E18D-F6DC-4ED6-855F-1A376AFDCDEF}" presName="thinLine2b" presStyleLbl="callout" presStyleIdx="5" presStyleCnt="14"/>
      <dgm:spPr/>
    </dgm:pt>
    <dgm:pt modelId="{987BF998-065A-41A5-9005-377659E15215}" type="pres">
      <dgm:prSet presAssocID="{DB29E18D-F6DC-4ED6-855F-1A376AFDCDEF}" presName="vertSpace2b" presStyleCnt="0"/>
      <dgm:spPr/>
    </dgm:pt>
    <dgm:pt modelId="{8F4548A0-8D3C-45F1-8D3C-B21C1F8F7F13}" type="pres">
      <dgm:prSet presAssocID="{339C666B-37BA-46EF-9993-38CD281823F2}" presName="horz2" presStyleCnt="0"/>
      <dgm:spPr/>
    </dgm:pt>
    <dgm:pt modelId="{72115B31-2629-4E82-80C7-D6F18F1F05AF}" type="pres">
      <dgm:prSet presAssocID="{339C666B-37BA-46EF-9993-38CD281823F2}" presName="horzSpace2" presStyleCnt="0"/>
      <dgm:spPr/>
    </dgm:pt>
    <dgm:pt modelId="{4DBC7A78-D9D9-49E2-A63B-C3C27A8CE07B}" type="pres">
      <dgm:prSet presAssocID="{339C666B-37BA-46EF-9993-38CD281823F2}" presName="tx2" presStyleLbl="revTx" presStyleIdx="7" presStyleCnt="15"/>
      <dgm:spPr/>
    </dgm:pt>
    <dgm:pt modelId="{FA0BF656-C7C4-46E7-888A-5190074260B8}" type="pres">
      <dgm:prSet presAssocID="{339C666B-37BA-46EF-9993-38CD281823F2}" presName="vert2" presStyleCnt="0"/>
      <dgm:spPr/>
    </dgm:pt>
    <dgm:pt modelId="{94258F25-DD6E-41D8-A5CC-F4048EA8234D}" type="pres">
      <dgm:prSet presAssocID="{339C666B-37BA-46EF-9993-38CD281823F2}" presName="thinLine2b" presStyleLbl="callout" presStyleIdx="6" presStyleCnt="14"/>
      <dgm:spPr/>
    </dgm:pt>
    <dgm:pt modelId="{9A6E9E52-2982-4AEA-BC11-0C00E87D249E}" type="pres">
      <dgm:prSet presAssocID="{339C666B-37BA-46EF-9993-38CD281823F2}" presName="vertSpace2b" presStyleCnt="0"/>
      <dgm:spPr/>
    </dgm:pt>
    <dgm:pt modelId="{E4F86560-9C2C-4E25-AB0F-8F3AE8FA4337}" type="pres">
      <dgm:prSet presAssocID="{7A7AF7F4-79D6-4D11-AB91-C2DF38289EF2}" presName="horz2" presStyleCnt="0"/>
      <dgm:spPr/>
    </dgm:pt>
    <dgm:pt modelId="{BD93502D-2497-44D0-A245-81E11621802E}" type="pres">
      <dgm:prSet presAssocID="{7A7AF7F4-79D6-4D11-AB91-C2DF38289EF2}" presName="horzSpace2" presStyleCnt="0"/>
      <dgm:spPr/>
    </dgm:pt>
    <dgm:pt modelId="{D527B192-634D-4BB2-B5A4-ADDC3878DCDD}" type="pres">
      <dgm:prSet presAssocID="{7A7AF7F4-79D6-4D11-AB91-C2DF38289EF2}" presName="tx2" presStyleLbl="revTx" presStyleIdx="8" presStyleCnt="15"/>
      <dgm:spPr/>
    </dgm:pt>
    <dgm:pt modelId="{CCCF491E-33AC-4020-A025-D088216BE6D5}" type="pres">
      <dgm:prSet presAssocID="{7A7AF7F4-79D6-4D11-AB91-C2DF38289EF2}" presName="vert2" presStyleCnt="0"/>
      <dgm:spPr/>
    </dgm:pt>
    <dgm:pt modelId="{F5953456-C4E7-4E76-9F09-9ACB8D929DC7}" type="pres">
      <dgm:prSet presAssocID="{7A7AF7F4-79D6-4D11-AB91-C2DF38289EF2}" presName="thinLine2b" presStyleLbl="callout" presStyleIdx="7" presStyleCnt="14"/>
      <dgm:spPr/>
    </dgm:pt>
    <dgm:pt modelId="{94BD37DE-AFBB-4A73-843B-40B3D93E74A1}" type="pres">
      <dgm:prSet presAssocID="{7A7AF7F4-79D6-4D11-AB91-C2DF38289EF2}" presName="vertSpace2b" presStyleCnt="0"/>
      <dgm:spPr/>
    </dgm:pt>
    <dgm:pt modelId="{2647BDD0-3F6C-464B-B62A-E5530DF49D96}" type="pres">
      <dgm:prSet presAssocID="{7A66B178-2F57-438C-AB96-277A6978D506}" presName="horz2" presStyleCnt="0"/>
      <dgm:spPr/>
    </dgm:pt>
    <dgm:pt modelId="{45070CA6-4064-4772-A28D-8E43BF239BE7}" type="pres">
      <dgm:prSet presAssocID="{7A66B178-2F57-438C-AB96-277A6978D506}" presName="horzSpace2" presStyleCnt="0"/>
      <dgm:spPr/>
    </dgm:pt>
    <dgm:pt modelId="{ACF16287-69C1-4511-AB4D-1D9B6659AEA4}" type="pres">
      <dgm:prSet presAssocID="{7A66B178-2F57-438C-AB96-277A6978D506}" presName="tx2" presStyleLbl="revTx" presStyleIdx="9" presStyleCnt="15"/>
      <dgm:spPr/>
    </dgm:pt>
    <dgm:pt modelId="{D71C02D5-5D53-4D77-95AB-5E9C3D38D408}" type="pres">
      <dgm:prSet presAssocID="{7A66B178-2F57-438C-AB96-277A6978D506}" presName="vert2" presStyleCnt="0"/>
      <dgm:spPr/>
    </dgm:pt>
    <dgm:pt modelId="{E1444FF1-D932-49F9-9B73-9D024E27CF65}" type="pres">
      <dgm:prSet presAssocID="{7A66B178-2F57-438C-AB96-277A6978D506}" presName="thinLine2b" presStyleLbl="callout" presStyleIdx="8" presStyleCnt="14"/>
      <dgm:spPr/>
    </dgm:pt>
    <dgm:pt modelId="{847EB3A4-C121-453E-A7B3-157C11F639B8}" type="pres">
      <dgm:prSet presAssocID="{7A66B178-2F57-438C-AB96-277A6978D506}" presName="vertSpace2b" presStyleCnt="0"/>
      <dgm:spPr/>
    </dgm:pt>
    <dgm:pt modelId="{EEB8ABF6-D06E-4ABA-B57D-64EC4C3FF075}" type="pres">
      <dgm:prSet presAssocID="{5F441C55-5D65-4591-8281-7B73EC6EE4E1}" presName="horz2" presStyleCnt="0"/>
      <dgm:spPr/>
    </dgm:pt>
    <dgm:pt modelId="{2DA9268F-0185-43B8-A874-99ED84F05E93}" type="pres">
      <dgm:prSet presAssocID="{5F441C55-5D65-4591-8281-7B73EC6EE4E1}" presName="horzSpace2" presStyleCnt="0"/>
      <dgm:spPr/>
    </dgm:pt>
    <dgm:pt modelId="{812C1FEA-CA5E-4427-843D-0B5BA4372511}" type="pres">
      <dgm:prSet presAssocID="{5F441C55-5D65-4591-8281-7B73EC6EE4E1}" presName="tx2" presStyleLbl="revTx" presStyleIdx="10" presStyleCnt="15"/>
      <dgm:spPr/>
    </dgm:pt>
    <dgm:pt modelId="{2327D59D-2752-480F-BC37-4511338CE0F4}" type="pres">
      <dgm:prSet presAssocID="{5F441C55-5D65-4591-8281-7B73EC6EE4E1}" presName="vert2" presStyleCnt="0"/>
      <dgm:spPr/>
    </dgm:pt>
    <dgm:pt modelId="{A01B46D8-97C9-47FD-B12D-853B4E442226}" type="pres">
      <dgm:prSet presAssocID="{5F441C55-5D65-4591-8281-7B73EC6EE4E1}" presName="thinLine2b" presStyleLbl="callout" presStyleIdx="9" presStyleCnt="14"/>
      <dgm:spPr/>
    </dgm:pt>
    <dgm:pt modelId="{BB2BF7A8-A65B-40CB-A75A-084EB71A942F}" type="pres">
      <dgm:prSet presAssocID="{5F441C55-5D65-4591-8281-7B73EC6EE4E1}" presName="vertSpace2b" presStyleCnt="0"/>
      <dgm:spPr/>
    </dgm:pt>
    <dgm:pt modelId="{1A6AAFF7-E49B-414C-8F6B-625A8CD44248}" type="pres">
      <dgm:prSet presAssocID="{D0C69661-479C-4460-8A8C-58CCF6B1DCD6}" presName="horz2" presStyleCnt="0"/>
      <dgm:spPr/>
    </dgm:pt>
    <dgm:pt modelId="{C624F977-BAE9-488B-9EAD-E0F56AEF0428}" type="pres">
      <dgm:prSet presAssocID="{D0C69661-479C-4460-8A8C-58CCF6B1DCD6}" presName="horzSpace2" presStyleCnt="0"/>
      <dgm:spPr/>
    </dgm:pt>
    <dgm:pt modelId="{FC068CB1-2CCE-423D-8D1B-C1ED95D8BC81}" type="pres">
      <dgm:prSet presAssocID="{D0C69661-479C-4460-8A8C-58CCF6B1DCD6}" presName="tx2" presStyleLbl="revTx" presStyleIdx="11" presStyleCnt="15"/>
      <dgm:spPr/>
    </dgm:pt>
    <dgm:pt modelId="{F7DBABD9-2710-4574-A00B-3BC97B866631}" type="pres">
      <dgm:prSet presAssocID="{D0C69661-479C-4460-8A8C-58CCF6B1DCD6}" presName="vert2" presStyleCnt="0"/>
      <dgm:spPr/>
    </dgm:pt>
    <dgm:pt modelId="{7C945A83-A2B3-492C-B544-560E31B9667D}" type="pres">
      <dgm:prSet presAssocID="{D0C69661-479C-4460-8A8C-58CCF6B1DCD6}" presName="thinLine2b" presStyleLbl="callout" presStyleIdx="10" presStyleCnt="14"/>
      <dgm:spPr/>
    </dgm:pt>
    <dgm:pt modelId="{CA9434D1-19CD-4084-AAB1-9947878B3DC6}" type="pres">
      <dgm:prSet presAssocID="{D0C69661-479C-4460-8A8C-58CCF6B1DCD6}" presName="vertSpace2b" presStyleCnt="0"/>
      <dgm:spPr/>
    </dgm:pt>
    <dgm:pt modelId="{9CB834E1-51A3-4B8E-8943-5625F02EE3B2}" type="pres">
      <dgm:prSet presAssocID="{9D057207-208A-4304-9E9A-F6C9ECDA09BB}" presName="horz2" presStyleCnt="0"/>
      <dgm:spPr/>
    </dgm:pt>
    <dgm:pt modelId="{16C482B5-A7E6-4279-AB37-9E0747C05D5B}" type="pres">
      <dgm:prSet presAssocID="{9D057207-208A-4304-9E9A-F6C9ECDA09BB}" presName="horzSpace2" presStyleCnt="0"/>
      <dgm:spPr/>
    </dgm:pt>
    <dgm:pt modelId="{0218234F-2407-434D-BFC3-12C28B122776}" type="pres">
      <dgm:prSet presAssocID="{9D057207-208A-4304-9E9A-F6C9ECDA09BB}" presName="tx2" presStyleLbl="revTx" presStyleIdx="12" presStyleCnt="15"/>
      <dgm:spPr/>
    </dgm:pt>
    <dgm:pt modelId="{E9CB6EF9-3E33-4BFD-ADB2-1B5E527AC169}" type="pres">
      <dgm:prSet presAssocID="{9D057207-208A-4304-9E9A-F6C9ECDA09BB}" presName="vert2" presStyleCnt="0"/>
      <dgm:spPr/>
    </dgm:pt>
    <dgm:pt modelId="{11567729-8EA5-46D7-9145-F5FB07F64AF9}" type="pres">
      <dgm:prSet presAssocID="{9D057207-208A-4304-9E9A-F6C9ECDA09BB}" presName="thinLine2b" presStyleLbl="callout" presStyleIdx="11" presStyleCnt="14"/>
      <dgm:spPr/>
    </dgm:pt>
    <dgm:pt modelId="{DF1C1AF8-2379-4F25-910E-A0A2A2BB8568}" type="pres">
      <dgm:prSet presAssocID="{9D057207-208A-4304-9E9A-F6C9ECDA09BB}" presName="vertSpace2b" presStyleCnt="0"/>
      <dgm:spPr/>
    </dgm:pt>
    <dgm:pt modelId="{601806D0-EC33-4466-BFB6-B930D65EF903}" type="pres">
      <dgm:prSet presAssocID="{732A09D0-551F-4D67-8E54-7625AC7EDDCE}" presName="horz2" presStyleCnt="0"/>
      <dgm:spPr/>
    </dgm:pt>
    <dgm:pt modelId="{1A45BE9C-BCA1-49A1-8F8D-CE173F4C2888}" type="pres">
      <dgm:prSet presAssocID="{732A09D0-551F-4D67-8E54-7625AC7EDDCE}" presName="horzSpace2" presStyleCnt="0"/>
      <dgm:spPr/>
    </dgm:pt>
    <dgm:pt modelId="{B9F5BFAE-8DBE-49C1-8DCD-30A581D80AEF}" type="pres">
      <dgm:prSet presAssocID="{732A09D0-551F-4D67-8E54-7625AC7EDDCE}" presName="tx2" presStyleLbl="revTx" presStyleIdx="13" presStyleCnt="15"/>
      <dgm:spPr/>
    </dgm:pt>
    <dgm:pt modelId="{C7EC279E-F72F-415C-B1D7-5D9F03DDF6FA}" type="pres">
      <dgm:prSet presAssocID="{732A09D0-551F-4D67-8E54-7625AC7EDDCE}" presName="vert2" presStyleCnt="0"/>
      <dgm:spPr/>
    </dgm:pt>
    <dgm:pt modelId="{DFDCC748-F3E6-47F0-89B2-A09C016E9E33}" type="pres">
      <dgm:prSet presAssocID="{732A09D0-551F-4D67-8E54-7625AC7EDDCE}" presName="thinLine2b" presStyleLbl="callout" presStyleIdx="12" presStyleCnt="14"/>
      <dgm:spPr/>
    </dgm:pt>
    <dgm:pt modelId="{BCA5B640-74FC-4610-AF16-16640204C737}" type="pres">
      <dgm:prSet presAssocID="{732A09D0-551F-4D67-8E54-7625AC7EDDCE}" presName="vertSpace2b" presStyleCnt="0"/>
      <dgm:spPr/>
    </dgm:pt>
    <dgm:pt modelId="{E7A69895-B832-4725-A2C9-E0840FA9883F}" type="pres">
      <dgm:prSet presAssocID="{BCF41670-29F9-4EC4-B936-243E459463C6}" presName="horz2" presStyleCnt="0"/>
      <dgm:spPr/>
    </dgm:pt>
    <dgm:pt modelId="{D7168B6D-7053-40E4-AA57-9EC2C9E8C269}" type="pres">
      <dgm:prSet presAssocID="{BCF41670-29F9-4EC4-B936-243E459463C6}" presName="horzSpace2" presStyleCnt="0"/>
      <dgm:spPr/>
    </dgm:pt>
    <dgm:pt modelId="{19A236B8-9C7E-49CB-BCE4-A565AAD903D6}" type="pres">
      <dgm:prSet presAssocID="{BCF41670-29F9-4EC4-B936-243E459463C6}" presName="tx2" presStyleLbl="revTx" presStyleIdx="14" presStyleCnt="15"/>
      <dgm:spPr/>
    </dgm:pt>
    <dgm:pt modelId="{36EEB3F1-DCF3-4157-B1E9-3D8D36264A2E}" type="pres">
      <dgm:prSet presAssocID="{BCF41670-29F9-4EC4-B936-243E459463C6}" presName="vert2" presStyleCnt="0"/>
      <dgm:spPr/>
    </dgm:pt>
    <dgm:pt modelId="{1BF2757D-36C2-4BF2-AA4E-A1F37750EFE2}" type="pres">
      <dgm:prSet presAssocID="{BCF41670-29F9-4EC4-B936-243E459463C6}" presName="thinLine2b" presStyleLbl="callout" presStyleIdx="13" presStyleCnt="14"/>
      <dgm:spPr/>
    </dgm:pt>
    <dgm:pt modelId="{05FCFB16-4735-4CDD-8533-5283F44A8905}" type="pres">
      <dgm:prSet presAssocID="{BCF41670-29F9-4EC4-B936-243E459463C6}" presName="vertSpace2b" presStyleCnt="0"/>
      <dgm:spPr/>
    </dgm:pt>
  </dgm:ptLst>
  <dgm:cxnLst>
    <dgm:cxn modelId="{68AEF704-D9AC-4AF4-87EA-25A65DACBABD}" srcId="{752ED698-895B-479A-A148-8733C343F948}" destId="{DB29E18D-F6DC-4ED6-855F-1A376AFDCDEF}" srcOrd="5" destOrd="0" parTransId="{BC66DA5A-8616-4B04-BF32-A95E6900AB55}" sibTransId="{E3F167FA-AB43-464C-B535-F691A26AFE5C}"/>
    <dgm:cxn modelId="{E6879807-D35C-49CF-A4AB-83BA6DB2374D}" type="presOf" srcId="{BCF41670-29F9-4EC4-B936-243E459463C6}" destId="{19A236B8-9C7E-49CB-BCE4-A565AAD903D6}" srcOrd="0" destOrd="0" presId="urn:microsoft.com/office/officeart/2008/layout/LinedList"/>
    <dgm:cxn modelId="{6814EC08-EB3F-49C6-9E30-1A996E7A5794}" type="presOf" srcId="{9D057207-208A-4304-9E9A-F6C9ECDA09BB}" destId="{0218234F-2407-434D-BFC3-12C28B122776}" srcOrd="0" destOrd="0" presId="urn:microsoft.com/office/officeart/2008/layout/LinedList"/>
    <dgm:cxn modelId="{A3150B1C-A781-432F-AF09-AA6655041D83}" srcId="{752ED698-895B-479A-A148-8733C343F948}" destId="{339C666B-37BA-46EF-9993-38CD281823F2}" srcOrd="6" destOrd="0" parTransId="{594EC7C3-3395-4F0E-AD40-068AE0A3B11B}" sibTransId="{68C9DD3F-C983-4C31-B193-92574D00A80C}"/>
    <dgm:cxn modelId="{0517C61D-ABF2-4C47-A2CD-3CFC4B233DA6}" srcId="{752ED698-895B-479A-A148-8733C343F948}" destId="{520CAE3D-3EE9-48CA-881B-A35459B151D0}" srcOrd="1" destOrd="0" parTransId="{CC416846-D363-4924-8E46-56D11ABF3DE0}" sibTransId="{93EE72C5-3ABC-4CFE-A81C-91E09108DFAE}"/>
    <dgm:cxn modelId="{B518F227-A023-44BB-B464-2DF57D709795}" type="presOf" srcId="{4FAC2BE2-D06A-486A-8827-EEDDB4565BDE}" destId="{5E4C23BE-C2DE-4847-A035-BE63C90F1F62}" srcOrd="0" destOrd="0" presId="urn:microsoft.com/office/officeart/2008/layout/LinedList"/>
    <dgm:cxn modelId="{FB836329-40E4-4E09-882F-3DE959523ADC}" srcId="{752ED698-895B-479A-A148-8733C343F948}" destId="{4FAC2BE2-D06A-486A-8827-EEDDB4565BDE}" srcOrd="3" destOrd="0" parTransId="{F4106F19-2A33-4110-8FDB-3F46889D6BC9}" sibTransId="{459BACBE-F484-4A89-B206-8955D13C380B}"/>
    <dgm:cxn modelId="{3FBC102A-4AA1-47B0-BEDB-10EC80A00BEA}" type="presOf" srcId="{5F441C55-5D65-4591-8281-7B73EC6EE4E1}" destId="{812C1FEA-CA5E-4427-843D-0B5BA4372511}" srcOrd="0" destOrd="0" presId="urn:microsoft.com/office/officeart/2008/layout/LinedList"/>
    <dgm:cxn modelId="{07261A31-9DD5-4796-9836-713A07B496EC}" srcId="{752ED698-895B-479A-A148-8733C343F948}" destId="{BCF41670-29F9-4EC4-B936-243E459463C6}" srcOrd="13" destOrd="0" parTransId="{D62C94E3-6075-4840-B01B-4A000DA80D90}" sibTransId="{38785763-C1E9-47FB-9DF0-361CBF162DF9}"/>
    <dgm:cxn modelId="{494A8338-661E-4ADB-9593-F580A7CECB79}" type="presOf" srcId="{732A09D0-551F-4D67-8E54-7625AC7EDDCE}" destId="{B9F5BFAE-8DBE-49C1-8DCD-30A581D80AEF}" srcOrd="0" destOrd="0" presId="urn:microsoft.com/office/officeart/2008/layout/LinedList"/>
    <dgm:cxn modelId="{A91AF640-8BBB-478E-BE23-BD1B516EE58D}" type="presOf" srcId="{0A7486FC-6671-437C-8D3F-A4FFAF5A5125}" destId="{F2BF6F80-2FCB-448D-A35B-8EB6B91F7797}" srcOrd="0" destOrd="0" presId="urn:microsoft.com/office/officeart/2008/layout/LinedList"/>
    <dgm:cxn modelId="{943A2E60-2484-4B3D-A883-D2BF2DBF2E39}" type="presOf" srcId="{EA005BAA-C852-45C2-B5FB-0FA8F83B669C}" destId="{C83E8944-C5C3-423A-84F0-21C98E252C70}" srcOrd="0" destOrd="0" presId="urn:microsoft.com/office/officeart/2008/layout/LinedList"/>
    <dgm:cxn modelId="{F2B9084B-DE07-4E00-8449-5B259F9A45D0}" srcId="{752ED698-895B-479A-A148-8733C343F948}" destId="{D0C69661-479C-4460-8A8C-58CCF6B1DCD6}" srcOrd="10" destOrd="0" parTransId="{ED3489CB-B194-4D81-B4CC-79D31472F421}" sibTransId="{ACCD2436-5C5D-44C0-892E-1ACFB819311D}"/>
    <dgm:cxn modelId="{617CDB72-5E0B-4751-BCF9-9B16ED808D44}" srcId="{752ED698-895B-479A-A148-8733C343F948}" destId="{5F441C55-5D65-4591-8281-7B73EC6EE4E1}" srcOrd="9" destOrd="0" parTransId="{34716E7A-2159-4EDB-AE2F-89A72F77106B}" sibTransId="{9F30AC6F-C818-46EB-8D77-A4FAEBE80438}"/>
    <dgm:cxn modelId="{B77D2D82-0D9E-45DE-8543-D8E9FA42F5EF}" type="presOf" srcId="{339C666B-37BA-46EF-9993-38CD281823F2}" destId="{4DBC7A78-D9D9-49E2-A63B-C3C27A8CE07B}" srcOrd="0" destOrd="0" presId="urn:microsoft.com/office/officeart/2008/layout/LinedList"/>
    <dgm:cxn modelId="{EDB6F082-E960-412B-85D3-65B0FF0FB183}" type="presOf" srcId="{752ED698-895B-479A-A148-8733C343F948}" destId="{0F7303BE-3FDC-4DFD-B736-D71176A948F1}" srcOrd="0" destOrd="0" presId="urn:microsoft.com/office/officeart/2008/layout/LinedList"/>
    <dgm:cxn modelId="{7FA3B386-06E0-42E6-8BC0-1E9EE43B0B6B}" srcId="{752ED698-895B-479A-A148-8733C343F948}" destId="{732A09D0-551F-4D67-8E54-7625AC7EDDCE}" srcOrd="12" destOrd="0" parTransId="{92A54465-7276-406C-8C3E-EFE4B424CEEC}" sibTransId="{074EB982-37C0-4558-A4BE-F8924EDA8440}"/>
    <dgm:cxn modelId="{6F51508C-ADCD-481A-93E0-47F829640AF1}" type="presOf" srcId="{D0C69661-479C-4460-8A8C-58CCF6B1DCD6}" destId="{FC068CB1-2CCE-423D-8D1B-C1ED95D8BC81}" srcOrd="0" destOrd="0" presId="urn:microsoft.com/office/officeart/2008/layout/LinedList"/>
    <dgm:cxn modelId="{9E11788C-A261-4930-B530-651C64A5EC08}" type="presOf" srcId="{ED3763B9-5FC6-4ED5-8C1D-DC8C32A6641F}" destId="{A1AD2D09-4ABF-4D1D-A83A-5B7EE1401E9B}" srcOrd="0" destOrd="0" presId="urn:microsoft.com/office/officeart/2008/layout/LinedList"/>
    <dgm:cxn modelId="{212C0A9F-FE8C-4E78-BEE8-DAC5DB6E9D54}" srcId="{752ED698-895B-479A-A148-8733C343F948}" destId="{EA005BAA-C852-45C2-B5FB-0FA8F83B669C}" srcOrd="4" destOrd="0" parTransId="{BB6488DF-82D1-4139-B6B6-AEC87854733F}" sibTransId="{5EEA8CB3-D0AE-40C3-B0C1-3265A6FA0AD2}"/>
    <dgm:cxn modelId="{65E1CAA0-ADBE-4AE2-9299-E2CE4DDDD0B4}" type="presOf" srcId="{DB29E18D-F6DC-4ED6-855F-1A376AFDCDEF}" destId="{6ADC76BB-2727-4490-9C15-B585FE324466}" srcOrd="0" destOrd="0" presId="urn:microsoft.com/office/officeart/2008/layout/LinedList"/>
    <dgm:cxn modelId="{5F76B5A9-ADDB-4147-AB09-8A454D3C1E6B}" type="presOf" srcId="{520CAE3D-3EE9-48CA-881B-A35459B151D0}" destId="{4E5A1686-BB9E-4484-9D26-D819408723E1}" srcOrd="0" destOrd="0" presId="urn:microsoft.com/office/officeart/2008/layout/LinedList"/>
    <dgm:cxn modelId="{27B4E8B4-C39A-427E-B965-64E01AC4399D}" srcId="{752ED698-895B-479A-A148-8733C343F948}" destId="{7A7AF7F4-79D6-4D11-AB91-C2DF38289EF2}" srcOrd="7" destOrd="0" parTransId="{CBB39043-E629-4585-95AE-CAD97512C10C}" sibTransId="{CE1CA537-A8E5-4CBB-8CE5-242678F6E216}"/>
    <dgm:cxn modelId="{F15133BA-C6CE-4D6D-AC5D-C151E7891723}" type="presOf" srcId="{7A66B178-2F57-438C-AB96-277A6978D506}" destId="{ACF16287-69C1-4511-AB4D-1D9B6659AEA4}" srcOrd="0" destOrd="0" presId="urn:microsoft.com/office/officeart/2008/layout/LinedList"/>
    <dgm:cxn modelId="{467706C3-DE1B-404D-91B3-A7E6C7027B0C}" srcId="{752ED698-895B-479A-A148-8733C343F948}" destId="{7A66B178-2F57-438C-AB96-277A6978D506}" srcOrd="8" destOrd="0" parTransId="{5687F5DD-D410-45CE-BEA9-C02FA9EBC631}" sibTransId="{6B62B0BF-D8ED-4F72-8E81-B49F8D45224B}"/>
    <dgm:cxn modelId="{6EFD73C6-573B-4B1C-9D74-20136F95AC36}" type="presOf" srcId="{7A7AF7F4-79D6-4D11-AB91-C2DF38289EF2}" destId="{D527B192-634D-4BB2-B5A4-ADDC3878DCDD}" srcOrd="0" destOrd="0" presId="urn:microsoft.com/office/officeart/2008/layout/LinedList"/>
    <dgm:cxn modelId="{DC1ED5CB-88C2-4694-92C6-590B46A6ABD9}" srcId="{2A9F99BD-C23C-42CC-88A1-B7A38F266E0C}" destId="{752ED698-895B-479A-A148-8733C343F948}" srcOrd="0" destOrd="0" parTransId="{7AC1396E-CB22-4A8D-AA43-C9B0680DE54F}" sibTransId="{65334009-E140-4177-A80A-E140B63CE1CC}"/>
    <dgm:cxn modelId="{061CB6CE-2F0C-4E4F-AA21-ABD963882845}" srcId="{752ED698-895B-479A-A148-8733C343F948}" destId="{ED3763B9-5FC6-4ED5-8C1D-DC8C32A6641F}" srcOrd="2" destOrd="0" parTransId="{10E38844-3977-4927-9966-7836C57D7A42}" sibTransId="{21951FEA-F79A-41A9-87E4-6351706D6168}"/>
    <dgm:cxn modelId="{31E574D6-CC26-4167-A45B-E36BDECC7833}" type="presOf" srcId="{2A9F99BD-C23C-42CC-88A1-B7A38F266E0C}" destId="{B15B62CC-4EC6-4239-859C-B4A0C575F5EF}" srcOrd="0" destOrd="0" presId="urn:microsoft.com/office/officeart/2008/layout/LinedList"/>
    <dgm:cxn modelId="{1148CEEA-63C6-49CD-9D49-037E9EEFC0B2}" srcId="{752ED698-895B-479A-A148-8733C343F948}" destId="{9D057207-208A-4304-9E9A-F6C9ECDA09BB}" srcOrd="11" destOrd="0" parTransId="{AC427B73-F836-489E-916D-E1B8000A8735}" sibTransId="{5C8F6EE7-7750-4CC3-94C5-C0DF68FABD46}"/>
    <dgm:cxn modelId="{C03EB5F7-059D-4D6B-ADCF-0F9F463158FA}" srcId="{752ED698-895B-479A-A148-8733C343F948}" destId="{0A7486FC-6671-437C-8D3F-A4FFAF5A5125}" srcOrd="0" destOrd="0" parTransId="{C36D08DD-25DF-4E21-ADEC-5FBF920E3F87}" sibTransId="{B940DEF7-9082-46A5-B411-AE6A8EE2D7F2}"/>
    <dgm:cxn modelId="{0DBDD0FB-8D99-4428-8B68-D462FAC0ADE2}" type="presParOf" srcId="{B15B62CC-4EC6-4239-859C-B4A0C575F5EF}" destId="{C86A9D94-AD8F-4080-B025-9BD914E769BB}" srcOrd="0" destOrd="0" presId="urn:microsoft.com/office/officeart/2008/layout/LinedList"/>
    <dgm:cxn modelId="{52238627-F527-4C71-982A-DC04ED34ED68}" type="presParOf" srcId="{B15B62CC-4EC6-4239-859C-B4A0C575F5EF}" destId="{6372BA91-C017-4264-AFB4-A089F18652B6}" srcOrd="1" destOrd="0" presId="urn:microsoft.com/office/officeart/2008/layout/LinedList"/>
    <dgm:cxn modelId="{0D4E7F20-E903-4010-A04E-2CC5886DFDFB}" type="presParOf" srcId="{6372BA91-C017-4264-AFB4-A089F18652B6}" destId="{0F7303BE-3FDC-4DFD-B736-D71176A948F1}" srcOrd="0" destOrd="0" presId="urn:microsoft.com/office/officeart/2008/layout/LinedList"/>
    <dgm:cxn modelId="{8E2F3A53-3530-4146-9947-986DEE20B0D3}" type="presParOf" srcId="{6372BA91-C017-4264-AFB4-A089F18652B6}" destId="{452E20EF-85D5-4C58-8E7E-DC7A979E3318}" srcOrd="1" destOrd="0" presId="urn:microsoft.com/office/officeart/2008/layout/LinedList"/>
    <dgm:cxn modelId="{FB611AA5-E19A-4DA5-B4E5-7F39053DE034}" type="presParOf" srcId="{452E20EF-85D5-4C58-8E7E-DC7A979E3318}" destId="{C1EC329D-C110-4597-97D7-024E288C7FD4}" srcOrd="0" destOrd="0" presId="urn:microsoft.com/office/officeart/2008/layout/LinedList"/>
    <dgm:cxn modelId="{93CE2AB6-EF2A-4BD4-9D30-F7C14931E7C0}" type="presParOf" srcId="{452E20EF-85D5-4C58-8E7E-DC7A979E3318}" destId="{EA2D8C7D-6274-4ABF-8E53-BDE09FC5F532}" srcOrd="1" destOrd="0" presId="urn:microsoft.com/office/officeart/2008/layout/LinedList"/>
    <dgm:cxn modelId="{8CA40224-4603-4770-9B1E-A4B419EB7FF2}" type="presParOf" srcId="{EA2D8C7D-6274-4ABF-8E53-BDE09FC5F532}" destId="{94377369-BA34-4BBC-B1BB-821E8626C112}" srcOrd="0" destOrd="0" presId="urn:microsoft.com/office/officeart/2008/layout/LinedList"/>
    <dgm:cxn modelId="{72A1848F-71CC-4639-91BD-E632E0DA868C}" type="presParOf" srcId="{EA2D8C7D-6274-4ABF-8E53-BDE09FC5F532}" destId="{F2BF6F80-2FCB-448D-A35B-8EB6B91F7797}" srcOrd="1" destOrd="0" presId="urn:microsoft.com/office/officeart/2008/layout/LinedList"/>
    <dgm:cxn modelId="{C62C0BD1-3853-4F72-8F3A-5DA1682C539A}" type="presParOf" srcId="{EA2D8C7D-6274-4ABF-8E53-BDE09FC5F532}" destId="{22643FD0-73BB-4942-8B29-79415BC731CC}" srcOrd="2" destOrd="0" presId="urn:microsoft.com/office/officeart/2008/layout/LinedList"/>
    <dgm:cxn modelId="{82794714-DA45-449D-9781-B679FAE29BF4}" type="presParOf" srcId="{452E20EF-85D5-4C58-8E7E-DC7A979E3318}" destId="{51488F58-37FE-4DB1-8BFC-552965FD53ED}" srcOrd="2" destOrd="0" presId="urn:microsoft.com/office/officeart/2008/layout/LinedList"/>
    <dgm:cxn modelId="{36386CA8-19D9-4464-A48E-260F3DE9BAD0}" type="presParOf" srcId="{452E20EF-85D5-4C58-8E7E-DC7A979E3318}" destId="{260B6CB1-2CB9-40F7-9FFF-BB6DA376F723}" srcOrd="3" destOrd="0" presId="urn:microsoft.com/office/officeart/2008/layout/LinedList"/>
    <dgm:cxn modelId="{2A66403D-5A90-4F32-B99D-31A24CBF9343}" type="presParOf" srcId="{452E20EF-85D5-4C58-8E7E-DC7A979E3318}" destId="{8FC84B12-355C-4ADC-8F4C-6AE2A68A3F56}" srcOrd="4" destOrd="0" presId="urn:microsoft.com/office/officeart/2008/layout/LinedList"/>
    <dgm:cxn modelId="{B2B9A8B0-B1A8-4DAF-8DEE-EEEE37F12B0B}" type="presParOf" srcId="{8FC84B12-355C-4ADC-8F4C-6AE2A68A3F56}" destId="{DACAD968-FC8B-41DE-AA57-1569CBBFC72A}" srcOrd="0" destOrd="0" presId="urn:microsoft.com/office/officeart/2008/layout/LinedList"/>
    <dgm:cxn modelId="{4D3CEDB8-4D4B-433C-83E3-034855AD84DB}" type="presParOf" srcId="{8FC84B12-355C-4ADC-8F4C-6AE2A68A3F56}" destId="{4E5A1686-BB9E-4484-9D26-D819408723E1}" srcOrd="1" destOrd="0" presId="urn:microsoft.com/office/officeart/2008/layout/LinedList"/>
    <dgm:cxn modelId="{B0A5EB1A-104A-47DC-89A3-AF0910F6D9E6}" type="presParOf" srcId="{8FC84B12-355C-4ADC-8F4C-6AE2A68A3F56}" destId="{23BBD74F-B131-4783-8015-D1B90948A03A}" srcOrd="2" destOrd="0" presId="urn:microsoft.com/office/officeart/2008/layout/LinedList"/>
    <dgm:cxn modelId="{C390CD88-35B0-4274-A8E3-7ACBD88D35C3}" type="presParOf" srcId="{452E20EF-85D5-4C58-8E7E-DC7A979E3318}" destId="{21F813EF-2ECC-4800-BCB7-124CA99ADF35}" srcOrd="5" destOrd="0" presId="urn:microsoft.com/office/officeart/2008/layout/LinedList"/>
    <dgm:cxn modelId="{419DC9E0-C50E-45AA-B7EB-E01CB405EDAE}" type="presParOf" srcId="{452E20EF-85D5-4C58-8E7E-DC7A979E3318}" destId="{70F6054E-AA35-4FAB-A79E-1D0C8D9B79CC}" srcOrd="6" destOrd="0" presId="urn:microsoft.com/office/officeart/2008/layout/LinedList"/>
    <dgm:cxn modelId="{4037F9A1-C2A2-4527-AA87-9A7844B87F28}" type="presParOf" srcId="{452E20EF-85D5-4C58-8E7E-DC7A979E3318}" destId="{4BAA0A6F-5576-4E77-AEA0-E85EAA2B5009}" srcOrd="7" destOrd="0" presId="urn:microsoft.com/office/officeart/2008/layout/LinedList"/>
    <dgm:cxn modelId="{254DA2F7-888E-401F-87A8-F6B7FCFDDA02}" type="presParOf" srcId="{4BAA0A6F-5576-4E77-AEA0-E85EAA2B5009}" destId="{11211EB6-37F0-4721-8D99-83B5FED4C2C6}" srcOrd="0" destOrd="0" presId="urn:microsoft.com/office/officeart/2008/layout/LinedList"/>
    <dgm:cxn modelId="{FE310ACF-EDD1-4F6C-805A-12B283F0AA8F}" type="presParOf" srcId="{4BAA0A6F-5576-4E77-AEA0-E85EAA2B5009}" destId="{A1AD2D09-4ABF-4D1D-A83A-5B7EE1401E9B}" srcOrd="1" destOrd="0" presId="urn:microsoft.com/office/officeart/2008/layout/LinedList"/>
    <dgm:cxn modelId="{13EDCEB8-682C-4436-B8AE-930671BFDCE1}" type="presParOf" srcId="{4BAA0A6F-5576-4E77-AEA0-E85EAA2B5009}" destId="{29971E35-8DB3-4235-A870-B21BFDC81C83}" srcOrd="2" destOrd="0" presId="urn:microsoft.com/office/officeart/2008/layout/LinedList"/>
    <dgm:cxn modelId="{2E661720-9226-4DAD-AA3E-1E28B867DA7B}" type="presParOf" srcId="{452E20EF-85D5-4C58-8E7E-DC7A979E3318}" destId="{8D66FD8C-14AE-480E-813E-B4793AF3C601}" srcOrd="8" destOrd="0" presId="urn:microsoft.com/office/officeart/2008/layout/LinedList"/>
    <dgm:cxn modelId="{6AF5BA42-4A39-495B-A0C4-840ABF254272}" type="presParOf" srcId="{452E20EF-85D5-4C58-8E7E-DC7A979E3318}" destId="{8CCAF7AF-4CA9-41E7-960B-7EAE800DB511}" srcOrd="9" destOrd="0" presId="urn:microsoft.com/office/officeart/2008/layout/LinedList"/>
    <dgm:cxn modelId="{81055B8F-1EB0-4407-82EB-C8621B25ABFB}" type="presParOf" srcId="{452E20EF-85D5-4C58-8E7E-DC7A979E3318}" destId="{B91E584F-D7F1-455C-A22D-362E670CBE99}" srcOrd="10" destOrd="0" presId="urn:microsoft.com/office/officeart/2008/layout/LinedList"/>
    <dgm:cxn modelId="{B251ADA6-D9C4-441C-B516-1717770BC9D7}" type="presParOf" srcId="{B91E584F-D7F1-455C-A22D-362E670CBE99}" destId="{B19400CF-5648-4F82-A726-DE3230B9EB37}" srcOrd="0" destOrd="0" presId="urn:microsoft.com/office/officeart/2008/layout/LinedList"/>
    <dgm:cxn modelId="{67139790-573C-4320-ADEF-244F7C87A5A9}" type="presParOf" srcId="{B91E584F-D7F1-455C-A22D-362E670CBE99}" destId="{5E4C23BE-C2DE-4847-A035-BE63C90F1F62}" srcOrd="1" destOrd="0" presId="urn:microsoft.com/office/officeart/2008/layout/LinedList"/>
    <dgm:cxn modelId="{24BD5F15-7301-4494-A087-84BA619DFDA5}" type="presParOf" srcId="{B91E584F-D7F1-455C-A22D-362E670CBE99}" destId="{F7C4F033-D6C6-4B26-9AB9-E85A628EA532}" srcOrd="2" destOrd="0" presId="urn:microsoft.com/office/officeart/2008/layout/LinedList"/>
    <dgm:cxn modelId="{2688A271-8566-4349-8F25-6BC9929F100E}" type="presParOf" srcId="{452E20EF-85D5-4C58-8E7E-DC7A979E3318}" destId="{935F4E34-AEC0-413A-8EE2-9140C1D077D4}" srcOrd="11" destOrd="0" presId="urn:microsoft.com/office/officeart/2008/layout/LinedList"/>
    <dgm:cxn modelId="{B57435EF-B305-4AE3-B8EE-B9F85F587F42}" type="presParOf" srcId="{452E20EF-85D5-4C58-8E7E-DC7A979E3318}" destId="{6ACD13BE-5AF6-46A2-9CF3-875888A68123}" srcOrd="12" destOrd="0" presId="urn:microsoft.com/office/officeart/2008/layout/LinedList"/>
    <dgm:cxn modelId="{E95F5B59-D37B-4F1D-B71F-6FA1BFB79595}" type="presParOf" srcId="{452E20EF-85D5-4C58-8E7E-DC7A979E3318}" destId="{625C934B-F6A8-4E6A-813F-685B345C4B16}" srcOrd="13" destOrd="0" presId="urn:microsoft.com/office/officeart/2008/layout/LinedList"/>
    <dgm:cxn modelId="{8E1E72ED-04E5-40ED-8687-D7A81D719E56}" type="presParOf" srcId="{625C934B-F6A8-4E6A-813F-685B345C4B16}" destId="{1AE335DD-BF6F-4A45-B710-A8FF8865E8A0}" srcOrd="0" destOrd="0" presId="urn:microsoft.com/office/officeart/2008/layout/LinedList"/>
    <dgm:cxn modelId="{DC536B15-1022-4C18-AA2B-F42E8340DDDB}" type="presParOf" srcId="{625C934B-F6A8-4E6A-813F-685B345C4B16}" destId="{C83E8944-C5C3-423A-84F0-21C98E252C70}" srcOrd="1" destOrd="0" presId="urn:microsoft.com/office/officeart/2008/layout/LinedList"/>
    <dgm:cxn modelId="{D817D810-9A95-418D-AA71-432D1F366F0D}" type="presParOf" srcId="{625C934B-F6A8-4E6A-813F-685B345C4B16}" destId="{7561BA0E-9EC0-4AD9-AD4C-53C656DA2B42}" srcOrd="2" destOrd="0" presId="urn:microsoft.com/office/officeart/2008/layout/LinedList"/>
    <dgm:cxn modelId="{1F941658-8D75-4F97-B3E5-14A137DD34D5}" type="presParOf" srcId="{452E20EF-85D5-4C58-8E7E-DC7A979E3318}" destId="{E0E2F88F-A216-47D9-82BF-FBB207AC8A36}" srcOrd="14" destOrd="0" presId="urn:microsoft.com/office/officeart/2008/layout/LinedList"/>
    <dgm:cxn modelId="{879C76C2-C272-420A-8F53-CD0D859C209D}" type="presParOf" srcId="{452E20EF-85D5-4C58-8E7E-DC7A979E3318}" destId="{BB9BC9DE-615A-42DF-8BD9-EE3BD777BADB}" srcOrd="15" destOrd="0" presId="urn:microsoft.com/office/officeart/2008/layout/LinedList"/>
    <dgm:cxn modelId="{F46E4D6B-290C-42EA-A804-14292847C3C2}" type="presParOf" srcId="{452E20EF-85D5-4C58-8E7E-DC7A979E3318}" destId="{3F76E372-4B30-4F04-9E4B-5975634B510D}" srcOrd="16" destOrd="0" presId="urn:microsoft.com/office/officeart/2008/layout/LinedList"/>
    <dgm:cxn modelId="{4EB6CCA8-A164-4CDD-9901-13A1DC6C84A4}" type="presParOf" srcId="{3F76E372-4B30-4F04-9E4B-5975634B510D}" destId="{F177F37B-52F0-404C-8F7F-099935C9E123}" srcOrd="0" destOrd="0" presId="urn:microsoft.com/office/officeart/2008/layout/LinedList"/>
    <dgm:cxn modelId="{63D03B3B-E961-4464-8C6A-CA131C55E290}" type="presParOf" srcId="{3F76E372-4B30-4F04-9E4B-5975634B510D}" destId="{6ADC76BB-2727-4490-9C15-B585FE324466}" srcOrd="1" destOrd="0" presId="urn:microsoft.com/office/officeart/2008/layout/LinedList"/>
    <dgm:cxn modelId="{B216720D-3830-4D26-A98D-84E85EF5E4DB}" type="presParOf" srcId="{3F76E372-4B30-4F04-9E4B-5975634B510D}" destId="{1663A09E-A07C-499C-8538-E64C0560DBF5}" srcOrd="2" destOrd="0" presId="urn:microsoft.com/office/officeart/2008/layout/LinedList"/>
    <dgm:cxn modelId="{C7949F3D-6DCB-4A1A-8CA0-78EBA6375F2A}" type="presParOf" srcId="{452E20EF-85D5-4C58-8E7E-DC7A979E3318}" destId="{143C539E-3C49-4580-8E08-4CE90C9357D8}" srcOrd="17" destOrd="0" presId="urn:microsoft.com/office/officeart/2008/layout/LinedList"/>
    <dgm:cxn modelId="{872422A3-2695-4054-B674-1BA50A89C5CB}" type="presParOf" srcId="{452E20EF-85D5-4C58-8E7E-DC7A979E3318}" destId="{987BF998-065A-41A5-9005-377659E15215}" srcOrd="18" destOrd="0" presId="urn:microsoft.com/office/officeart/2008/layout/LinedList"/>
    <dgm:cxn modelId="{5A7676ED-C9A1-42CE-9410-0E41392F2FB6}" type="presParOf" srcId="{452E20EF-85D5-4C58-8E7E-DC7A979E3318}" destId="{8F4548A0-8D3C-45F1-8D3C-B21C1F8F7F13}" srcOrd="19" destOrd="0" presId="urn:microsoft.com/office/officeart/2008/layout/LinedList"/>
    <dgm:cxn modelId="{977D251C-8BC9-4F6D-9319-AD204846B90D}" type="presParOf" srcId="{8F4548A0-8D3C-45F1-8D3C-B21C1F8F7F13}" destId="{72115B31-2629-4E82-80C7-D6F18F1F05AF}" srcOrd="0" destOrd="0" presId="urn:microsoft.com/office/officeart/2008/layout/LinedList"/>
    <dgm:cxn modelId="{15963E5E-AE82-487A-8FD6-0FE31A36FB07}" type="presParOf" srcId="{8F4548A0-8D3C-45F1-8D3C-B21C1F8F7F13}" destId="{4DBC7A78-D9D9-49E2-A63B-C3C27A8CE07B}" srcOrd="1" destOrd="0" presId="urn:microsoft.com/office/officeart/2008/layout/LinedList"/>
    <dgm:cxn modelId="{9AA705A7-6F70-48DB-A3BA-93EB4BDC408B}" type="presParOf" srcId="{8F4548A0-8D3C-45F1-8D3C-B21C1F8F7F13}" destId="{FA0BF656-C7C4-46E7-888A-5190074260B8}" srcOrd="2" destOrd="0" presId="urn:microsoft.com/office/officeart/2008/layout/LinedList"/>
    <dgm:cxn modelId="{1725A285-C7F3-40EA-A8DB-D6D457119571}" type="presParOf" srcId="{452E20EF-85D5-4C58-8E7E-DC7A979E3318}" destId="{94258F25-DD6E-41D8-A5CC-F4048EA8234D}" srcOrd="20" destOrd="0" presId="urn:microsoft.com/office/officeart/2008/layout/LinedList"/>
    <dgm:cxn modelId="{9E8325F3-59CD-4337-AD89-05023043F04F}" type="presParOf" srcId="{452E20EF-85D5-4C58-8E7E-DC7A979E3318}" destId="{9A6E9E52-2982-4AEA-BC11-0C00E87D249E}" srcOrd="21" destOrd="0" presId="urn:microsoft.com/office/officeart/2008/layout/LinedList"/>
    <dgm:cxn modelId="{7FEFB30F-F29A-4FE2-9593-64AFBBFD9F56}" type="presParOf" srcId="{452E20EF-85D5-4C58-8E7E-DC7A979E3318}" destId="{E4F86560-9C2C-4E25-AB0F-8F3AE8FA4337}" srcOrd="22" destOrd="0" presId="urn:microsoft.com/office/officeart/2008/layout/LinedList"/>
    <dgm:cxn modelId="{5E1C5D85-8EBA-4E1F-8046-44A4A7158EE5}" type="presParOf" srcId="{E4F86560-9C2C-4E25-AB0F-8F3AE8FA4337}" destId="{BD93502D-2497-44D0-A245-81E11621802E}" srcOrd="0" destOrd="0" presId="urn:microsoft.com/office/officeart/2008/layout/LinedList"/>
    <dgm:cxn modelId="{DF352F77-1DB6-4FC8-AD8E-8B8B6B4548CE}" type="presParOf" srcId="{E4F86560-9C2C-4E25-AB0F-8F3AE8FA4337}" destId="{D527B192-634D-4BB2-B5A4-ADDC3878DCDD}" srcOrd="1" destOrd="0" presId="urn:microsoft.com/office/officeart/2008/layout/LinedList"/>
    <dgm:cxn modelId="{0C13021F-C04A-4F1F-A1D0-ABC0BDFDFB63}" type="presParOf" srcId="{E4F86560-9C2C-4E25-AB0F-8F3AE8FA4337}" destId="{CCCF491E-33AC-4020-A025-D088216BE6D5}" srcOrd="2" destOrd="0" presId="urn:microsoft.com/office/officeart/2008/layout/LinedList"/>
    <dgm:cxn modelId="{7244EC91-5D28-400D-9601-316AD163C289}" type="presParOf" srcId="{452E20EF-85D5-4C58-8E7E-DC7A979E3318}" destId="{F5953456-C4E7-4E76-9F09-9ACB8D929DC7}" srcOrd="23" destOrd="0" presId="urn:microsoft.com/office/officeart/2008/layout/LinedList"/>
    <dgm:cxn modelId="{4CB49967-B380-446B-8819-5D27933A4A90}" type="presParOf" srcId="{452E20EF-85D5-4C58-8E7E-DC7A979E3318}" destId="{94BD37DE-AFBB-4A73-843B-40B3D93E74A1}" srcOrd="24" destOrd="0" presId="urn:microsoft.com/office/officeart/2008/layout/LinedList"/>
    <dgm:cxn modelId="{00180C72-DA22-4F69-B8F9-E54A37F8F8E0}" type="presParOf" srcId="{452E20EF-85D5-4C58-8E7E-DC7A979E3318}" destId="{2647BDD0-3F6C-464B-B62A-E5530DF49D96}" srcOrd="25" destOrd="0" presId="urn:microsoft.com/office/officeart/2008/layout/LinedList"/>
    <dgm:cxn modelId="{9A4E6844-630F-43E6-86E9-4AAFB4232B97}" type="presParOf" srcId="{2647BDD0-3F6C-464B-B62A-E5530DF49D96}" destId="{45070CA6-4064-4772-A28D-8E43BF239BE7}" srcOrd="0" destOrd="0" presId="urn:microsoft.com/office/officeart/2008/layout/LinedList"/>
    <dgm:cxn modelId="{4978D733-AD1A-4A5B-9943-08B9B9F5EA3F}" type="presParOf" srcId="{2647BDD0-3F6C-464B-B62A-E5530DF49D96}" destId="{ACF16287-69C1-4511-AB4D-1D9B6659AEA4}" srcOrd="1" destOrd="0" presId="urn:microsoft.com/office/officeart/2008/layout/LinedList"/>
    <dgm:cxn modelId="{2D70FBE5-36A3-465D-A54C-19655B635DE6}" type="presParOf" srcId="{2647BDD0-3F6C-464B-B62A-E5530DF49D96}" destId="{D71C02D5-5D53-4D77-95AB-5E9C3D38D408}" srcOrd="2" destOrd="0" presId="urn:microsoft.com/office/officeart/2008/layout/LinedList"/>
    <dgm:cxn modelId="{6B857894-AE32-4E9F-8861-9AA6D405A54D}" type="presParOf" srcId="{452E20EF-85D5-4C58-8E7E-DC7A979E3318}" destId="{E1444FF1-D932-49F9-9B73-9D024E27CF65}" srcOrd="26" destOrd="0" presId="urn:microsoft.com/office/officeart/2008/layout/LinedList"/>
    <dgm:cxn modelId="{8351F5D1-4F57-4FF5-82D2-B06094F1D6BF}" type="presParOf" srcId="{452E20EF-85D5-4C58-8E7E-DC7A979E3318}" destId="{847EB3A4-C121-453E-A7B3-157C11F639B8}" srcOrd="27" destOrd="0" presId="urn:microsoft.com/office/officeart/2008/layout/LinedList"/>
    <dgm:cxn modelId="{E1BA98EE-A1D9-4927-B59E-F25F8CCA9985}" type="presParOf" srcId="{452E20EF-85D5-4C58-8E7E-DC7A979E3318}" destId="{EEB8ABF6-D06E-4ABA-B57D-64EC4C3FF075}" srcOrd="28" destOrd="0" presId="urn:microsoft.com/office/officeart/2008/layout/LinedList"/>
    <dgm:cxn modelId="{D5F80FF7-49B6-4532-B802-9E2567B38C45}" type="presParOf" srcId="{EEB8ABF6-D06E-4ABA-B57D-64EC4C3FF075}" destId="{2DA9268F-0185-43B8-A874-99ED84F05E93}" srcOrd="0" destOrd="0" presId="urn:microsoft.com/office/officeart/2008/layout/LinedList"/>
    <dgm:cxn modelId="{97DEF181-F3C8-4902-837A-128A8ACEEE78}" type="presParOf" srcId="{EEB8ABF6-D06E-4ABA-B57D-64EC4C3FF075}" destId="{812C1FEA-CA5E-4427-843D-0B5BA4372511}" srcOrd="1" destOrd="0" presId="urn:microsoft.com/office/officeart/2008/layout/LinedList"/>
    <dgm:cxn modelId="{DFF8DA23-0589-44CE-A7DC-29887FCC2F1C}" type="presParOf" srcId="{EEB8ABF6-D06E-4ABA-B57D-64EC4C3FF075}" destId="{2327D59D-2752-480F-BC37-4511338CE0F4}" srcOrd="2" destOrd="0" presId="urn:microsoft.com/office/officeart/2008/layout/LinedList"/>
    <dgm:cxn modelId="{866E9AB0-4A91-4D48-A748-575D6E857869}" type="presParOf" srcId="{452E20EF-85D5-4C58-8E7E-DC7A979E3318}" destId="{A01B46D8-97C9-47FD-B12D-853B4E442226}" srcOrd="29" destOrd="0" presId="urn:microsoft.com/office/officeart/2008/layout/LinedList"/>
    <dgm:cxn modelId="{2E5E1184-6C30-4232-B705-0B8058079F1F}" type="presParOf" srcId="{452E20EF-85D5-4C58-8E7E-DC7A979E3318}" destId="{BB2BF7A8-A65B-40CB-A75A-084EB71A942F}" srcOrd="30" destOrd="0" presId="urn:microsoft.com/office/officeart/2008/layout/LinedList"/>
    <dgm:cxn modelId="{096A528C-8A03-4176-843F-37C01ACF1106}" type="presParOf" srcId="{452E20EF-85D5-4C58-8E7E-DC7A979E3318}" destId="{1A6AAFF7-E49B-414C-8F6B-625A8CD44248}" srcOrd="31" destOrd="0" presId="urn:microsoft.com/office/officeart/2008/layout/LinedList"/>
    <dgm:cxn modelId="{4692FB53-9BBE-4697-8CE9-A9FDEB1AAD33}" type="presParOf" srcId="{1A6AAFF7-E49B-414C-8F6B-625A8CD44248}" destId="{C624F977-BAE9-488B-9EAD-E0F56AEF0428}" srcOrd="0" destOrd="0" presId="urn:microsoft.com/office/officeart/2008/layout/LinedList"/>
    <dgm:cxn modelId="{62D56187-E215-477A-A792-3633F03A8558}" type="presParOf" srcId="{1A6AAFF7-E49B-414C-8F6B-625A8CD44248}" destId="{FC068CB1-2CCE-423D-8D1B-C1ED95D8BC81}" srcOrd="1" destOrd="0" presId="urn:microsoft.com/office/officeart/2008/layout/LinedList"/>
    <dgm:cxn modelId="{8D210427-E0C8-4338-8008-6E1A4C225C12}" type="presParOf" srcId="{1A6AAFF7-E49B-414C-8F6B-625A8CD44248}" destId="{F7DBABD9-2710-4574-A00B-3BC97B866631}" srcOrd="2" destOrd="0" presId="urn:microsoft.com/office/officeart/2008/layout/LinedList"/>
    <dgm:cxn modelId="{E65C6415-94DA-4005-89C5-966E5E9DADAD}" type="presParOf" srcId="{452E20EF-85D5-4C58-8E7E-DC7A979E3318}" destId="{7C945A83-A2B3-492C-B544-560E31B9667D}" srcOrd="32" destOrd="0" presId="urn:microsoft.com/office/officeart/2008/layout/LinedList"/>
    <dgm:cxn modelId="{F9A31A64-C765-4DA4-948A-A67E6847113B}" type="presParOf" srcId="{452E20EF-85D5-4C58-8E7E-DC7A979E3318}" destId="{CA9434D1-19CD-4084-AAB1-9947878B3DC6}" srcOrd="33" destOrd="0" presId="urn:microsoft.com/office/officeart/2008/layout/LinedList"/>
    <dgm:cxn modelId="{18596E36-8393-4FF2-AD47-E49B12AF4E9E}" type="presParOf" srcId="{452E20EF-85D5-4C58-8E7E-DC7A979E3318}" destId="{9CB834E1-51A3-4B8E-8943-5625F02EE3B2}" srcOrd="34" destOrd="0" presId="urn:microsoft.com/office/officeart/2008/layout/LinedList"/>
    <dgm:cxn modelId="{F394D4FC-6739-415F-AD48-2442E7166634}" type="presParOf" srcId="{9CB834E1-51A3-4B8E-8943-5625F02EE3B2}" destId="{16C482B5-A7E6-4279-AB37-9E0747C05D5B}" srcOrd="0" destOrd="0" presId="urn:microsoft.com/office/officeart/2008/layout/LinedList"/>
    <dgm:cxn modelId="{2EDAE43C-F43B-4A2C-A515-50E56637D112}" type="presParOf" srcId="{9CB834E1-51A3-4B8E-8943-5625F02EE3B2}" destId="{0218234F-2407-434D-BFC3-12C28B122776}" srcOrd="1" destOrd="0" presId="urn:microsoft.com/office/officeart/2008/layout/LinedList"/>
    <dgm:cxn modelId="{BD6F19DB-92B9-46D3-BC32-7907577070C3}" type="presParOf" srcId="{9CB834E1-51A3-4B8E-8943-5625F02EE3B2}" destId="{E9CB6EF9-3E33-4BFD-ADB2-1B5E527AC169}" srcOrd="2" destOrd="0" presId="urn:microsoft.com/office/officeart/2008/layout/LinedList"/>
    <dgm:cxn modelId="{25C62FB8-E97F-478D-A297-60E85721226C}" type="presParOf" srcId="{452E20EF-85D5-4C58-8E7E-DC7A979E3318}" destId="{11567729-8EA5-46D7-9145-F5FB07F64AF9}" srcOrd="35" destOrd="0" presId="urn:microsoft.com/office/officeart/2008/layout/LinedList"/>
    <dgm:cxn modelId="{4212A2B5-9E68-4FE1-854E-C81841443B7A}" type="presParOf" srcId="{452E20EF-85D5-4C58-8E7E-DC7A979E3318}" destId="{DF1C1AF8-2379-4F25-910E-A0A2A2BB8568}" srcOrd="36" destOrd="0" presId="urn:microsoft.com/office/officeart/2008/layout/LinedList"/>
    <dgm:cxn modelId="{51F9F8EF-DE4C-4F93-BA53-E65591F0C35D}" type="presParOf" srcId="{452E20EF-85D5-4C58-8E7E-DC7A979E3318}" destId="{601806D0-EC33-4466-BFB6-B930D65EF903}" srcOrd="37" destOrd="0" presId="urn:microsoft.com/office/officeart/2008/layout/LinedList"/>
    <dgm:cxn modelId="{F8AA4AF8-2AEC-414A-84F7-F1FF1A7E3CE3}" type="presParOf" srcId="{601806D0-EC33-4466-BFB6-B930D65EF903}" destId="{1A45BE9C-BCA1-49A1-8F8D-CE173F4C2888}" srcOrd="0" destOrd="0" presId="urn:microsoft.com/office/officeart/2008/layout/LinedList"/>
    <dgm:cxn modelId="{34E83133-5058-40E0-892A-C58DCEA69248}" type="presParOf" srcId="{601806D0-EC33-4466-BFB6-B930D65EF903}" destId="{B9F5BFAE-8DBE-49C1-8DCD-30A581D80AEF}" srcOrd="1" destOrd="0" presId="urn:microsoft.com/office/officeart/2008/layout/LinedList"/>
    <dgm:cxn modelId="{903DAA2C-0B22-4FB8-B158-DF29DC1FDC75}" type="presParOf" srcId="{601806D0-EC33-4466-BFB6-B930D65EF903}" destId="{C7EC279E-F72F-415C-B1D7-5D9F03DDF6FA}" srcOrd="2" destOrd="0" presId="urn:microsoft.com/office/officeart/2008/layout/LinedList"/>
    <dgm:cxn modelId="{7515BF3A-76F2-4A21-82DC-58E4B687EB0E}" type="presParOf" srcId="{452E20EF-85D5-4C58-8E7E-DC7A979E3318}" destId="{DFDCC748-F3E6-47F0-89B2-A09C016E9E33}" srcOrd="38" destOrd="0" presId="urn:microsoft.com/office/officeart/2008/layout/LinedList"/>
    <dgm:cxn modelId="{335435A4-B5EA-482B-9CD9-22A2572768CB}" type="presParOf" srcId="{452E20EF-85D5-4C58-8E7E-DC7A979E3318}" destId="{BCA5B640-74FC-4610-AF16-16640204C737}" srcOrd="39" destOrd="0" presId="urn:microsoft.com/office/officeart/2008/layout/LinedList"/>
    <dgm:cxn modelId="{8F138ACA-7D37-49E3-AC7C-AFCA325653E6}" type="presParOf" srcId="{452E20EF-85D5-4C58-8E7E-DC7A979E3318}" destId="{E7A69895-B832-4725-A2C9-E0840FA9883F}" srcOrd="40" destOrd="0" presId="urn:microsoft.com/office/officeart/2008/layout/LinedList"/>
    <dgm:cxn modelId="{491CADB3-25DB-4E0D-AA80-AAD333E1752E}" type="presParOf" srcId="{E7A69895-B832-4725-A2C9-E0840FA9883F}" destId="{D7168B6D-7053-40E4-AA57-9EC2C9E8C269}" srcOrd="0" destOrd="0" presId="urn:microsoft.com/office/officeart/2008/layout/LinedList"/>
    <dgm:cxn modelId="{186F9D8A-E281-4971-9F46-B1AA9593B21A}" type="presParOf" srcId="{E7A69895-B832-4725-A2C9-E0840FA9883F}" destId="{19A236B8-9C7E-49CB-BCE4-A565AAD903D6}" srcOrd="1" destOrd="0" presId="urn:microsoft.com/office/officeart/2008/layout/LinedList"/>
    <dgm:cxn modelId="{2F5F7255-55A1-491D-BDB8-F2D2E5DF9556}" type="presParOf" srcId="{E7A69895-B832-4725-A2C9-E0840FA9883F}" destId="{36EEB3F1-DCF3-4157-B1E9-3D8D36264A2E}" srcOrd="2" destOrd="0" presId="urn:microsoft.com/office/officeart/2008/layout/LinedList"/>
    <dgm:cxn modelId="{206063FB-BB79-4270-9D98-1CA055B332E7}" type="presParOf" srcId="{452E20EF-85D5-4C58-8E7E-DC7A979E3318}" destId="{1BF2757D-36C2-4BF2-AA4E-A1F37750EFE2}" srcOrd="41" destOrd="0" presId="urn:microsoft.com/office/officeart/2008/layout/LinedList"/>
    <dgm:cxn modelId="{477511BE-300D-40DF-9737-417346B97415}" type="presParOf" srcId="{452E20EF-85D5-4C58-8E7E-DC7A979E3318}" destId="{05FCFB16-4735-4CDD-8533-5283F44A8905}" srcOrd="4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D7AF1F-A193-4E86-83CF-F2E5540137C5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1549D24-A819-48B3-A405-90271F33B05E}">
      <dgm:prSet/>
      <dgm:spPr/>
      <dgm:t>
        <a:bodyPr/>
        <a:lstStyle/>
        <a:p>
          <a:r>
            <a:rPr lang="en-GB"/>
            <a:t>Because of global society the lines between language and dialects has become increasingly blurred.</a:t>
          </a:r>
          <a:endParaRPr lang="en-US"/>
        </a:p>
      </dgm:t>
    </dgm:pt>
    <dgm:pt modelId="{E19654F2-851F-492A-8BD0-A49A60DF78EA}" type="parTrans" cxnId="{D3DFB045-C6F5-4531-A5A8-0447B16CD8A6}">
      <dgm:prSet/>
      <dgm:spPr/>
      <dgm:t>
        <a:bodyPr/>
        <a:lstStyle/>
        <a:p>
          <a:endParaRPr lang="en-US"/>
        </a:p>
      </dgm:t>
    </dgm:pt>
    <dgm:pt modelId="{54A644F1-69F9-4677-8DD1-AA8D970AF103}" type="sibTrans" cxnId="{D3DFB045-C6F5-4531-A5A8-0447B16CD8A6}">
      <dgm:prSet/>
      <dgm:spPr/>
      <dgm:t>
        <a:bodyPr/>
        <a:lstStyle/>
        <a:p>
          <a:endParaRPr lang="en-US"/>
        </a:p>
      </dgm:t>
    </dgm:pt>
    <dgm:pt modelId="{B200005E-65DD-43A8-A9AE-E1AB07D9C65C}">
      <dgm:prSet/>
      <dgm:spPr/>
      <dgm:t>
        <a:bodyPr/>
        <a:lstStyle/>
        <a:p>
          <a:r>
            <a:rPr lang="en-GB"/>
            <a:t>For example, secondary and high school are often used interchangeably despite high school once being exclusively American.</a:t>
          </a:r>
          <a:endParaRPr lang="en-US"/>
        </a:p>
      </dgm:t>
    </dgm:pt>
    <dgm:pt modelId="{78116BD8-3DBC-4A1C-B0EC-1A9E055C503F}" type="parTrans" cxnId="{CDB29620-D3C8-4BCD-94DD-DA936BBCDB04}">
      <dgm:prSet/>
      <dgm:spPr/>
      <dgm:t>
        <a:bodyPr/>
        <a:lstStyle/>
        <a:p>
          <a:endParaRPr lang="en-US"/>
        </a:p>
      </dgm:t>
    </dgm:pt>
    <dgm:pt modelId="{168BA257-7C32-4DED-86D4-2999C4B4CEB2}" type="sibTrans" cxnId="{CDB29620-D3C8-4BCD-94DD-DA936BBCDB04}">
      <dgm:prSet/>
      <dgm:spPr/>
      <dgm:t>
        <a:bodyPr/>
        <a:lstStyle/>
        <a:p>
          <a:endParaRPr lang="en-US"/>
        </a:p>
      </dgm:t>
    </dgm:pt>
    <dgm:pt modelId="{0575E12A-18C3-4257-A8D9-D7583F4E4254}" type="pres">
      <dgm:prSet presAssocID="{1BD7AF1F-A193-4E86-83CF-F2E5540137C5}" presName="linear" presStyleCnt="0">
        <dgm:presLayoutVars>
          <dgm:animLvl val="lvl"/>
          <dgm:resizeHandles val="exact"/>
        </dgm:presLayoutVars>
      </dgm:prSet>
      <dgm:spPr/>
    </dgm:pt>
    <dgm:pt modelId="{0D08088C-F0E4-4164-A4B5-5A4BF8A92933}" type="pres">
      <dgm:prSet presAssocID="{91549D24-A819-48B3-A405-90271F33B05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7A0659F-6839-4327-B300-B54619E54599}" type="pres">
      <dgm:prSet presAssocID="{54A644F1-69F9-4677-8DD1-AA8D970AF103}" presName="spacer" presStyleCnt="0"/>
      <dgm:spPr/>
    </dgm:pt>
    <dgm:pt modelId="{910661FF-4A2B-4A2D-BEB0-E11BC91E7066}" type="pres">
      <dgm:prSet presAssocID="{B200005E-65DD-43A8-A9AE-E1AB07D9C65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DB29620-D3C8-4BCD-94DD-DA936BBCDB04}" srcId="{1BD7AF1F-A193-4E86-83CF-F2E5540137C5}" destId="{B200005E-65DD-43A8-A9AE-E1AB07D9C65C}" srcOrd="1" destOrd="0" parTransId="{78116BD8-3DBC-4A1C-B0EC-1A9E055C503F}" sibTransId="{168BA257-7C32-4DED-86D4-2999C4B4CEB2}"/>
    <dgm:cxn modelId="{D3DFB045-C6F5-4531-A5A8-0447B16CD8A6}" srcId="{1BD7AF1F-A193-4E86-83CF-F2E5540137C5}" destId="{91549D24-A819-48B3-A405-90271F33B05E}" srcOrd="0" destOrd="0" parTransId="{E19654F2-851F-492A-8BD0-A49A60DF78EA}" sibTransId="{54A644F1-69F9-4677-8DD1-AA8D970AF103}"/>
    <dgm:cxn modelId="{11AB1066-176B-4A9B-BFC8-C5B370963B74}" type="presOf" srcId="{91549D24-A819-48B3-A405-90271F33B05E}" destId="{0D08088C-F0E4-4164-A4B5-5A4BF8A92933}" srcOrd="0" destOrd="0" presId="urn:microsoft.com/office/officeart/2005/8/layout/vList2"/>
    <dgm:cxn modelId="{99EC787F-AE37-4692-B6BE-AF193F5BB2CB}" type="presOf" srcId="{B200005E-65DD-43A8-A9AE-E1AB07D9C65C}" destId="{910661FF-4A2B-4A2D-BEB0-E11BC91E7066}" srcOrd="0" destOrd="0" presId="urn:microsoft.com/office/officeart/2005/8/layout/vList2"/>
    <dgm:cxn modelId="{6B87F9E1-CC0E-4C08-AB37-3D9A74CF563D}" type="presOf" srcId="{1BD7AF1F-A193-4E86-83CF-F2E5540137C5}" destId="{0575E12A-18C3-4257-A8D9-D7583F4E4254}" srcOrd="0" destOrd="0" presId="urn:microsoft.com/office/officeart/2005/8/layout/vList2"/>
    <dgm:cxn modelId="{E67AC294-8A25-4253-AD18-40C32CE25882}" type="presParOf" srcId="{0575E12A-18C3-4257-A8D9-D7583F4E4254}" destId="{0D08088C-F0E4-4164-A4B5-5A4BF8A92933}" srcOrd="0" destOrd="0" presId="urn:microsoft.com/office/officeart/2005/8/layout/vList2"/>
    <dgm:cxn modelId="{24C8AE3D-9389-444F-BE8C-785CA3C981D2}" type="presParOf" srcId="{0575E12A-18C3-4257-A8D9-D7583F4E4254}" destId="{37A0659F-6839-4327-B300-B54619E54599}" srcOrd="1" destOrd="0" presId="urn:microsoft.com/office/officeart/2005/8/layout/vList2"/>
    <dgm:cxn modelId="{43F6DCF8-1E99-4D10-9A25-FF557E3EFC87}" type="presParOf" srcId="{0575E12A-18C3-4257-A8D9-D7583F4E4254}" destId="{910661FF-4A2B-4A2D-BEB0-E11BC91E706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8B8B9-C3B7-4023-A993-91A72DFA17B5}">
      <dsp:nvSpPr>
        <dsp:cNvPr id="0" name=""/>
        <dsp:cNvSpPr/>
      </dsp:nvSpPr>
      <dsp:spPr>
        <a:xfrm>
          <a:off x="0" y="437330"/>
          <a:ext cx="5906181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Ya’ll  (meaning you singular or plural)</a:t>
          </a:r>
          <a:endParaRPr lang="en-US" sz="2600" kern="1200" dirty="0"/>
        </a:p>
      </dsp:txBody>
      <dsp:txXfrm>
        <a:off x="50420" y="487750"/>
        <a:ext cx="5805341" cy="932014"/>
      </dsp:txXfrm>
    </dsp:sp>
    <dsp:sp modelId="{A2D4730C-A6A1-49B5-9D00-2084EB6C5227}">
      <dsp:nvSpPr>
        <dsp:cNvPr id="0" name=""/>
        <dsp:cNvSpPr/>
      </dsp:nvSpPr>
      <dsp:spPr>
        <a:xfrm>
          <a:off x="0" y="1545064"/>
          <a:ext cx="5906181" cy="1032854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Yous guys (plural </a:t>
          </a:r>
          <a:r>
            <a:rPr lang="en-GB" sz="2600" kern="1200" dirty="0">
              <a:latin typeface="Calibri Light" panose="020F0302020204030204"/>
            </a:rPr>
            <a:t>meaning you</a:t>
          </a:r>
          <a:r>
            <a:rPr lang="en-GB" sz="2600" kern="1200" dirty="0"/>
            <a:t>)</a:t>
          </a:r>
          <a:endParaRPr lang="en-US" sz="2600" kern="1200" dirty="0"/>
        </a:p>
      </dsp:txBody>
      <dsp:txXfrm>
        <a:off x="50420" y="1595484"/>
        <a:ext cx="5805341" cy="932014"/>
      </dsp:txXfrm>
    </dsp:sp>
    <dsp:sp modelId="{483E5F7A-8915-456D-AD0B-C2146ECA0FDE}">
      <dsp:nvSpPr>
        <dsp:cNvPr id="0" name=""/>
        <dsp:cNvSpPr/>
      </dsp:nvSpPr>
      <dsp:spPr>
        <a:xfrm>
          <a:off x="0" y="2652799"/>
          <a:ext cx="5906181" cy="1032854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Heyna</a:t>
          </a:r>
          <a:r>
            <a:rPr lang="en-GB" sz="2600" kern="1200" dirty="0"/>
            <a:t> (regional dialect of North East Pennsylvania meaning don’t you agree?)</a:t>
          </a:r>
          <a:endParaRPr lang="en-US" sz="2600" kern="1200" dirty="0"/>
        </a:p>
      </dsp:txBody>
      <dsp:txXfrm>
        <a:off x="50420" y="2703219"/>
        <a:ext cx="5805341" cy="932014"/>
      </dsp:txXfrm>
    </dsp:sp>
    <dsp:sp modelId="{A7521868-6C5D-414C-B757-74EC515F5111}">
      <dsp:nvSpPr>
        <dsp:cNvPr id="0" name=""/>
        <dsp:cNvSpPr/>
      </dsp:nvSpPr>
      <dsp:spPr>
        <a:xfrm>
          <a:off x="0" y="3760533"/>
          <a:ext cx="5906181" cy="10328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Fixin</a:t>
          </a:r>
          <a:r>
            <a:rPr lang="en-GB" sz="2600" kern="1200" dirty="0"/>
            <a:t>’ (regional dialect of southern US meaning preparing to do something)</a:t>
          </a:r>
          <a:endParaRPr lang="en-US" sz="2600" kern="1200" dirty="0"/>
        </a:p>
      </dsp:txBody>
      <dsp:txXfrm>
        <a:off x="50420" y="3810953"/>
        <a:ext cx="5805341" cy="932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527D3-BC56-4000-901D-1602E30BDF24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Airplane/aeroplane</a:t>
          </a:r>
          <a:endParaRPr lang="en-US" sz="1600" kern="1200" dirty="0"/>
        </a:p>
      </dsp:txBody>
      <dsp:txXfrm>
        <a:off x="582645" y="1178"/>
        <a:ext cx="2174490" cy="1304694"/>
      </dsp:txXfrm>
    </dsp:sp>
    <dsp:sp modelId="{13C5721C-E99C-46AB-99ED-E252BEB038A2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5">
            <a:hueOff val="-614413"/>
            <a:satOff val="-1584"/>
            <a:lumOff val="-10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Check/cheque</a:t>
          </a:r>
          <a:endParaRPr lang="en-US" sz="1600" kern="1200" dirty="0"/>
        </a:p>
      </dsp:txBody>
      <dsp:txXfrm>
        <a:off x="2974584" y="1178"/>
        <a:ext cx="2174490" cy="1304694"/>
      </dsp:txXfrm>
    </dsp:sp>
    <dsp:sp modelId="{2C286775-B355-4E73-BF7B-6353EF7843B7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5">
            <a:hueOff val="-1228826"/>
            <a:satOff val="-3167"/>
            <a:lumOff val="-21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Que/queue</a:t>
          </a:r>
          <a:endParaRPr lang="en-US" sz="1600" kern="1200" dirty="0"/>
        </a:p>
      </dsp:txBody>
      <dsp:txXfrm>
        <a:off x="5366524" y="1178"/>
        <a:ext cx="2174490" cy="1304694"/>
      </dsp:txXfrm>
    </dsp:sp>
    <dsp:sp modelId="{6E3B5AF7-849D-4453-936C-86A39DDA05BC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5">
            <a:hueOff val="-1843239"/>
            <a:satOff val="-4751"/>
            <a:lumOff val="-3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Plow/plough</a:t>
          </a:r>
          <a:endParaRPr lang="en-US" sz="1600" kern="1200" dirty="0"/>
        </a:p>
      </dsp:txBody>
      <dsp:txXfrm>
        <a:off x="7758464" y="1178"/>
        <a:ext cx="2174490" cy="1304694"/>
      </dsp:txXfrm>
    </dsp:sp>
    <dsp:sp modelId="{96773803-8F1E-4634-B0EA-BF953C86DF61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5">
            <a:hueOff val="-2457652"/>
            <a:satOff val="-6334"/>
            <a:lumOff val="-42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Jewelry</a:t>
          </a:r>
          <a:r>
            <a:rPr lang="en-GB" sz="1600" kern="1200" dirty="0"/>
            <a:t>/jewellery</a:t>
          </a:r>
          <a:endParaRPr lang="en-US" sz="1600" kern="1200" dirty="0"/>
        </a:p>
      </dsp:txBody>
      <dsp:txXfrm>
        <a:off x="582645" y="1523321"/>
        <a:ext cx="2174490" cy="1304694"/>
      </dsp:txXfrm>
    </dsp:sp>
    <dsp:sp modelId="{A6F47CCF-05F7-4880-B2AE-7EF0076DABDD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5">
            <a:hueOff val="-3072065"/>
            <a:satOff val="-7918"/>
            <a:lumOff val="-53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Sulfur</a:t>
          </a:r>
          <a:r>
            <a:rPr lang="en-GB" sz="1600" kern="1200" dirty="0"/>
            <a:t>/sulphur</a:t>
          </a:r>
          <a:endParaRPr lang="en-US" sz="1600" kern="1200" dirty="0"/>
        </a:p>
      </dsp:txBody>
      <dsp:txXfrm>
        <a:off x="2974584" y="1523321"/>
        <a:ext cx="2174490" cy="1304694"/>
      </dsp:txXfrm>
    </dsp:sp>
    <dsp:sp modelId="{45AFB675-6390-4A80-B6AA-591B865A9CB6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5">
            <a:hueOff val="-3686478"/>
            <a:satOff val="-9501"/>
            <a:lumOff val="-64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Pediatrician</a:t>
          </a:r>
          <a:r>
            <a:rPr lang="en-GB" sz="1600" kern="1200" dirty="0"/>
            <a:t>/</a:t>
          </a:r>
          <a:r>
            <a:rPr lang="en-GB" sz="1600" kern="1200" dirty="0" err="1"/>
            <a:t>paediatrion</a:t>
          </a:r>
          <a:endParaRPr lang="en-US" sz="1600" kern="1200" dirty="0" err="1"/>
        </a:p>
      </dsp:txBody>
      <dsp:txXfrm>
        <a:off x="5366524" y="1523321"/>
        <a:ext cx="2174490" cy="1304694"/>
      </dsp:txXfrm>
    </dsp:sp>
    <dsp:sp modelId="{5830C414-A865-4FC7-BC8A-5AEAAE6D486D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5">
            <a:hueOff val="-4300891"/>
            <a:satOff val="-11085"/>
            <a:lumOff val="-74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Estrogen</a:t>
          </a:r>
          <a:r>
            <a:rPr lang="en-GB" sz="1600" kern="1200" dirty="0"/>
            <a:t>/oestrogen</a:t>
          </a:r>
          <a:endParaRPr lang="en-US" sz="1600" kern="1200" dirty="0"/>
        </a:p>
      </dsp:txBody>
      <dsp:txXfrm>
        <a:off x="7758464" y="1523321"/>
        <a:ext cx="2174490" cy="1304694"/>
      </dsp:txXfrm>
    </dsp:sp>
    <dsp:sp modelId="{27608D18-A7CF-4585-85B6-D5050CFD1565}">
      <dsp:nvSpPr>
        <dsp:cNvPr id="0" name=""/>
        <dsp:cNvSpPr/>
      </dsp:nvSpPr>
      <dsp:spPr>
        <a:xfrm>
          <a:off x="582645" y="3045465"/>
          <a:ext cx="2174490" cy="1304694"/>
        </a:xfrm>
        <a:prstGeom prst="rect">
          <a:avLst/>
        </a:prstGeom>
        <a:solidFill>
          <a:schemeClr val="accent5">
            <a:hueOff val="-4915304"/>
            <a:satOff val="-12668"/>
            <a:lumOff val="-8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Mustache/Moustache</a:t>
          </a:r>
          <a:endParaRPr lang="en-US" sz="1600" kern="1200" dirty="0"/>
        </a:p>
      </dsp:txBody>
      <dsp:txXfrm>
        <a:off x="582645" y="3045465"/>
        <a:ext cx="2174490" cy="1304694"/>
      </dsp:txXfrm>
    </dsp:sp>
    <dsp:sp modelId="{39DEE3C8-0A56-4273-B199-C3D764260B8D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5">
            <a:hueOff val="-5529717"/>
            <a:satOff val="-14252"/>
            <a:lumOff val="-96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Pajamas</a:t>
          </a:r>
          <a:r>
            <a:rPr lang="en-GB" sz="1600" kern="1200" dirty="0"/>
            <a:t>/Pyjamas</a:t>
          </a:r>
          <a:endParaRPr lang="en-US" sz="1600" kern="1200" dirty="0"/>
        </a:p>
      </dsp:txBody>
      <dsp:txXfrm>
        <a:off x="2974584" y="3045465"/>
        <a:ext cx="2174490" cy="1304694"/>
      </dsp:txXfrm>
    </dsp:sp>
    <dsp:sp modelId="{21D56C18-2466-45CF-8028-0CC90B98E70E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5">
            <a:hueOff val="-6144130"/>
            <a:satOff val="-15835"/>
            <a:lumOff val="-106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 Light" panose="020F0302020204030204"/>
            </a:rPr>
            <a:t>Draft/draught</a:t>
          </a:r>
        </a:p>
      </dsp:txBody>
      <dsp:txXfrm>
        <a:off x="5366524" y="3045465"/>
        <a:ext cx="2174490" cy="1304694"/>
      </dsp:txXfrm>
    </dsp:sp>
    <dsp:sp modelId="{4CA798A1-3702-4820-898C-06D2E5737E3F}">
      <dsp:nvSpPr>
        <dsp:cNvPr id="0" name=""/>
        <dsp:cNvSpPr/>
      </dsp:nvSpPr>
      <dsp:spPr>
        <a:xfrm>
          <a:off x="7758464" y="3045465"/>
          <a:ext cx="2174490" cy="130469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alibri Light" panose="020F0302020204030204"/>
            </a:rPr>
            <a:t>while/whilst</a:t>
          </a:r>
          <a:endParaRPr lang="en-GB" sz="1600" kern="1200" dirty="0"/>
        </a:p>
      </dsp:txBody>
      <dsp:txXfrm>
        <a:off x="7758464" y="3045465"/>
        <a:ext cx="2174490" cy="1304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63608-02BD-442B-A364-716F4355B513}">
      <dsp:nvSpPr>
        <dsp:cNvPr id="0" name=""/>
        <dsp:cNvSpPr/>
      </dsp:nvSpPr>
      <dsp:spPr>
        <a:xfrm>
          <a:off x="3080" y="587635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Garamond" panose="02020404030301010803"/>
            </a:rPr>
            <a:t>Gray/Grey</a:t>
          </a:r>
        </a:p>
      </dsp:txBody>
      <dsp:txXfrm>
        <a:off x="3080" y="587635"/>
        <a:ext cx="2444055" cy="1466433"/>
      </dsp:txXfrm>
    </dsp:sp>
    <dsp:sp modelId="{365CB808-D3DF-4CF6-82AA-9FD6ACC7D269}">
      <dsp:nvSpPr>
        <dsp:cNvPr id="0" name=""/>
        <dsp:cNvSpPr/>
      </dsp:nvSpPr>
      <dsp:spPr>
        <a:xfrm>
          <a:off x="2691541" y="587635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Garamond" panose="02020404030301010803"/>
            </a:rPr>
            <a:t>Tire/Tyre</a:t>
          </a:r>
        </a:p>
      </dsp:txBody>
      <dsp:txXfrm>
        <a:off x="2691541" y="587635"/>
        <a:ext cx="2444055" cy="1466433"/>
      </dsp:txXfrm>
    </dsp:sp>
    <dsp:sp modelId="{BFB63079-EB48-4C70-BD7C-D061B110FB04}">
      <dsp:nvSpPr>
        <dsp:cNvPr id="0" name=""/>
        <dsp:cNvSpPr/>
      </dsp:nvSpPr>
      <dsp:spPr>
        <a:xfrm>
          <a:off x="5380002" y="587635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>
              <a:latin typeface="Garamond"/>
            </a:rPr>
            <a:t>Enroll</a:t>
          </a:r>
          <a:r>
            <a:rPr lang="en-GB" sz="2100" kern="1200" dirty="0">
              <a:latin typeface="Garamond"/>
            </a:rPr>
            <a:t>/enrol</a:t>
          </a:r>
          <a:endParaRPr lang="en-US" sz="2100" kern="1200" dirty="0">
            <a:latin typeface="Garamond"/>
          </a:endParaRPr>
        </a:p>
      </dsp:txBody>
      <dsp:txXfrm>
        <a:off x="5380002" y="587635"/>
        <a:ext cx="2444055" cy="1466433"/>
      </dsp:txXfrm>
    </dsp:sp>
    <dsp:sp modelId="{112C9348-EF5B-4036-B8B2-A805CB7201B8}">
      <dsp:nvSpPr>
        <dsp:cNvPr id="0" name=""/>
        <dsp:cNvSpPr/>
      </dsp:nvSpPr>
      <dsp:spPr>
        <a:xfrm>
          <a:off x="8068463" y="587635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>
              <a:latin typeface="Garamond"/>
            </a:rPr>
            <a:t>Skillful</a:t>
          </a:r>
          <a:r>
            <a:rPr lang="en-GB" sz="2100" kern="1200" dirty="0">
              <a:latin typeface="Garamond"/>
            </a:rPr>
            <a:t>/skilful</a:t>
          </a:r>
          <a:endParaRPr lang="en-US" sz="2100" kern="1200" dirty="0">
            <a:latin typeface="Garamond"/>
          </a:endParaRPr>
        </a:p>
      </dsp:txBody>
      <dsp:txXfrm>
        <a:off x="8068463" y="587635"/>
        <a:ext cx="2444055" cy="1466433"/>
      </dsp:txXfrm>
    </dsp:sp>
    <dsp:sp modelId="{51DAEC3B-FA43-4752-B4C9-C0A99049F4E5}">
      <dsp:nvSpPr>
        <dsp:cNvPr id="0" name=""/>
        <dsp:cNvSpPr/>
      </dsp:nvSpPr>
      <dsp:spPr>
        <a:xfrm>
          <a:off x="3080" y="2298474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Garamond" panose="02020404030301010803"/>
            </a:rPr>
            <a:t>Counsellor/counselor</a:t>
          </a:r>
          <a:endParaRPr lang="en-US" sz="2100" kern="1200" dirty="0">
            <a:latin typeface="Garamond" panose="02020404030301010803"/>
          </a:endParaRPr>
        </a:p>
      </dsp:txBody>
      <dsp:txXfrm>
        <a:off x="3080" y="2298474"/>
        <a:ext cx="2444055" cy="1466433"/>
      </dsp:txXfrm>
    </dsp:sp>
    <dsp:sp modelId="{49BB0E39-5A4A-4994-889E-BE61F16F5842}">
      <dsp:nvSpPr>
        <dsp:cNvPr id="0" name=""/>
        <dsp:cNvSpPr/>
      </dsp:nvSpPr>
      <dsp:spPr>
        <a:xfrm>
          <a:off x="2691541" y="2298474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Garamond" panose="02020404030301010803"/>
            </a:rPr>
            <a:t>Dreamed/Dreamt</a:t>
          </a:r>
        </a:p>
      </dsp:txBody>
      <dsp:txXfrm>
        <a:off x="2691541" y="2298474"/>
        <a:ext cx="2444055" cy="1466433"/>
      </dsp:txXfrm>
    </dsp:sp>
    <dsp:sp modelId="{1174A433-4380-432E-B438-8BC70B978A79}">
      <dsp:nvSpPr>
        <dsp:cNvPr id="0" name=""/>
        <dsp:cNvSpPr/>
      </dsp:nvSpPr>
      <dsp:spPr>
        <a:xfrm>
          <a:off x="5380002" y="2298474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Garamond" panose="02020404030301010803"/>
            </a:rPr>
            <a:t>Cilantro/Coriander</a:t>
          </a:r>
        </a:p>
      </dsp:txBody>
      <dsp:txXfrm>
        <a:off x="5380002" y="2298474"/>
        <a:ext cx="2444055" cy="1466433"/>
      </dsp:txXfrm>
    </dsp:sp>
    <dsp:sp modelId="{13BE81EA-4782-4EEE-B265-2CB7D2E32971}">
      <dsp:nvSpPr>
        <dsp:cNvPr id="0" name=""/>
        <dsp:cNvSpPr/>
      </dsp:nvSpPr>
      <dsp:spPr>
        <a:xfrm>
          <a:off x="8068463" y="2298474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Garamond" panose="02020404030301010803"/>
            </a:rPr>
            <a:t>Fall/Autumn</a:t>
          </a:r>
        </a:p>
      </dsp:txBody>
      <dsp:txXfrm>
        <a:off x="8068463" y="2298474"/>
        <a:ext cx="2444055" cy="1466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A9D94-AD8F-4080-B025-9BD914E769BB}">
      <dsp:nvSpPr>
        <dsp:cNvPr id="0" name=""/>
        <dsp:cNvSpPr/>
      </dsp:nvSpPr>
      <dsp:spPr>
        <a:xfrm>
          <a:off x="0" y="0"/>
          <a:ext cx="59788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303BE-3FDC-4DFD-B736-D71176A948F1}">
      <dsp:nvSpPr>
        <dsp:cNvPr id="0" name=""/>
        <dsp:cNvSpPr/>
      </dsp:nvSpPr>
      <dsp:spPr>
        <a:xfrm>
          <a:off x="0" y="0"/>
          <a:ext cx="1195766" cy="5075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(US/British)</a:t>
          </a:r>
          <a:endParaRPr lang="en-US" sz="1700" kern="1200"/>
        </a:p>
      </dsp:txBody>
      <dsp:txXfrm>
        <a:off x="0" y="0"/>
        <a:ext cx="1195766" cy="5075518"/>
      </dsp:txXfrm>
    </dsp:sp>
    <dsp:sp modelId="{F2BF6F80-2FCB-448D-A35B-8EB6B91F7797}">
      <dsp:nvSpPr>
        <dsp:cNvPr id="0" name=""/>
        <dsp:cNvSpPr/>
      </dsp:nvSpPr>
      <dsp:spPr>
        <a:xfrm>
          <a:off x="1285449" y="17193"/>
          <a:ext cx="4693384" cy="34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Apartment/Flat</a:t>
          </a:r>
          <a:endParaRPr lang="en-US" sz="1500" kern="1200"/>
        </a:p>
      </dsp:txBody>
      <dsp:txXfrm>
        <a:off x="1285449" y="17193"/>
        <a:ext cx="4693384" cy="343861"/>
      </dsp:txXfrm>
    </dsp:sp>
    <dsp:sp modelId="{51488F58-37FE-4DB1-8BFC-552965FD53ED}">
      <dsp:nvSpPr>
        <dsp:cNvPr id="0" name=""/>
        <dsp:cNvSpPr/>
      </dsp:nvSpPr>
      <dsp:spPr>
        <a:xfrm>
          <a:off x="1195766" y="361054"/>
          <a:ext cx="47830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A1686-BB9E-4484-9D26-D819408723E1}">
      <dsp:nvSpPr>
        <dsp:cNvPr id="0" name=""/>
        <dsp:cNvSpPr/>
      </dsp:nvSpPr>
      <dsp:spPr>
        <a:xfrm>
          <a:off x="1285449" y="378247"/>
          <a:ext cx="4693384" cy="34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Townhouse/Terraced House</a:t>
          </a:r>
          <a:endParaRPr lang="en-US" sz="1500" kern="1200"/>
        </a:p>
      </dsp:txBody>
      <dsp:txXfrm>
        <a:off x="1285449" y="378247"/>
        <a:ext cx="4693384" cy="343861"/>
      </dsp:txXfrm>
    </dsp:sp>
    <dsp:sp modelId="{21F813EF-2ECC-4800-BCB7-124CA99ADF35}">
      <dsp:nvSpPr>
        <dsp:cNvPr id="0" name=""/>
        <dsp:cNvSpPr/>
      </dsp:nvSpPr>
      <dsp:spPr>
        <a:xfrm>
          <a:off x="1195766" y="722109"/>
          <a:ext cx="47830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D2D09-4ABF-4D1D-A83A-5B7EE1401E9B}">
      <dsp:nvSpPr>
        <dsp:cNvPr id="0" name=""/>
        <dsp:cNvSpPr/>
      </dsp:nvSpPr>
      <dsp:spPr>
        <a:xfrm>
          <a:off x="1285449" y="739302"/>
          <a:ext cx="4693384" cy="34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Duplex/Semi-detached house</a:t>
          </a:r>
          <a:endParaRPr lang="en-US" sz="1500" kern="1200"/>
        </a:p>
      </dsp:txBody>
      <dsp:txXfrm>
        <a:off x="1285449" y="739302"/>
        <a:ext cx="4693384" cy="343861"/>
      </dsp:txXfrm>
    </dsp:sp>
    <dsp:sp modelId="{8D66FD8C-14AE-480E-813E-B4793AF3C601}">
      <dsp:nvSpPr>
        <dsp:cNvPr id="0" name=""/>
        <dsp:cNvSpPr/>
      </dsp:nvSpPr>
      <dsp:spPr>
        <a:xfrm>
          <a:off x="1195766" y="1083163"/>
          <a:ext cx="47830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C23BE-C2DE-4847-A035-BE63C90F1F62}">
      <dsp:nvSpPr>
        <dsp:cNvPr id="0" name=""/>
        <dsp:cNvSpPr/>
      </dsp:nvSpPr>
      <dsp:spPr>
        <a:xfrm>
          <a:off x="1285449" y="1100356"/>
          <a:ext cx="4693384" cy="34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Sharp cheese/Chedder Cheese</a:t>
          </a:r>
          <a:endParaRPr lang="en-US" sz="1500" kern="1200"/>
        </a:p>
      </dsp:txBody>
      <dsp:txXfrm>
        <a:off x="1285449" y="1100356"/>
        <a:ext cx="4693384" cy="343861"/>
      </dsp:txXfrm>
    </dsp:sp>
    <dsp:sp modelId="{935F4E34-AEC0-413A-8EE2-9140C1D077D4}">
      <dsp:nvSpPr>
        <dsp:cNvPr id="0" name=""/>
        <dsp:cNvSpPr/>
      </dsp:nvSpPr>
      <dsp:spPr>
        <a:xfrm>
          <a:off x="1195766" y="1444218"/>
          <a:ext cx="47830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E8944-C5C3-423A-84F0-21C98E252C70}">
      <dsp:nvSpPr>
        <dsp:cNvPr id="0" name=""/>
        <dsp:cNvSpPr/>
      </dsp:nvSpPr>
      <dsp:spPr>
        <a:xfrm>
          <a:off x="1285449" y="1461411"/>
          <a:ext cx="4693384" cy="34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Highway/Motorway</a:t>
          </a:r>
          <a:endParaRPr lang="en-US" sz="1500" kern="1200"/>
        </a:p>
      </dsp:txBody>
      <dsp:txXfrm>
        <a:off x="1285449" y="1461411"/>
        <a:ext cx="4693384" cy="343861"/>
      </dsp:txXfrm>
    </dsp:sp>
    <dsp:sp modelId="{E0E2F88F-A216-47D9-82BF-FBB207AC8A36}">
      <dsp:nvSpPr>
        <dsp:cNvPr id="0" name=""/>
        <dsp:cNvSpPr/>
      </dsp:nvSpPr>
      <dsp:spPr>
        <a:xfrm>
          <a:off x="1195766" y="1805272"/>
          <a:ext cx="47830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C76BB-2727-4490-9C15-B585FE324466}">
      <dsp:nvSpPr>
        <dsp:cNvPr id="0" name=""/>
        <dsp:cNvSpPr/>
      </dsp:nvSpPr>
      <dsp:spPr>
        <a:xfrm>
          <a:off x="1285449" y="1822465"/>
          <a:ext cx="4693384" cy="34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Desert/Pudding</a:t>
          </a:r>
          <a:endParaRPr lang="en-US" sz="1500" kern="1200"/>
        </a:p>
      </dsp:txBody>
      <dsp:txXfrm>
        <a:off x="1285449" y="1822465"/>
        <a:ext cx="4693384" cy="343861"/>
      </dsp:txXfrm>
    </dsp:sp>
    <dsp:sp modelId="{143C539E-3C49-4580-8E08-4CE90C9357D8}">
      <dsp:nvSpPr>
        <dsp:cNvPr id="0" name=""/>
        <dsp:cNvSpPr/>
      </dsp:nvSpPr>
      <dsp:spPr>
        <a:xfrm>
          <a:off x="1195766" y="2166327"/>
          <a:ext cx="47830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C7A78-D9D9-49E2-A63B-C3C27A8CE07B}">
      <dsp:nvSpPr>
        <dsp:cNvPr id="0" name=""/>
        <dsp:cNvSpPr/>
      </dsp:nvSpPr>
      <dsp:spPr>
        <a:xfrm>
          <a:off x="1285449" y="2183520"/>
          <a:ext cx="4693384" cy="34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Pudding/Custard</a:t>
          </a:r>
          <a:endParaRPr lang="en-US" sz="1500" kern="1200"/>
        </a:p>
      </dsp:txBody>
      <dsp:txXfrm>
        <a:off x="1285449" y="2183520"/>
        <a:ext cx="4693384" cy="343861"/>
      </dsp:txXfrm>
    </dsp:sp>
    <dsp:sp modelId="{94258F25-DD6E-41D8-A5CC-F4048EA8234D}">
      <dsp:nvSpPr>
        <dsp:cNvPr id="0" name=""/>
        <dsp:cNvSpPr/>
      </dsp:nvSpPr>
      <dsp:spPr>
        <a:xfrm>
          <a:off x="1195766" y="2527381"/>
          <a:ext cx="47830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7B192-634D-4BB2-B5A4-ADDC3878DCDD}">
      <dsp:nvSpPr>
        <dsp:cNvPr id="0" name=""/>
        <dsp:cNvSpPr/>
      </dsp:nvSpPr>
      <dsp:spPr>
        <a:xfrm>
          <a:off x="1285449" y="2544574"/>
          <a:ext cx="4693384" cy="34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Cookies/Biscuit</a:t>
          </a:r>
          <a:endParaRPr lang="en-US" sz="1500" kern="1200"/>
        </a:p>
      </dsp:txBody>
      <dsp:txXfrm>
        <a:off x="1285449" y="2544574"/>
        <a:ext cx="4693384" cy="343861"/>
      </dsp:txXfrm>
    </dsp:sp>
    <dsp:sp modelId="{F5953456-C4E7-4E76-9F09-9ACB8D929DC7}">
      <dsp:nvSpPr>
        <dsp:cNvPr id="0" name=""/>
        <dsp:cNvSpPr/>
      </dsp:nvSpPr>
      <dsp:spPr>
        <a:xfrm>
          <a:off x="1195766" y="2888436"/>
          <a:ext cx="47830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16287-69C1-4511-AB4D-1D9B6659AEA4}">
      <dsp:nvSpPr>
        <dsp:cNvPr id="0" name=""/>
        <dsp:cNvSpPr/>
      </dsp:nvSpPr>
      <dsp:spPr>
        <a:xfrm>
          <a:off x="1285449" y="2905629"/>
          <a:ext cx="4693384" cy="34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Biscuit/Crackers</a:t>
          </a:r>
          <a:endParaRPr lang="en-US" sz="1500" kern="1200"/>
        </a:p>
      </dsp:txBody>
      <dsp:txXfrm>
        <a:off x="1285449" y="2905629"/>
        <a:ext cx="4693384" cy="343861"/>
      </dsp:txXfrm>
    </dsp:sp>
    <dsp:sp modelId="{E1444FF1-D932-49F9-9B73-9D024E27CF65}">
      <dsp:nvSpPr>
        <dsp:cNvPr id="0" name=""/>
        <dsp:cNvSpPr/>
      </dsp:nvSpPr>
      <dsp:spPr>
        <a:xfrm>
          <a:off x="1195766" y="3249490"/>
          <a:ext cx="47830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C1FEA-CA5E-4427-843D-0B5BA4372511}">
      <dsp:nvSpPr>
        <dsp:cNvPr id="0" name=""/>
        <dsp:cNvSpPr/>
      </dsp:nvSpPr>
      <dsp:spPr>
        <a:xfrm>
          <a:off x="1285449" y="3266683"/>
          <a:ext cx="4693384" cy="34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Fries/Chips</a:t>
          </a:r>
          <a:endParaRPr lang="en-US" sz="1500" kern="1200"/>
        </a:p>
      </dsp:txBody>
      <dsp:txXfrm>
        <a:off x="1285449" y="3266683"/>
        <a:ext cx="4693384" cy="343861"/>
      </dsp:txXfrm>
    </dsp:sp>
    <dsp:sp modelId="{A01B46D8-97C9-47FD-B12D-853B4E442226}">
      <dsp:nvSpPr>
        <dsp:cNvPr id="0" name=""/>
        <dsp:cNvSpPr/>
      </dsp:nvSpPr>
      <dsp:spPr>
        <a:xfrm>
          <a:off x="1195766" y="3610545"/>
          <a:ext cx="47830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68CB1-2CCE-423D-8D1B-C1ED95D8BC81}">
      <dsp:nvSpPr>
        <dsp:cNvPr id="0" name=""/>
        <dsp:cNvSpPr/>
      </dsp:nvSpPr>
      <dsp:spPr>
        <a:xfrm>
          <a:off x="1285449" y="3627738"/>
          <a:ext cx="4693384" cy="34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Chips/Crisps</a:t>
          </a:r>
          <a:endParaRPr lang="en-US" sz="1500" kern="1200"/>
        </a:p>
      </dsp:txBody>
      <dsp:txXfrm>
        <a:off x="1285449" y="3627738"/>
        <a:ext cx="4693384" cy="343861"/>
      </dsp:txXfrm>
    </dsp:sp>
    <dsp:sp modelId="{7C945A83-A2B3-492C-B544-560E31B9667D}">
      <dsp:nvSpPr>
        <dsp:cNvPr id="0" name=""/>
        <dsp:cNvSpPr/>
      </dsp:nvSpPr>
      <dsp:spPr>
        <a:xfrm>
          <a:off x="1195766" y="3971599"/>
          <a:ext cx="47830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8234F-2407-434D-BFC3-12C28B122776}">
      <dsp:nvSpPr>
        <dsp:cNvPr id="0" name=""/>
        <dsp:cNvSpPr/>
      </dsp:nvSpPr>
      <dsp:spPr>
        <a:xfrm>
          <a:off x="1285449" y="3988792"/>
          <a:ext cx="4693384" cy="34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Flashlight/Torch</a:t>
          </a:r>
          <a:endParaRPr lang="en-US" sz="1500" kern="1200"/>
        </a:p>
      </dsp:txBody>
      <dsp:txXfrm>
        <a:off x="1285449" y="3988792"/>
        <a:ext cx="4693384" cy="343861"/>
      </dsp:txXfrm>
    </dsp:sp>
    <dsp:sp modelId="{11567729-8EA5-46D7-9145-F5FB07F64AF9}">
      <dsp:nvSpPr>
        <dsp:cNvPr id="0" name=""/>
        <dsp:cNvSpPr/>
      </dsp:nvSpPr>
      <dsp:spPr>
        <a:xfrm>
          <a:off x="1195766" y="4332654"/>
          <a:ext cx="47830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5BFAE-8DBE-49C1-8DCD-30A581D80AEF}">
      <dsp:nvSpPr>
        <dsp:cNvPr id="0" name=""/>
        <dsp:cNvSpPr/>
      </dsp:nvSpPr>
      <dsp:spPr>
        <a:xfrm>
          <a:off x="1285449" y="4349847"/>
          <a:ext cx="4693384" cy="34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Sweater/Jumper</a:t>
          </a:r>
          <a:endParaRPr lang="en-US" sz="1500" kern="1200"/>
        </a:p>
      </dsp:txBody>
      <dsp:txXfrm>
        <a:off x="1285449" y="4349847"/>
        <a:ext cx="4693384" cy="343861"/>
      </dsp:txXfrm>
    </dsp:sp>
    <dsp:sp modelId="{DFDCC748-F3E6-47F0-89B2-A09C016E9E33}">
      <dsp:nvSpPr>
        <dsp:cNvPr id="0" name=""/>
        <dsp:cNvSpPr/>
      </dsp:nvSpPr>
      <dsp:spPr>
        <a:xfrm>
          <a:off x="1195766" y="4693708"/>
          <a:ext cx="47830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236B8-9C7E-49CB-BCE4-A565AAD903D6}">
      <dsp:nvSpPr>
        <dsp:cNvPr id="0" name=""/>
        <dsp:cNvSpPr/>
      </dsp:nvSpPr>
      <dsp:spPr>
        <a:xfrm>
          <a:off x="1285449" y="4710901"/>
          <a:ext cx="4693384" cy="34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Sneakers/Trainers</a:t>
          </a:r>
          <a:endParaRPr lang="en-US" sz="1500" kern="1200"/>
        </a:p>
      </dsp:txBody>
      <dsp:txXfrm>
        <a:off x="1285449" y="4710901"/>
        <a:ext cx="4693384" cy="343861"/>
      </dsp:txXfrm>
    </dsp:sp>
    <dsp:sp modelId="{1BF2757D-36C2-4BF2-AA4E-A1F37750EFE2}">
      <dsp:nvSpPr>
        <dsp:cNvPr id="0" name=""/>
        <dsp:cNvSpPr/>
      </dsp:nvSpPr>
      <dsp:spPr>
        <a:xfrm>
          <a:off x="1195766" y="5054763"/>
          <a:ext cx="47830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8088C-F0E4-4164-A4B5-5A4BF8A92933}">
      <dsp:nvSpPr>
        <dsp:cNvPr id="0" name=""/>
        <dsp:cNvSpPr/>
      </dsp:nvSpPr>
      <dsp:spPr>
        <a:xfrm>
          <a:off x="0" y="94142"/>
          <a:ext cx="4977578" cy="16909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Because of global society the lines between language and dialects has become increasingly blurred.</a:t>
          </a:r>
          <a:endParaRPr lang="en-US" sz="2400" kern="1200"/>
        </a:p>
      </dsp:txBody>
      <dsp:txXfrm>
        <a:off x="82545" y="176687"/>
        <a:ext cx="4812488" cy="1525852"/>
      </dsp:txXfrm>
    </dsp:sp>
    <dsp:sp modelId="{910661FF-4A2B-4A2D-BEB0-E11BC91E7066}">
      <dsp:nvSpPr>
        <dsp:cNvPr id="0" name=""/>
        <dsp:cNvSpPr/>
      </dsp:nvSpPr>
      <dsp:spPr>
        <a:xfrm>
          <a:off x="0" y="1854204"/>
          <a:ext cx="4977578" cy="1690942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For example, secondary and high school are often used interchangeably despite high school once being exclusively American.</a:t>
          </a:r>
          <a:endParaRPr lang="en-US" sz="2400" kern="1200"/>
        </a:p>
      </dsp:txBody>
      <dsp:txXfrm>
        <a:off x="82545" y="1936749"/>
        <a:ext cx="4812488" cy="152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4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1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6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3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9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6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6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3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6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6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1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GB" sz="4400">
                <a:cs typeface="Calibri Light"/>
              </a:rPr>
              <a:t>American vs British Language</a:t>
            </a:r>
            <a:endParaRPr lang="en-GB" sz="4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dirty="0">
                <a:cs typeface="Calibri"/>
              </a:rPr>
              <a:t>by Ethan Cox 9G1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E0E93-988C-4C7A-A0AF-C64C3BEC7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51" r="1935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5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917E3E4-BB3F-41E2-B0B5-AA87E9D52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03" y="2200268"/>
            <a:ext cx="3160734" cy="158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23C1-00A0-41C1-BECC-234444B8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GB">
                <a:ea typeface="+mj-lt"/>
                <a:cs typeface="+mj-lt"/>
              </a:rPr>
              <a:t>Noteworthy American slang and regional dialects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E3571E-1991-4687-ADE6-551EA65C13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838233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26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B7CA-2CD5-4C1F-9E92-2680D141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GB" sz="3200" dirty="0">
                <a:solidFill>
                  <a:srgbClr val="FFFFFF"/>
                </a:solidFill>
                <a:ea typeface="+mj-lt"/>
                <a:cs typeface="+mj-lt"/>
              </a:rPr>
              <a:t>American vs British Spellings </a:t>
            </a:r>
            <a:endParaRPr lang="en-GB" sz="32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C5BAB-C785-4F59-866E-8F1A51899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ea typeface="+mn-lt"/>
                <a:cs typeface="+mn-lt"/>
              </a:rPr>
              <a:t>-or / - our  (US/British)</a:t>
            </a:r>
            <a:endParaRPr lang="en-GB" sz="2000" b="1" dirty="0"/>
          </a:p>
          <a:p>
            <a:pPr>
              <a:buClr>
                <a:srgbClr val="262626"/>
              </a:buClr>
            </a:pPr>
            <a:r>
              <a:rPr lang="en-GB" sz="2000" dirty="0" err="1">
                <a:ea typeface="+mn-lt"/>
                <a:cs typeface="+mn-lt"/>
              </a:rPr>
              <a:t>Color</a:t>
            </a:r>
            <a:r>
              <a:rPr lang="en-GB" sz="2000" dirty="0">
                <a:ea typeface="+mn-lt"/>
                <a:cs typeface="+mn-lt"/>
              </a:rPr>
              <a:t>/Colour</a:t>
            </a:r>
            <a:endParaRPr lang="en-GB" sz="2000" dirty="0"/>
          </a:p>
          <a:p>
            <a:pPr>
              <a:buClr>
                <a:srgbClr val="262626"/>
              </a:buClr>
            </a:pPr>
            <a:r>
              <a:rPr lang="en-GB" sz="2000" dirty="0">
                <a:ea typeface="+mn-lt"/>
                <a:cs typeface="+mn-lt"/>
              </a:rPr>
              <a:t>Parlor/Parlour</a:t>
            </a:r>
            <a:endParaRPr lang="en-GB" sz="2000" dirty="0"/>
          </a:p>
          <a:p>
            <a:pPr>
              <a:buClr>
                <a:srgbClr val="262626"/>
              </a:buClr>
            </a:pPr>
            <a:r>
              <a:rPr lang="en-GB" sz="2000" dirty="0" err="1">
                <a:ea typeface="+mn-lt"/>
                <a:cs typeface="+mn-lt"/>
              </a:rPr>
              <a:t>Behavior</a:t>
            </a:r>
            <a:r>
              <a:rPr lang="en-GB" sz="2000" dirty="0">
                <a:ea typeface="+mn-lt"/>
                <a:cs typeface="+mn-lt"/>
              </a:rPr>
              <a:t>/Behaviour</a:t>
            </a:r>
            <a:endParaRPr lang="en-GB" sz="2000" dirty="0"/>
          </a:p>
          <a:p>
            <a:pPr>
              <a:buClr>
                <a:srgbClr val="262626"/>
              </a:buClr>
            </a:pPr>
            <a:endParaRPr lang="en-GB" sz="2000" dirty="0">
              <a:ea typeface="+mn-lt"/>
              <a:cs typeface="+mn-lt"/>
            </a:endParaRPr>
          </a:p>
          <a:p>
            <a:pPr marL="0" indent="0">
              <a:buClr>
                <a:srgbClr val="262626"/>
              </a:buClr>
              <a:buNone/>
            </a:pPr>
            <a:r>
              <a:rPr lang="en-GB" sz="2000" b="1" dirty="0">
                <a:ea typeface="+mn-lt"/>
                <a:cs typeface="+mn-lt"/>
              </a:rPr>
              <a:t>-</a:t>
            </a:r>
            <a:r>
              <a:rPr lang="en-GB" sz="2000" b="1" dirty="0" err="1">
                <a:ea typeface="+mn-lt"/>
                <a:cs typeface="+mn-lt"/>
              </a:rPr>
              <a:t>ize</a:t>
            </a:r>
            <a:r>
              <a:rPr lang="en-GB" sz="2000" b="1" dirty="0">
                <a:ea typeface="+mn-lt"/>
                <a:cs typeface="+mn-lt"/>
              </a:rPr>
              <a:t> / -</a:t>
            </a:r>
            <a:r>
              <a:rPr lang="en-GB" sz="2000" b="1" dirty="0" err="1">
                <a:ea typeface="+mn-lt"/>
                <a:cs typeface="+mn-lt"/>
              </a:rPr>
              <a:t>ise</a:t>
            </a:r>
            <a:r>
              <a:rPr lang="en-GB" sz="2000" b="1" dirty="0">
                <a:ea typeface="+mn-lt"/>
                <a:cs typeface="+mn-lt"/>
              </a:rPr>
              <a:t>  (US/British)</a:t>
            </a:r>
            <a:endParaRPr lang="en-GB" sz="2000" b="1" dirty="0"/>
          </a:p>
          <a:p>
            <a:pPr>
              <a:buClr>
                <a:srgbClr val="262626"/>
              </a:buClr>
            </a:pPr>
            <a:r>
              <a:rPr lang="en-GB" sz="2000" dirty="0">
                <a:ea typeface="+mn-lt"/>
                <a:cs typeface="+mn-lt"/>
              </a:rPr>
              <a:t>Sanitize/sanitise</a:t>
            </a:r>
            <a:endParaRPr lang="en-GB" sz="2000" dirty="0"/>
          </a:p>
          <a:p>
            <a:pPr>
              <a:buClr>
                <a:srgbClr val="262626"/>
              </a:buClr>
            </a:pPr>
            <a:r>
              <a:rPr lang="en-GB" sz="2000" dirty="0">
                <a:ea typeface="+mn-lt"/>
                <a:cs typeface="+mn-lt"/>
              </a:rPr>
              <a:t>Realize/realise</a:t>
            </a:r>
          </a:p>
          <a:p>
            <a:pPr>
              <a:buClr>
                <a:srgbClr val="262626"/>
              </a:buClr>
            </a:pPr>
            <a:endParaRPr lang="en-GB" sz="2000" dirty="0"/>
          </a:p>
          <a:p>
            <a:pPr marL="0" indent="0">
              <a:buClr>
                <a:srgbClr val="262626"/>
              </a:buClr>
              <a:buNone/>
            </a:pPr>
            <a:r>
              <a:rPr lang="en-GB" sz="2000" b="1" dirty="0"/>
              <a:t>-</a:t>
            </a:r>
            <a:r>
              <a:rPr lang="en-GB" sz="2000" b="1" dirty="0" err="1"/>
              <a:t>ense</a:t>
            </a:r>
            <a:r>
              <a:rPr lang="en-GB" sz="2000" b="1" dirty="0"/>
              <a:t>  or -</a:t>
            </a:r>
            <a:r>
              <a:rPr lang="en-GB" sz="2000" b="1" dirty="0" err="1"/>
              <a:t>ence</a:t>
            </a:r>
            <a:endParaRPr lang="en-GB" sz="2000" b="1" dirty="0" err="1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en-GB" sz="2000" dirty="0"/>
              <a:t>License/licence</a:t>
            </a:r>
            <a:endParaRPr lang="en-GB" sz="2000" dirty="0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en-GB" sz="2000" dirty="0"/>
              <a:t>Offense/offence</a:t>
            </a:r>
            <a:endParaRPr lang="en-GB" sz="2000" dirty="0">
              <a:ea typeface="+mn-lt"/>
              <a:cs typeface="+mn-lt"/>
            </a:endParaRPr>
          </a:p>
          <a:p>
            <a:pPr marL="0" indent="0">
              <a:buClr>
                <a:srgbClr val="000000">
                  <a:lumMod val="85000"/>
                  <a:lumOff val="15000"/>
                </a:srgbClr>
              </a:buClr>
              <a:buNone/>
            </a:pPr>
            <a:endParaRPr lang="en-GB" sz="2000">
              <a:ea typeface="+mn-lt"/>
              <a:cs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5AD52B-D187-45C7-88F8-880512CD7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ea typeface="+mn-lt"/>
                <a:cs typeface="+mn-lt"/>
              </a:rPr>
              <a:t>Final -e  (US/British)</a:t>
            </a:r>
            <a:endParaRPr lang="en-US" sz="2000" b="1" dirty="0">
              <a:ea typeface="+mn-lt"/>
              <a:cs typeface="+mn-lt"/>
            </a:endParaRPr>
          </a:p>
          <a:p>
            <a:pPr>
              <a:buClr>
                <a:srgbClr val="262626"/>
              </a:buClr>
              <a:buFont typeface="Garamond,Serif" pitchFamily="18" charset="0"/>
            </a:pPr>
            <a:r>
              <a:rPr lang="en-GB" sz="2000" dirty="0">
                <a:ea typeface="+mn-lt"/>
                <a:cs typeface="+mn-lt"/>
              </a:rPr>
              <a:t>Ton/tonne</a:t>
            </a:r>
          </a:p>
          <a:p>
            <a:pPr>
              <a:buClr>
                <a:srgbClr val="262626"/>
              </a:buClr>
              <a:buFont typeface="Garamond,Serif" pitchFamily="18" charset="0"/>
            </a:pPr>
            <a:r>
              <a:rPr lang="en-GB" sz="2000" dirty="0">
                <a:ea typeface="+mn-lt"/>
                <a:cs typeface="+mn-lt"/>
              </a:rPr>
              <a:t>Program/programme</a:t>
            </a:r>
          </a:p>
          <a:p>
            <a:pPr>
              <a:buClr>
                <a:srgbClr val="262626"/>
              </a:buClr>
              <a:buFont typeface="Garamond,Serif" pitchFamily="18" charset="0"/>
            </a:pPr>
            <a:r>
              <a:rPr lang="en-GB" sz="2000" dirty="0">
                <a:ea typeface="+mn-lt"/>
                <a:cs typeface="+mn-lt"/>
              </a:rPr>
              <a:t>Glycerine/glycerine</a:t>
            </a:r>
            <a:endParaRPr lang="en-US" sz="2000" dirty="0">
              <a:ea typeface="+mn-lt"/>
              <a:cs typeface="+mn-lt"/>
            </a:endParaRPr>
          </a:p>
          <a:p>
            <a:pPr>
              <a:buClr>
                <a:srgbClr val="262626"/>
              </a:buClr>
              <a:buFont typeface="Garamond,Serif" pitchFamily="18" charset="0"/>
              <a:buChar char="•"/>
            </a:pPr>
            <a:endParaRPr lang="en-GB" sz="2000" dirty="0"/>
          </a:p>
          <a:p>
            <a:pPr marL="0" indent="0">
              <a:buClr>
                <a:srgbClr val="262626"/>
              </a:buClr>
              <a:buNone/>
            </a:pPr>
            <a:r>
              <a:rPr lang="en-GB" sz="2000" b="1" dirty="0"/>
              <a:t>-er / -re</a:t>
            </a:r>
            <a:endParaRPr lang="en-US" sz="2000" b="1" dirty="0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en-GB" sz="2000" dirty="0"/>
              <a:t>Theatre/theatre</a:t>
            </a:r>
            <a:endParaRPr lang="en-GB" sz="2000" dirty="0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en-GB" sz="2000" dirty="0"/>
              <a:t>Saber/sabre</a:t>
            </a:r>
            <a:endParaRPr lang="en-GB" sz="2000" dirty="0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en-GB" sz="2000" dirty="0"/>
              <a:t>Fiber/fibre</a:t>
            </a:r>
            <a:endParaRPr lang="en-GB" sz="2000" dirty="0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en-GB" sz="2000" dirty="0"/>
              <a:t>Center/centre</a:t>
            </a:r>
            <a:endParaRPr lang="en-GB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954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003BD7-2025-4811-BA9C-DFFC3971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GB" sz="5200" dirty="0">
                <a:ea typeface="+mj-lt"/>
                <a:cs typeface="+mj-lt"/>
              </a:rPr>
              <a:t>Simplified spellings</a:t>
            </a:r>
            <a:br>
              <a:rPr lang="en-GB" sz="5200" dirty="0">
                <a:ea typeface="+mj-lt"/>
                <a:cs typeface="+mj-lt"/>
              </a:rPr>
            </a:br>
            <a:r>
              <a:rPr lang="en-GB" sz="5200" dirty="0">
                <a:ea typeface="+mj-lt"/>
                <a:cs typeface="+mj-lt"/>
              </a:rPr>
              <a:t>(US/British)</a:t>
            </a:r>
            <a:endParaRPr lang="en-US" sz="5200" dirty="0"/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32188E08-B60B-48D5-B16D-DBEFDF0A64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0166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307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35FE4-560D-4CD4-8FC3-11DFF11FB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GB" sz="5200" dirty="0">
                <a:ea typeface="+mj-lt"/>
                <a:cs typeface="+mj-lt"/>
              </a:rPr>
              <a:t>Some don’t follow a rule (US/British)</a:t>
            </a:r>
            <a:endParaRPr lang="en-US" sz="5200" dirty="0">
              <a:ea typeface="+mj-lt"/>
              <a:cs typeface="+mj-lt"/>
            </a:endParaRPr>
          </a:p>
          <a:p>
            <a:pPr algn="ctr"/>
            <a:endParaRPr lang="en-GB" sz="5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90FA34-4746-425C-AC23-7492CCC6F3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30145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591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9108F-234D-4991-AE54-F01D2E61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19" y="891241"/>
            <a:ext cx="3939084" cy="5075519"/>
          </a:xfrm>
        </p:spPr>
        <p:txBody>
          <a:bodyPr>
            <a:normAutofit/>
          </a:bodyPr>
          <a:lstStyle/>
          <a:p>
            <a:pPr algn="r"/>
            <a:r>
              <a:rPr lang="en-GB" sz="4000">
                <a:ea typeface="+mj-lt"/>
                <a:cs typeface="+mj-lt"/>
              </a:rPr>
              <a:t>Different Words mean the same thing</a:t>
            </a:r>
            <a:endParaRPr lang="en-US" sz="40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AE483E-E36A-4166-BA52-0086697537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00812" y="891241"/>
          <a:ext cx="5978834" cy="5075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4734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103016-2E17-4C12-B2D0-0A25232E2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21" r="12504" b="6"/>
          <a:stretch/>
        </p:blipFill>
        <p:spPr>
          <a:xfrm>
            <a:off x="-9527" y="3725"/>
            <a:ext cx="5846165" cy="6850548"/>
          </a:xfrm>
          <a:prstGeom prst="rect">
            <a:avLst/>
          </a:prstGeom>
        </p:spPr>
      </p:pic>
      <p:grpSp>
        <p:nvGrpSpPr>
          <p:cNvPr id="21" name="Group 12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23" name="Freeform: Shape 13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4" name="Freeform: Shape 17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150AC6-4CDE-473A-8321-DEF08D45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anchor="b"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Blurred Lines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12CA2B-E761-417E-B1AB-BE22368B10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084040"/>
              </p:ext>
            </p:extLst>
          </p:nvPr>
        </p:nvGraphicFramePr>
        <p:xfrm>
          <a:off x="6090574" y="2415756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367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311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Garamond</vt:lpstr>
      <vt:lpstr>Garamond,Serif</vt:lpstr>
      <vt:lpstr>Office Theme</vt:lpstr>
      <vt:lpstr>American vs British Language</vt:lpstr>
      <vt:lpstr>Noteworthy American slang and regional dialects</vt:lpstr>
      <vt:lpstr>American vs British Spellings </vt:lpstr>
      <vt:lpstr>Simplified spellings (US/British)</vt:lpstr>
      <vt:lpstr>Some don’t follow a rule (US/British) </vt:lpstr>
      <vt:lpstr>Different Words mean the same thing</vt:lpstr>
      <vt:lpstr>Blurred 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Piggin</dc:creator>
  <cp:lastModifiedBy>Simone</cp:lastModifiedBy>
  <cp:revision>189</cp:revision>
  <dcterms:created xsi:type="dcterms:W3CDTF">2021-09-20T09:09:19Z</dcterms:created>
  <dcterms:modified xsi:type="dcterms:W3CDTF">2021-09-21T09:00:11Z</dcterms:modified>
</cp:coreProperties>
</file>