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9" r:id="rId3"/>
    <p:sldId id="282" r:id="rId4"/>
    <p:sldId id="280" r:id="rId5"/>
    <p:sldId id="28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31749-FD75-4B6F-94D1-5281B18D8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D89CD-1C6D-4D5C-8DC5-7F47E0D877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496FC-54E8-4DBA-B0DD-661F4EA3B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D3A9-893B-4F63-AF44-94313F1A4B8C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5AC16-023E-4171-B75A-5D4A0A87C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4205E-20C2-4CB1-864C-C62076CD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4D94-F523-4AA4-AFE2-3E9E188B87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025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FD816-E793-4280-A282-07F26C161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01484C-CA99-4680-A082-CD1757040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41CA2-5B52-4AB2-AAAF-FD659BDE5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D3A9-893B-4F63-AF44-94313F1A4B8C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C7DCC-5897-4874-B63B-5DECD756C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DB419-4807-4224-AC9F-802E24966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4D94-F523-4AA4-AFE2-3E9E188B87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42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76B143-5407-48EE-9B39-798069482A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9F927E-C164-47FC-8CF8-2C704D684E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40893-8858-4513-AB94-67D618805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D3A9-893B-4F63-AF44-94313F1A4B8C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3C53C-B514-46DD-84DA-31C568319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1858B-6344-4C0B-A17C-252074D04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4D94-F523-4AA4-AFE2-3E9E188B87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95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F9D82-2404-4F98-A491-415F5C397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21775-CD59-413A-A676-B5889A9EE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1DB7C-1C92-41E1-A53F-4ADA8B4F8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D3A9-893B-4F63-AF44-94313F1A4B8C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6AFC0-67C7-42AF-990F-72283F6D8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5A64D-91A1-43DB-88D8-F20E49C5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4D94-F523-4AA4-AFE2-3E9E188B87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974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35675-8941-4E49-80C1-670ED9E28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95D8A7-48D0-4619-A500-5B8B491A1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6CD9F-DBA2-4D3C-8409-EA2F8AFD4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D3A9-893B-4F63-AF44-94313F1A4B8C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6CCDC-A84B-4C2C-ACFC-E5F68258B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77EE8-C847-4AAE-A7C2-3AB5AE08C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4D94-F523-4AA4-AFE2-3E9E188B87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455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2D4D6-88D9-4419-8C4B-CD1F3CA7E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EBB8A-6345-4AE6-A47B-68E4FCCD2B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156AB2-812E-4AAB-BA29-C2BE485DB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5D475D-250A-4EA6-BEBB-795E339B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D3A9-893B-4F63-AF44-94313F1A4B8C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A52E-2693-4D87-9612-DF4CFFB20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FDFAFC-F83C-49F2-BFEC-84B70AF92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4D94-F523-4AA4-AFE2-3E9E188B87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544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5B07F-98E5-4DD6-A044-EB231AC36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9478B4-3A4B-4E30-8F41-165403D3A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3A949A-AF0D-4E8E-9350-6CF72DCFA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800A45-0A14-4D09-92F1-0E23FDC1E0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9E9BD5-5258-452C-B233-CAAE165848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683437-290B-4E5D-9E8E-6D336325E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D3A9-893B-4F63-AF44-94313F1A4B8C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E26701-FA6C-4DB3-92BA-FF53524DE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E20F1F-4F0D-4E2D-847D-E75BC57AA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4D94-F523-4AA4-AFE2-3E9E188B87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77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BF1BE-DCDC-4939-9F86-5F747F1E3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ADD19D-500F-4C90-8E21-09AFF1FA2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D3A9-893B-4F63-AF44-94313F1A4B8C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107AB8-46CF-4CAF-A386-6D5F002FB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D6B5CB-5F79-4459-8BFE-E249C1C81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4D94-F523-4AA4-AFE2-3E9E188B87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449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1CC557-D146-4F62-AB73-888C90A1C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D3A9-893B-4F63-AF44-94313F1A4B8C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D4C34F-BC1B-43A7-B7A4-DAD2BCFCA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86829A-0215-4499-87A9-F1814A94D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4D94-F523-4AA4-AFE2-3E9E188B87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3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98183-1999-49B9-B845-84F92D46F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89584-16E3-4083-8D93-283C468A1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6A31F-C37B-4F31-9591-F6DA21C5B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BDF549-32E7-4AC3-A8B8-DA7E03868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D3A9-893B-4F63-AF44-94313F1A4B8C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4E6DCC-BBF2-4E93-8D5C-10D1F946F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795D0B-5AAC-4F47-8236-DC8217A50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4D94-F523-4AA4-AFE2-3E9E188B87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656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110B9-36AE-4D72-A8FA-E296B0327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3DFC31-AE64-4C9D-92C0-282A8ABDFE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CD0FA-98AC-4A2C-9214-F4CFEC8BC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488D59-8A4F-4415-A3DE-7DD27D814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D3A9-893B-4F63-AF44-94313F1A4B8C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DE7D76-2636-4898-8DFC-4E1AD4E62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BFC8B6-102B-4C6C-96FC-B25D1F1FA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4D94-F523-4AA4-AFE2-3E9E188B87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091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6CDAD6-FE33-4E39-AD49-56158C0DD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37668F-B389-4494-B0CA-E4D9280E0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4557A-9A12-4C98-A3C0-A70163283C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9D3A9-893B-4F63-AF44-94313F1A4B8C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9A70C-C97D-4DC9-A6B9-73C9BB7F28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DB806-49C0-47AD-9EFB-6683FA73F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E4D94-F523-4AA4-AFE2-3E9E188B87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18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 descr="Image result for portugal">
            <a:extLst>
              <a:ext uri="{FF2B5EF4-FFF2-40B4-BE49-F238E27FC236}">
                <a16:creationId xmlns:a16="http://schemas.microsoft.com/office/drawing/2014/main" id="{B4AD56BF-F216-40FB-A9A3-65496131E1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" r="29897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portuguse">
            <a:extLst>
              <a:ext uri="{FF2B5EF4-FFF2-40B4-BE49-F238E27FC236}">
                <a16:creationId xmlns:a16="http://schemas.microsoft.com/office/drawing/2014/main" id="{8CB751E3-92B6-4654-89B6-0E12ECC05B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1" r="19441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ame 74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EE691-D1EF-4734-9004-B9219A536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5528" y="4201466"/>
            <a:ext cx="2700944" cy="659993"/>
          </a:xfrm>
          <a:noFill/>
        </p:spPr>
        <p:txBody>
          <a:bodyPr>
            <a:normAutofit/>
          </a:bodyPr>
          <a:lstStyle/>
          <a:p>
            <a:r>
              <a:rPr lang="en-GB" sz="1600">
                <a:solidFill>
                  <a:srgbClr val="080808"/>
                </a:solidFill>
              </a:rPr>
              <a:t>Portugal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4633EF-9420-4CA8-878D-39125AB7B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6858" y="2761554"/>
            <a:ext cx="3618284" cy="1345720"/>
          </a:xfrm>
          <a:noFill/>
        </p:spPr>
        <p:txBody>
          <a:bodyPr anchor="ctr">
            <a:normAutofit/>
          </a:bodyPr>
          <a:lstStyle/>
          <a:p>
            <a:r>
              <a:rPr lang="en-GB" sz="2800">
                <a:solidFill>
                  <a:srgbClr val="080808"/>
                </a:solidFill>
              </a:rPr>
              <a:t>Portuguese 	</a:t>
            </a:r>
          </a:p>
        </p:txBody>
      </p:sp>
    </p:spTree>
    <p:extLst>
      <p:ext uri="{BB962C8B-B14F-4D97-AF65-F5344CB8AC3E}">
        <p14:creationId xmlns:p14="http://schemas.microsoft.com/office/powerpoint/2010/main" val="2230679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7F42B0-6234-4959-81E3-CBE25538B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903" y="949325"/>
            <a:ext cx="8071706" cy="2387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Listen To Catia explaining her </a:t>
            </a:r>
            <a:r>
              <a:rPr lang="en-US" sz="61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favourite</a:t>
            </a:r>
            <a:r>
              <a:rPr lang="en-US" sz="6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Portuguese words…..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4521DE-248E-440D-AAD6-FD9E7D34B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2C13FA-4C0F-42D0-9626-5BA6040D8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082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0F929-29D8-43F8-A6CF-C2A6A3C98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Media2">
            <a:hlinkClick r:id="" action="ppaction://media"/>
            <a:extLst>
              <a:ext uri="{FF2B5EF4-FFF2-40B4-BE49-F238E27FC236}">
                <a16:creationId xmlns:a16="http://schemas.microsoft.com/office/drawing/2014/main" id="{5B71F42C-355D-46EE-98E8-7DDEADB61D5D}"/>
              </a:ext>
            </a:extLst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st="14571" end="4433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8" y="3706881"/>
            <a:ext cx="487363" cy="487362"/>
          </a:xfrm>
        </p:spPr>
      </p:pic>
      <p:pic>
        <p:nvPicPr>
          <p:cNvPr id="1026" name="Picture 2" descr="Image result for portugal">
            <a:extLst>
              <a:ext uri="{FF2B5EF4-FFF2-40B4-BE49-F238E27FC236}">
                <a16:creationId xmlns:a16="http://schemas.microsoft.com/office/drawing/2014/main" id="{5AF64F02-28CF-474F-A9A8-A17D0A571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31" y="238654"/>
            <a:ext cx="8847893" cy="638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87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2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048C7-8CC0-4000-891B-83E45AEB0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at 2">
            <a:hlinkClick r:id="" action="ppaction://media"/>
            <a:extLst>
              <a:ext uri="{FF2B5EF4-FFF2-40B4-BE49-F238E27FC236}">
                <a16:creationId xmlns:a16="http://schemas.microsoft.com/office/drawing/2014/main" id="{6D513001-47C6-4D3C-8509-438920C3358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66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2651" y="3029645"/>
            <a:ext cx="487363" cy="487362"/>
          </a:xfrm>
          <a:prstGeom prst="rect">
            <a:avLst/>
          </a:prstGeom>
        </p:spPr>
      </p:pic>
      <p:pic>
        <p:nvPicPr>
          <p:cNvPr id="2050" name="Picture 2" descr="Image result for portugal">
            <a:extLst>
              <a:ext uri="{FF2B5EF4-FFF2-40B4-BE49-F238E27FC236}">
                <a16:creationId xmlns:a16="http://schemas.microsoft.com/office/drawing/2014/main" id="{E4BC3A22-8C1F-471B-A95A-9CABEAC84A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07" y="153280"/>
            <a:ext cx="10918794" cy="652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017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64B65-2FF7-4552-84FC-F9F7219CC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at 3">
            <a:hlinkClick r:id="" action="ppaction://media"/>
            <a:extLst>
              <a:ext uri="{FF2B5EF4-FFF2-40B4-BE49-F238E27FC236}">
                <a16:creationId xmlns:a16="http://schemas.microsoft.com/office/drawing/2014/main" id="{2EA636E1-8480-451A-B0D5-EE52E7785841}"/>
              </a:ext>
            </a:extLst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end="191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76800" y="2782094"/>
            <a:ext cx="2438400" cy="2438400"/>
          </a:xfrm>
          <a:prstGeom prst="rect">
            <a:avLst/>
          </a:prstGeom>
        </p:spPr>
      </p:pic>
      <p:pic>
        <p:nvPicPr>
          <p:cNvPr id="3074" name="Picture 2" descr="Image result for portugal">
            <a:extLst>
              <a:ext uri="{FF2B5EF4-FFF2-40B4-BE49-F238E27FC236}">
                <a16:creationId xmlns:a16="http://schemas.microsoft.com/office/drawing/2014/main" id="{B1B9CCEC-66AF-48E7-B931-9A2DC9C1D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1690"/>
            <a:ext cx="10982325" cy="667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541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12</Words>
  <Application>Microsoft Office PowerPoint</Application>
  <PresentationFormat>Widescreen</PresentationFormat>
  <Paragraphs>3</Paragraphs>
  <Slides>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Portuguese  </vt:lpstr>
      <vt:lpstr>Listen To Catia explaining her favourite Portuguese words…..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Portuguese  </dc:title>
  <dc:creator>Simone Piggin</dc:creator>
  <cp:lastModifiedBy>Simone Piggin</cp:lastModifiedBy>
  <cp:revision>1</cp:revision>
  <dcterms:created xsi:type="dcterms:W3CDTF">2021-09-16T12:21:10Z</dcterms:created>
  <dcterms:modified xsi:type="dcterms:W3CDTF">2021-09-16T12:43:34Z</dcterms:modified>
</cp:coreProperties>
</file>