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336" r:id="rId5"/>
    <p:sldId id="256" r:id="rId6"/>
    <p:sldId id="337" r:id="rId7"/>
    <p:sldId id="338" r:id="rId8"/>
    <p:sldId id="340" r:id="rId9"/>
    <p:sldId id="339" r:id="rId10"/>
    <p:sldId id="341" r:id="rId11"/>
    <p:sldId id="342" r:id="rId12"/>
    <p:sldId id="343" r:id="rId13"/>
    <p:sldId id="344" r:id="rId14"/>
    <p:sldId id="345" r:id="rId15"/>
    <p:sldId id="346" r:id="rId16"/>
    <p:sldId id="347" r:id="rId17"/>
    <p:sldId id="348" r:id="rId18"/>
    <p:sldId id="349" r:id="rId19"/>
    <p:sldId id="350" r:id="rId20"/>
    <p:sldId id="353" r:id="rId21"/>
    <p:sldId id="35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4" d="100"/>
          <a:sy n="74" d="100"/>
        </p:scale>
        <p:origin x="84" y="7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 Callanan" userId="951668ec-da26-491a-9b8a-af24bfeff26b" providerId="ADAL" clId="{38D84640-3C13-4097-BD99-B474A7DAA94D}"/>
    <pc:docChg chg="undo custSel addSld delSld modSld sldOrd">
      <pc:chgData name="D Callanan" userId="951668ec-da26-491a-9b8a-af24bfeff26b" providerId="ADAL" clId="{38D84640-3C13-4097-BD99-B474A7DAA94D}" dt="2022-07-05T13:57:31.228" v="380"/>
      <pc:docMkLst>
        <pc:docMk/>
      </pc:docMkLst>
      <pc:sldChg chg="modSp add del ord modTransition">
        <pc:chgData name="D Callanan" userId="951668ec-da26-491a-9b8a-af24bfeff26b" providerId="ADAL" clId="{38D84640-3C13-4097-BD99-B474A7DAA94D}" dt="2022-07-05T13:57:31.228" v="380"/>
        <pc:sldMkLst>
          <pc:docMk/>
          <pc:sldMk cId="3725783310" sldId="256"/>
        </pc:sldMkLst>
        <pc:graphicFrameChg chg="mod modGraphic">
          <ac:chgData name="D Callanan" userId="951668ec-da26-491a-9b8a-af24bfeff26b" providerId="ADAL" clId="{38D84640-3C13-4097-BD99-B474A7DAA94D}" dt="2022-07-05T13:56:31.652" v="360"/>
          <ac:graphicFrameMkLst>
            <pc:docMk/>
            <pc:sldMk cId="3725783310" sldId="256"/>
            <ac:graphicFrameMk id="5" creationId="{EA102F2E-962C-4540-B7AB-3CD9865BC2A3}"/>
          </ac:graphicFrameMkLst>
        </pc:graphicFrameChg>
      </pc:sldChg>
      <pc:sldChg chg="add del">
        <pc:chgData name="D Callanan" userId="951668ec-da26-491a-9b8a-af24bfeff26b" providerId="ADAL" clId="{38D84640-3C13-4097-BD99-B474A7DAA94D}" dt="2022-07-05T13:57:27.752" v="379" actId="2696"/>
        <pc:sldMkLst>
          <pc:docMk/>
          <pc:sldMk cId="1348374017" sldId="257"/>
        </pc:sldMkLst>
      </pc:sldChg>
      <pc:sldChg chg="add del">
        <pc:chgData name="D Callanan" userId="951668ec-da26-491a-9b8a-af24bfeff26b" providerId="ADAL" clId="{38D84640-3C13-4097-BD99-B474A7DAA94D}" dt="2022-07-05T13:54:49.392" v="280" actId="2696"/>
        <pc:sldMkLst>
          <pc:docMk/>
          <pc:sldMk cId="1302646345" sldId="258"/>
        </pc:sldMkLst>
      </pc:sldChg>
      <pc:sldChg chg="add del">
        <pc:chgData name="D Callanan" userId="951668ec-da26-491a-9b8a-af24bfeff26b" providerId="ADAL" clId="{38D84640-3C13-4097-BD99-B474A7DAA94D}" dt="2022-07-05T13:54:49.445" v="290" actId="2696"/>
        <pc:sldMkLst>
          <pc:docMk/>
          <pc:sldMk cId="1866352039" sldId="259"/>
        </pc:sldMkLst>
      </pc:sldChg>
      <pc:sldChg chg="add del">
        <pc:chgData name="D Callanan" userId="951668ec-da26-491a-9b8a-af24bfeff26b" providerId="ADAL" clId="{38D84640-3C13-4097-BD99-B474A7DAA94D}" dt="2022-07-05T13:54:49.443" v="289" actId="2696"/>
        <pc:sldMkLst>
          <pc:docMk/>
          <pc:sldMk cId="2047489427" sldId="260"/>
        </pc:sldMkLst>
      </pc:sldChg>
      <pc:sldChg chg="add del">
        <pc:chgData name="D Callanan" userId="951668ec-da26-491a-9b8a-af24bfeff26b" providerId="ADAL" clId="{38D84640-3C13-4097-BD99-B474A7DAA94D}" dt="2022-07-05T13:54:49.429" v="287" actId="2696"/>
        <pc:sldMkLst>
          <pc:docMk/>
          <pc:sldMk cId="4168808130" sldId="261"/>
        </pc:sldMkLst>
      </pc:sldChg>
      <pc:sldChg chg="add del">
        <pc:chgData name="D Callanan" userId="951668ec-da26-491a-9b8a-af24bfeff26b" providerId="ADAL" clId="{38D84640-3C13-4097-BD99-B474A7DAA94D}" dt="2022-07-05T13:54:49.426" v="286" actId="2696"/>
        <pc:sldMkLst>
          <pc:docMk/>
          <pc:sldMk cId="3583189410" sldId="262"/>
        </pc:sldMkLst>
      </pc:sldChg>
      <pc:sldChg chg="add del">
        <pc:chgData name="D Callanan" userId="951668ec-da26-491a-9b8a-af24bfeff26b" providerId="ADAL" clId="{38D84640-3C13-4097-BD99-B474A7DAA94D}" dt="2022-07-05T13:54:49.415" v="285" actId="2696"/>
        <pc:sldMkLst>
          <pc:docMk/>
          <pc:sldMk cId="307078277" sldId="263"/>
        </pc:sldMkLst>
      </pc:sldChg>
      <pc:sldChg chg="add del">
        <pc:chgData name="D Callanan" userId="951668ec-da26-491a-9b8a-af24bfeff26b" providerId="ADAL" clId="{38D84640-3C13-4097-BD99-B474A7DAA94D}" dt="2022-07-05T13:54:49.383" v="279" actId="2696"/>
        <pc:sldMkLst>
          <pc:docMk/>
          <pc:sldMk cId="2656118490" sldId="264"/>
        </pc:sldMkLst>
      </pc:sldChg>
      <pc:sldChg chg="add del">
        <pc:chgData name="D Callanan" userId="951668ec-da26-491a-9b8a-af24bfeff26b" providerId="ADAL" clId="{38D84640-3C13-4097-BD99-B474A7DAA94D}" dt="2022-07-05T13:54:49.449" v="291" actId="2696"/>
        <pc:sldMkLst>
          <pc:docMk/>
          <pc:sldMk cId="332820746" sldId="265"/>
        </pc:sldMkLst>
      </pc:sldChg>
      <pc:sldChg chg="add del">
        <pc:chgData name="D Callanan" userId="951668ec-da26-491a-9b8a-af24bfeff26b" providerId="ADAL" clId="{38D84640-3C13-4097-BD99-B474A7DAA94D}" dt="2022-07-05T13:54:49.380" v="278" actId="2696"/>
        <pc:sldMkLst>
          <pc:docMk/>
          <pc:sldMk cId="3937051947" sldId="267"/>
        </pc:sldMkLst>
      </pc:sldChg>
      <pc:sldChg chg="add del">
        <pc:chgData name="D Callanan" userId="951668ec-da26-491a-9b8a-af24bfeff26b" providerId="ADAL" clId="{38D84640-3C13-4097-BD99-B474A7DAA94D}" dt="2022-07-05T13:54:49.377" v="277" actId="2696"/>
        <pc:sldMkLst>
          <pc:docMk/>
          <pc:sldMk cId="3686815437" sldId="268"/>
        </pc:sldMkLst>
      </pc:sldChg>
      <pc:sldChg chg="add del">
        <pc:chgData name="D Callanan" userId="951668ec-da26-491a-9b8a-af24bfeff26b" providerId="ADAL" clId="{38D84640-3C13-4097-BD99-B474A7DAA94D}" dt="2022-07-05T13:54:49.366" v="276" actId="2696"/>
        <pc:sldMkLst>
          <pc:docMk/>
          <pc:sldMk cId="2076381618" sldId="269"/>
        </pc:sldMkLst>
      </pc:sldChg>
      <pc:sldChg chg="add del">
        <pc:chgData name="D Callanan" userId="951668ec-da26-491a-9b8a-af24bfeff26b" providerId="ADAL" clId="{38D84640-3C13-4097-BD99-B474A7DAA94D}" dt="2022-07-05T13:54:49.362" v="275" actId="2696"/>
        <pc:sldMkLst>
          <pc:docMk/>
          <pc:sldMk cId="2470742601" sldId="270"/>
        </pc:sldMkLst>
      </pc:sldChg>
      <pc:sldChg chg="add del">
        <pc:chgData name="D Callanan" userId="951668ec-da26-491a-9b8a-af24bfeff26b" providerId="ADAL" clId="{38D84640-3C13-4097-BD99-B474A7DAA94D}" dt="2022-07-05T13:54:49.359" v="274" actId="2696"/>
        <pc:sldMkLst>
          <pc:docMk/>
          <pc:sldMk cId="1868199587" sldId="271"/>
        </pc:sldMkLst>
      </pc:sldChg>
      <pc:sldChg chg="add del">
        <pc:chgData name="D Callanan" userId="951668ec-da26-491a-9b8a-af24bfeff26b" providerId="ADAL" clId="{38D84640-3C13-4097-BD99-B474A7DAA94D}" dt="2022-07-05T13:54:49.313" v="266" actId="2696"/>
        <pc:sldMkLst>
          <pc:docMk/>
          <pc:sldMk cId="3035172791" sldId="272"/>
        </pc:sldMkLst>
      </pc:sldChg>
      <pc:sldChg chg="add del">
        <pc:chgData name="D Callanan" userId="951668ec-da26-491a-9b8a-af24bfeff26b" providerId="ADAL" clId="{38D84640-3C13-4097-BD99-B474A7DAA94D}" dt="2022-07-05T13:54:49.350" v="273" actId="2696"/>
        <pc:sldMkLst>
          <pc:docMk/>
          <pc:sldMk cId="2336749069" sldId="273"/>
        </pc:sldMkLst>
      </pc:sldChg>
      <pc:sldChg chg="add del">
        <pc:chgData name="D Callanan" userId="951668ec-da26-491a-9b8a-af24bfeff26b" providerId="ADAL" clId="{38D84640-3C13-4097-BD99-B474A7DAA94D}" dt="2022-07-05T13:54:49.342" v="271" actId="2696"/>
        <pc:sldMkLst>
          <pc:docMk/>
          <pc:sldMk cId="3003716588" sldId="274"/>
        </pc:sldMkLst>
      </pc:sldChg>
      <pc:sldChg chg="add del">
        <pc:chgData name="D Callanan" userId="951668ec-da26-491a-9b8a-af24bfeff26b" providerId="ADAL" clId="{38D84640-3C13-4097-BD99-B474A7DAA94D}" dt="2022-07-05T13:54:49.346" v="272" actId="2696"/>
        <pc:sldMkLst>
          <pc:docMk/>
          <pc:sldMk cId="4105319784" sldId="275"/>
        </pc:sldMkLst>
      </pc:sldChg>
      <pc:sldChg chg="add del">
        <pc:chgData name="D Callanan" userId="951668ec-da26-491a-9b8a-af24bfeff26b" providerId="ADAL" clId="{38D84640-3C13-4097-BD99-B474A7DAA94D}" dt="2022-07-05T13:54:49.333" v="270" actId="2696"/>
        <pc:sldMkLst>
          <pc:docMk/>
          <pc:sldMk cId="233212340" sldId="276"/>
        </pc:sldMkLst>
      </pc:sldChg>
      <pc:sldChg chg="add del">
        <pc:chgData name="D Callanan" userId="951668ec-da26-491a-9b8a-af24bfeff26b" providerId="ADAL" clId="{38D84640-3C13-4097-BD99-B474A7DAA94D}" dt="2022-07-05T13:54:49.330" v="269" actId="2696"/>
        <pc:sldMkLst>
          <pc:docMk/>
          <pc:sldMk cId="1057038832" sldId="277"/>
        </pc:sldMkLst>
      </pc:sldChg>
      <pc:sldChg chg="add del">
        <pc:chgData name="D Callanan" userId="951668ec-da26-491a-9b8a-af24bfeff26b" providerId="ADAL" clId="{38D84640-3C13-4097-BD99-B474A7DAA94D}" dt="2022-07-05T13:54:49.327" v="268" actId="2696"/>
        <pc:sldMkLst>
          <pc:docMk/>
          <pc:sldMk cId="1771966503" sldId="278"/>
        </pc:sldMkLst>
      </pc:sldChg>
      <pc:sldChg chg="add del">
        <pc:chgData name="D Callanan" userId="951668ec-da26-491a-9b8a-af24bfeff26b" providerId="ADAL" clId="{38D84640-3C13-4097-BD99-B474A7DAA94D}" dt="2022-07-05T13:54:49.316" v="267" actId="2696"/>
        <pc:sldMkLst>
          <pc:docMk/>
          <pc:sldMk cId="1793675672" sldId="279"/>
        </pc:sldMkLst>
      </pc:sldChg>
      <pc:sldChg chg="add del">
        <pc:chgData name="D Callanan" userId="951668ec-da26-491a-9b8a-af24bfeff26b" providerId="ADAL" clId="{38D84640-3C13-4097-BD99-B474A7DAA94D}" dt="2022-07-05T13:54:49.310" v="265" actId="2696"/>
        <pc:sldMkLst>
          <pc:docMk/>
          <pc:sldMk cId="3161783615" sldId="280"/>
        </pc:sldMkLst>
      </pc:sldChg>
      <pc:sldChg chg="add del">
        <pc:chgData name="D Callanan" userId="951668ec-da26-491a-9b8a-af24bfeff26b" providerId="ADAL" clId="{38D84640-3C13-4097-BD99-B474A7DAA94D}" dt="2022-07-05T13:54:49.296" v="263" actId="2696"/>
        <pc:sldMkLst>
          <pc:docMk/>
          <pc:sldMk cId="1923026408" sldId="281"/>
        </pc:sldMkLst>
      </pc:sldChg>
      <pc:sldChg chg="add del">
        <pc:chgData name="D Callanan" userId="951668ec-da26-491a-9b8a-af24bfeff26b" providerId="ADAL" clId="{38D84640-3C13-4097-BD99-B474A7DAA94D}" dt="2022-07-05T13:54:49.293" v="262" actId="2696"/>
        <pc:sldMkLst>
          <pc:docMk/>
          <pc:sldMk cId="2206219199" sldId="282"/>
        </pc:sldMkLst>
      </pc:sldChg>
      <pc:sldChg chg="add del">
        <pc:chgData name="D Callanan" userId="951668ec-da26-491a-9b8a-af24bfeff26b" providerId="ADAL" clId="{38D84640-3C13-4097-BD99-B474A7DAA94D}" dt="2022-07-05T13:54:49.283" v="261" actId="2696"/>
        <pc:sldMkLst>
          <pc:docMk/>
          <pc:sldMk cId="2463152103" sldId="283"/>
        </pc:sldMkLst>
      </pc:sldChg>
      <pc:sldChg chg="add del">
        <pc:chgData name="D Callanan" userId="951668ec-da26-491a-9b8a-af24bfeff26b" providerId="ADAL" clId="{38D84640-3C13-4097-BD99-B474A7DAA94D}" dt="2022-07-05T13:54:49.280" v="260" actId="2696"/>
        <pc:sldMkLst>
          <pc:docMk/>
          <pc:sldMk cId="3479932223" sldId="284"/>
        </pc:sldMkLst>
      </pc:sldChg>
      <pc:sldChg chg="add del">
        <pc:chgData name="D Callanan" userId="951668ec-da26-491a-9b8a-af24bfeff26b" providerId="ADAL" clId="{38D84640-3C13-4097-BD99-B474A7DAA94D}" dt="2022-07-05T13:54:49.277" v="259" actId="2696"/>
        <pc:sldMkLst>
          <pc:docMk/>
          <pc:sldMk cId="2399780013" sldId="285"/>
        </pc:sldMkLst>
      </pc:sldChg>
      <pc:sldChg chg="add del">
        <pc:chgData name="D Callanan" userId="951668ec-da26-491a-9b8a-af24bfeff26b" providerId="ADAL" clId="{38D84640-3C13-4097-BD99-B474A7DAA94D}" dt="2022-07-05T13:54:49.267" v="258" actId="2696"/>
        <pc:sldMkLst>
          <pc:docMk/>
          <pc:sldMk cId="1938752750" sldId="286"/>
        </pc:sldMkLst>
      </pc:sldChg>
      <pc:sldChg chg="add del">
        <pc:chgData name="D Callanan" userId="951668ec-da26-491a-9b8a-af24bfeff26b" providerId="ADAL" clId="{38D84640-3C13-4097-BD99-B474A7DAA94D}" dt="2022-07-05T13:54:49.247" v="254" actId="2696"/>
        <pc:sldMkLst>
          <pc:docMk/>
          <pc:sldMk cId="3916159364" sldId="287"/>
        </pc:sldMkLst>
      </pc:sldChg>
      <pc:sldChg chg="add del">
        <pc:chgData name="D Callanan" userId="951668ec-da26-491a-9b8a-af24bfeff26b" providerId="ADAL" clId="{38D84640-3C13-4097-BD99-B474A7DAA94D}" dt="2022-07-05T13:54:49.243" v="253" actId="2696"/>
        <pc:sldMkLst>
          <pc:docMk/>
          <pc:sldMk cId="2017597263" sldId="288"/>
        </pc:sldMkLst>
      </pc:sldChg>
      <pc:sldChg chg="add del">
        <pc:chgData name="D Callanan" userId="951668ec-da26-491a-9b8a-af24bfeff26b" providerId="ADAL" clId="{38D84640-3C13-4097-BD99-B474A7DAA94D}" dt="2022-07-05T13:54:49.231" v="251" actId="2696"/>
        <pc:sldMkLst>
          <pc:docMk/>
          <pc:sldMk cId="450490182" sldId="289"/>
        </pc:sldMkLst>
      </pc:sldChg>
      <pc:sldChg chg="add del">
        <pc:chgData name="D Callanan" userId="951668ec-da26-491a-9b8a-af24bfeff26b" providerId="ADAL" clId="{38D84640-3C13-4097-BD99-B474A7DAA94D}" dt="2022-07-05T13:54:49.227" v="250" actId="2696"/>
        <pc:sldMkLst>
          <pc:docMk/>
          <pc:sldMk cId="3622039261" sldId="290"/>
        </pc:sldMkLst>
      </pc:sldChg>
      <pc:sldChg chg="add del">
        <pc:chgData name="D Callanan" userId="951668ec-da26-491a-9b8a-af24bfeff26b" providerId="ADAL" clId="{38D84640-3C13-4097-BD99-B474A7DAA94D}" dt="2022-07-05T13:54:49.220" v="249" actId="2696"/>
        <pc:sldMkLst>
          <pc:docMk/>
          <pc:sldMk cId="3117239013" sldId="291"/>
        </pc:sldMkLst>
      </pc:sldChg>
      <pc:sldChg chg="add del">
        <pc:chgData name="D Callanan" userId="951668ec-da26-491a-9b8a-af24bfeff26b" providerId="ADAL" clId="{38D84640-3C13-4097-BD99-B474A7DAA94D}" dt="2022-07-05T13:54:49.215" v="248" actId="2696"/>
        <pc:sldMkLst>
          <pc:docMk/>
          <pc:sldMk cId="4140886467" sldId="292"/>
        </pc:sldMkLst>
      </pc:sldChg>
      <pc:sldChg chg="add del">
        <pc:chgData name="D Callanan" userId="951668ec-da26-491a-9b8a-af24bfeff26b" providerId="ADAL" clId="{38D84640-3C13-4097-BD99-B474A7DAA94D}" dt="2022-07-05T13:54:49.193" v="244" actId="2696"/>
        <pc:sldMkLst>
          <pc:docMk/>
          <pc:sldMk cId="3668296171" sldId="293"/>
        </pc:sldMkLst>
      </pc:sldChg>
      <pc:sldChg chg="add del">
        <pc:chgData name="D Callanan" userId="951668ec-da26-491a-9b8a-af24bfeff26b" providerId="ADAL" clId="{38D84640-3C13-4097-BD99-B474A7DAA94D}" dt="2022-07-05T13:54:49.264" v="257" actId="2696"/>
        <pc:sldMkLst>
          <pc:docMk/>
          <pc:sldMk cId="2202534832" sldId="294"/>
        </pc:sldMkLst>
      </pc:sldChg>
      <pc:sldChg chg="add del">
        <pc:chgData name="D Callanan" userId="951668ec-da26-491a-9b8a-af24bfeff26b" providerId="ADAL" clId="{38D84640-3C13-4097-BD99-B474A7DAA94D}" dt="2022-07-05T13:54:49.260" v="256" actId="2696"/>
        <pc:sldMkLst>
          <pc:docMk/>
          <pc:sldMk cId="1850734349" sldId="295"/>
        </pc:sldMkLst>
      </pc:sldChg>
      <pc:sldChg chg="add del">
        <pc:chgData name="D Callanan" userId="951668ec-da26-491a-9b8a-af24bfeff26b" providerId="ADAL" clId="{38D84640-3C13-4097-BD99-B474A7DAA94D}" dt="2022-07-05T13:54:49.250" v="255" actId="2696"/>
        <pc:sldMkLst>
          <pc:docMk/>
          <pc:sldMk cId="1072044442" sldId="296"/>
        </pc:sldMkLst>
      </pc:sldChg>
      <pc:sldChg chg="add del">
        <pc:chgData name="D Callanan" userId="951668ec-da26-491a-9b8a-af24bfeff26b" providerId="ADAL" clId="{38D84640-3C13-4097-BD99-B474A7DAA94D}" dt="2022-07-05T13:54:49.164" v="240" actId="2696"/>
        <pc:sldMkLst>
          <pc:docMk/>
          <pc:sldMk cId="2952359231" sldId="297"/>
        </pc:sldMkLst>
      </pc:sldChg>
      <pc:sldChg chg="add del">
        <pc:chgData name="D Callanan" userId="951668ec-da26-491a-9b8a-af24bfeff26b" providerId="ADAL" clId="{38D84640-3C13-4097-BD99-B474A7DAA94D}" dt="2022-07-05T13:54:49.160" v="239" actId="2696"/>
        <pc:sldMkLst>
          <pc:docMk/>
          <pc:sldMk cId="2473673683" sldId="298"/>
        </pc:sldMkLst>
      </pc:sldChg>
      <pc:sldChg chg="add del">
        <pc:chgData name="D Callanan" userId="951668ec-da26-491a-9b8a-af24bfeff26b" providerId="ADAL" clId="{38D84640-3C13-4097-BD99-B474A7DAA94D}" dt="2022-07-05T13:54:49.147" v="237" actId="2696"/>
        <pc:sldMkLst>
          <pc:docMk/>
          <pc:sldMk cId="3839541730" sldId="299"/>
        </pc:sldMkLst>
      </pc:sldChg>
      <pc:sldChg chg="add del">
        <pc:chgData name="D Callanan" userId="951668ec-da26-491a-9b8a-af24bfeff26b" providerId="ADAL" clId="{38D84640-3C13-4097-BD99-B474A7DAA94D}" dt="2022-07-05T13:54:49.152" v="238" actId="2696"/>
        <pc:sldMkLst>
          <pc:docMk/>
          <pc:sldMk cId="3660037137" sldId="300"/>
        </pc:sldMkLst>
      </pc:sldChg>
      <pc:sldChg chg="add del">
        <pc:chgData name="D Callanan" userId="951668ec-da26-491a-9b8a-af24bfeff26b" providerId="ADAL" clId="{38D84640-3C13-4097-BD99-B474A7DAA94D}" dt="2022-07-05T13:54:49.143" v="236" actId="2696"/>
        <pc:sldMkLst>
          <pc:docMk/>
          <pc:sldMk cId="4040568386" sldId="301"/>
        </pc:sldMkLst>
      </pc:sldChg>
      <pc:sldChg chg="add del">
        <pc:chgData name="D Callanan" userId="951668ec-da26-491a-9b8a-af24bfeff26b" providerId="ADAL" clId="{38D84640-3C13-4097-BD99-B474A7DAA94D}" dt="2022-07-05T13:54:49.127" v="235" actId="2696"/>
        <pc:sldMkLst>
          <pc:docMk/>
          <pc:sldMk cId="3275919643" sldId="302"/>
        </pc:sldMkLst>
      </pc:sldChg>
      <pc:sldChg chg="add del">
        <pc:chgData name="D Callanan" userId="951668ec-da26-491a-9b8a-af24bfeff26b" providerId="ADAL" clId="{38D84640-3C13-4097-BD99-B474A7DAA94D}" dt="2022-07-05T13:54:49.122" v="234" actId="2696"/>
        <pc:sldMkLst>
          <pc:docMk/>
          <pc:sldMk cId="3446495487" sldId="303"/>
        </pc:sldMkLst>
      </pc:sldChg>
      <pc:sldChg chg="add del">
        <pc:chgData name="D Callanan" userId="951668ec-da26-491a-9b8a-af24bfeff26b" providerId="ADAL" clId="{38D84640-3C13-4097-BD99-B474A7DAA94D}" dt="2022-07-05T13:54:49.118" v="233" actId="2696"/>
        <pc:sldMkLst>
          <pc:docMk/>
          <pc:sldMk cId="2180654427" sldId="304"/>
        </pc:sldMkLst>
      </pc:sldChg>
      <pc:sldChg chg="add del">
        <pc:chgData name="D Callanan" userId="951668ec-da26-491a-9b8a-af24bfeff26b" providerId="ADAL" clId="{38D84640-3C13-4097-BD99-B474A7DAA94D}" dt="2022-07-05T13:54:49.114" v="232" actId="2696"/>
        <pc:sldMkLst>
          <pc:docMk/>
          <pc:sldMk cId="2921892486" sldId="305"/>
        </pc:sldMkLst>
      </pc:sldChg>
      <pc:sldChg chg="add del">
        <pc:chgData name="D Callanan" userId="951668ec-da26-491a-9b8a-af24bfeff26b" providerId="ADAL" clId="{38D84640-3C13-4097-BD99-B474A7DAA94D}" dt="2022-07-05T13:54:49.058" v="229" actId="2696"/>
        <pc:sldMkLst>
          <pc:docMk/>
          <pc:sldMk cId="1159754152" sldId="307"/>
        </pc:sldMkLst>
      </pc:sldChg>
      <pc:sldChg chg="add del">
        <pc:chgData name="D Callanan" userId="951668ec-da26-491a-9b8a-af24bfeff26b" providerId="ADAL" clId="{38D84640-3C13-4097-BD99-B474A7DAA94D}" dt="2022-07-05T13:54:49.042" v="226" actId="2696"/>
        <pc:sldMkLst>
          <pc:docMk/>
          <pc:sldMk cId="3978022443" sldId="308"/>
        </pc:sldMkLst>
      </pc:sldChg>
      <pc:sldChg chg="add del">
        <pc:chgData name="D Callanan" userId="951668ec-da26-491a-9b8a-af24bfeff26b" providerId="ADAL" clId="{38D84640-3C13-4097-BD99-B474A7DAA94D}" dt="2022-07-05T13:54:49.039" v="225" actId="2696"/>
        <pc:sldMkLst>
          <pc:docMk/>
          <pc:sldMk cId="3101794730" sldId="310"/>
        </pc:sldMkLst>
      </pc:sldChg>
      <pc:sldChg chg="add del">
        <pc:chgData name="D Callanan" userId="951668ec-da26-491a-9b8a-af24bfeff26b" providerId="ADAL" clId="{38D84640-3C13-4097-BD99-B474A7DAA94D}" dt="2022-07-05T13:54:49.036" v="224" actId="2696"/>
        <pc:sldMkLst>
          <pc:docMk/>
          <pc:sldMk cId="1810721384" sldId="311"/>
        </pc:sldMkLst>
      </pc:sldChg>
      <pc:sldChg chg="add del">
        <pc:chgData name="D Callanan" userId="951668ec-da26-491a-9b8a-af24bfeff26b" providerId="ADAL" clId="{38D84640-3C13-4097-BD99-B474A7DAA94D}" dt="2022-07-05T13:54:49.034" v="223" actId="2696"/>
        <pc:sldMkLst>
          <pc:docMk/>
          <pc:sldMk cId="2905642284" sldId="312"/>
        </pc:sldMkLst>
      </pc:sldChg>
      <pc:sldChg chg="add del">
        <pc:chgData name="D Callanan" userId="951668ec-da26-491a-9b8a-af24bfeff26b" providerId="ADAL" clId="{38D84640-3C13-4097-BD99-B474A7DAA94D}" dt="2022-07-05T13:54:49.026" v="221" actId="2696"/>
        <pc:sldMkLst>
          <pc:docMk/>
          <pc:sldMk cId="3670051201" sldId="313"/>
        </pc:sldMkLst>
      </pc:sldChg>
      <pc:sldChg chg="add del">
        <pc:chgData name="D Callanan" userId="951668ec-da26-491a-9b8a-af24bfeff26b" providerId="ADAL" clId="{38D84640-3C13-4097-BD99-B474A7DAA94D}" dt="2022-07-05T13:54:49.019" v="219" actId="2696"/>
        <pc:sldMkLst>
          <pc:docMk/>
          <pc:sldMk cId="600403997" sldId="314"/>
        </pc:sldMkLst>
      </pc:sldChg>
      <pc:sldChg chg="add del">
        <pc:chgData name="D Callanan" userId="951668ec-da26-491a-9b8a-af24bfeff26b" providerId="ADAL" clId="{38D84640-3C13-4097-BD99-B474A7DAA94D}" dt="2022-07-05T13:54:49.015" v="218" actId="2696"/>
        <pc:sldMkLst>
          <pc:docMk/>
          <pc:sldMk cId="1446181162" sldId="315"/>
        </pc:sldMkLst>
      </pc:sldChg>
      <pc:sldChg chg="add del">
        <pc:chgData name="D Callanan" userId="951668ec-da26-491a-9b8a-af24bfeff26b" providerId="ADAL" clId="{38D84640-3C13-4097-BD99-B474A7DAA94D}" dt="2022-07-05T13:54:49.011" v="217" actId="2696"/>
        <pc:sldMkLst>
          <pc:docMk/>
          <pc:sldMk cId="2956821490" sldId="316"/>
        </pc:sldMkLst>
      </pc:sldChg>
      <pc:sldChg chg="add del">
        <pc:chgData name="D Callanan" userId="951668ec-da26-491a-9b8a-af24bfeff26b" providerId="ADAL" clId="{38D84640-3C13-4097-BD99-B474A7DAA94D}" dt="2022-07-05T13:54:49.006" v="216" actId="2696"/>
        <pc:sldMkLst>
          <pc:docMk/>
          <pc:sldMk cId="953474467" sldId="317"/>
        </pc:sldMkLst>
      </pc:sldChg>
      <pc:sldChg chg="add del">
        <pc:chgData name="D Callanan" userId="951668ec-da26-491a-9b8a-af24bfeff26b" providerId="ADAL" clId="{38D84640-3C13-4097-BD99-B474A7DAA94D}" dt="2022-07-05T13:54:49.003" v="215" actId="2696"/>
        <pc:sldMkLst>
          <pc:docMk/>
          <pc:sldMk cId="3100329783" sldId="318"/>
        </pc:sldMkLst>
      </pc:sldChg>
      <pc:sldChg chg="add del">
        <pc:chgData name="D Callanan" userId="951668ec-da26-491a-9b8a-af24bfeff26b" providerId="ADAL" clId="{38D84640-3C13-4097-BD99-B474A7DAA94D}" dt="2022-07-05T13:54:48.993" v="212" actId="2696"/>
        <pc:sldMkLst>
          <pc:docMk/>
          <pc:sldMk cId="625661456" sldId="319"/>
        </pc:sldMkLst>
      </pc:sldChg>
      <pc:sldChg chg="add del">
        <pc:chgData name="D Callanan" userId="951668ec-da26-491a-9b8a-af24bfeff26b" providerId="ADAL" clId="{38D84640-3C13-4097-BD99-B474A7DAA94D}" dt="2022-07-05T13:54:49" v="214" actId="2696"/>
        <pc:sldMkLst>
          <pc:docMk/>
          <pc:sldMk cId="1924318481" sldId="320"/>
        </pc:sldMkLst>
      </pc:sldChg>
      <pc:sldChg chg="add del">
        <pc:chgData name="D Callanan" userId="951668ec-da26-491a-9b8a-af24bfeff26b" providerId="ADAL" clId="{38D84640-3C13-4097-BD99-B474A7DAA94D}" dt="2022-07-05T13:54:48.997" v="213" actId="2696"/>
        <pc:sldMkLst>
          <pc:docMk/>
          <pc:sldMk cId="4085842904" sldId="321"/>
        </pc:sldMkLst>
      </pc:sldChg>
      <pc:sldChg chg="add del">
        <pc:chgData name="D Callanan" userId="951668ec-da26-491a-9b8a-af24bfeff26b" providerId="ADAL" clId="{38D84640-3C13-4097-BD99-B474A7DAA94D}" dt="2022-07-05T13:54:48.990" v="211" actId="2696"/>
        <pc:sldMkLst>
          <pc:docMk/>
          <pc:sldMk cId="4254531345" sldId="322"/>
        </pc:sldMkLst>
      </pc:sldChg>
      <pc:sldChg chg="add del">
        <pc:chgData name="D Callanan" userId="951668ec-da26-491a-9b8a-af24bfeff26b" providerId="ADAL" clId="{38D84640-3C13-4097-BD99-B474A7DAA94D}" dt="2022-07-05T13:54:48.987" v="210" actId="2696"/>
        <pc:sldMkLst>
          <pc:docMk/>
          <pc:sldMk cId="1675093421" sldId="323"/>
        </pc:sldMkLst>
      </pc:sldChg>
      <pc:sldChg chg="add del">
        <pc:chgData name="D Callanan" userId="951668ec-da26-491a-9b8a-af24bfeff26b" providerId="ADAL" clId="{38D84640-3C13-4097-BD99-B474A7DAA94D}" dt="2022-07-05T13:54:48.980" v="208" actId="2696"/>
        <pc:sldMkLst>
          <pc:docMk/>
          <pc:sldMk cId="368539818" sldId="324"/>
        </pc:sldMkLst>
      </pc:sldChg>
      <pc:sldChg chg="add del">
        <pc:chgData name="D Callanan" userId="951668ec-da26-491a-9b8a-af24bfeff26b" providerId="ADAL" clId="{38D84640-3C13-4097-BD99-B474A7DAA94D}" dt="2022-07-05T13:54:48.976" v="207" actId="2696"/>
        <pc:sldMkLst>
          <pc:docMk/>
          <pc:sldMk cId="998838529" sldId="325"/>
        </pc:sldMkLst>
      </pc:sldChg>
      <pc:sldChg chg="add del">
        <pc:chgData name="D Callanan" userId="951668ec-da26-491a-9b8a-af24bfeff26b" providerId="ADAL" clId="{38D84640-3C13-4097-BD99-B474A7DAA94D}" dt="2022-07-05T13:54:48.972" v="206" actId="2696"/>
        <pc:sldMkLst>
          <pc:docMk/>
          <pc:sldMk cId="2992765007" sldId="326"/>
        </pc:sldMkLst>
      </pc:sldChg>
      <pc:sldChg chg="add del">
        <pc:chgData name="D Callanan" userId="951668ec-da26-491a-9b8a-af24bfeff26b" providerId="ADAL" clId="{38D84640-3C13-4097-BD99-B474A7DAA94D}" dt="2022-07-05T13:54:48.967" v="205" actId="2696"/>
        <pc:sldMkLst>
          <pc:docMk/>
          <pc:sldMk cId="3265156158" sldId="327"/>
        </pc:sldMkLst>
      </pc:sldChg>
      <pc:sldChg chg="add del">
        <pc:chgData name="D Callanan" userId="951668ec-da26-491a-9b8a-af24bfeff26b" providerId="ADAL" clId="{38D84640-3C13-4097-BD99-B474A7DAA94D}" dt="2022-07-05T13:54:48.962" v="204" actId="2696"/>
        <pc:sldMkLst>
          <pc:docMk/>
          <pc:sldMk cId="1338526582" sldId="328"/>
        </pc:sldMkLst>
      </pc:sldChg>
      <pc:sldChg chg="add del">
        <pc:chgData name="D Callanan" userId="951668ec-da26-491a-9b8a-af24bfeff26b" providerId="ADAL" clId="{38D84640-3C13-4097-BD99-B474A7DAA94D}" dt="2022-07-05T13:54:48.957" v="203" actId="2696"/>
        <pc:sldMkLst>
          <pc:docMk/>
          <pc:sldMk cId="3298810790" sldId="329"/>
        </pc:sldMkLst>
      </pc:sldChg>
      <pc:sldChg chg="add del">
        <pc:chgData name="D Callanan" userId="951668ec-da26-491a-9b8a-af24bfeff26b" providerId="ADAL" clId="{38D84640-3C13-4097-BD99-B474A7DAA94D}" dt="2022-07-05T13:54:48.952" v="202" actId="2696"/>
        <pc:sldMkLst>
          <pc:docMk/>
          <pc:sldMk cId="1641721686" sldId="330"/>
        </pc:sldMkLst>
      </pc:sldChg>
      <pc:sldChg chg="add del">
        <pc:chgData name="D Callanan" userId="951668ec-da26-491a-9b8a-af24bfeff26b" providerId="ADAL" clId="{38D84640-3C13-4097-BD99-B474A7DAA94D}" dt="2022-07-05T13:54:48.948" v="201" actId="2696"/>
        <pc:sldMkLst>
          <pc:docMk/>
          <pc:sldMk cId="1147085744" sldId="331"/>
        </pc:sldMkLst>
      </pc:sldChg>
      <pc:sldChg chg="add del">
        <pc:chgData name="D Callanan" userId="951668ec-da26-491a-9b8a-af24bfeff26b" providerId="ADAL" clId="{38D84640-3C13-4097-BD99-B474A7DAA94D}" dt="2022-07-05T13:54:48.943" v="200" actId="2696"/>
        <pc:sldMkLst>
          <pc:docMk/>
          <pc:sldMk cId="875068143" sldId="332"/>
        </pc:sldMkLst>
      </pc:sldChg>
      <pc:sldChg chg="add del">
        <pc:chgData name="D Callanan" userId="951668ec-da26-491a-9b8a-af24bfeff26b" providerId="ADAL" clId="{38D84640-3C13-4097-BD99-B474A7DAA94D}" dt="2022-07-05T13:54:48.938" v="199" actId="2696"/>
        <pc:sldMkLst>
          <pc:docMk/>
          <pc:sldMk cId="1687596975" sldId="333"/>
        </pc:sldMkLst>
      </pc:sldChg>
      <pc:sldChg chg="add del">
        <pc:chgData name="D Callanan" userId="951668ec-da26-491a-9b8a-af24bfeff26b" providerId="ADAL" clId="{38D84640-3C13-4097-BD99-B474A7DAA94D}" dt="2022-07-05T13:54:48.933" v="198" actId="2696"/>
        <pc:sldMkLst>
          <pc:docMk/>
          <pc:sldMk cId="2681426568" sldId="334"/>
        </pc:sldMkLst>
      </pc:sldChg>
      <pc:sldChg chg="add del">
        <pc:chgData name="D Callanan" userId="951668ec-da26-491a-9b8a-af24bfeff26b" providerId="ADAL" clId="{38D84640-3C13-4097-BD99-B474A7DAA94D}" dt="2022-07-05T13:54:49.029" v="222" actId="2696"/>
        <pc:sldMkLst>
          <pc:docMk/>
          <pc:sldMk cId="2168061086" sldId="335"/>
        </pc:sldMkLst>
      </pc:sldChg>
      <pc:sldChg chg="addSp modSp modAnim">
        <pc:chgData name="D Callanan" userId="951668ec-da26-491a-9b8a-af24bfeff26b" providerId="ADAL" clId="{38D84640-3C13-4097-BD99-B474A7DAA94D}" dt="2022-07-05T13:56:11.919" v="357" actId="20577"/>
        <pc:sldMkLst>
          <pc:docMk/>
          <pc:sldMk cId="2670795571" sldId="345"/>
        </pc:sldMkLst>
        <pc:spChg chg="add mod">
          <ac:chgData name="D Callanan" userId="951668ec-da26-491a-9b8a-af24bfeff26b" providerId="ADAL" clId="{38D84640-3C13-4097-BD99-B474A7DAA94D}" dt="2022-07-05T13:55:48.804" v="329" actId="1076"/>
          <ac:spMkLst>
            <pc:docMk/>
            <pc:sldMk cId="2670795571" sldId="345"/>
            <ac:spMk id="7" creationId="{D4BD8292-765B-4DC7-B3EC-6D3B60A60B1C}"/>
          </ac:spMkLst>
        </pc:spChg>
        <pc:spChg chg="add mod">
          <ac:chgData name="D Callanan" userId="951668ec-da26-491a-9b8a-af24bfeff26b" providerId="ADAL" clId="{38D84640-3C13-4097-BD99-B474A7DAA94D}" dt="2022-07-05T13:55:56.037" v="338" actId="1076"/>
          <ac:spMkLst>
            <pc:docMk/>
            <pc:sldMk cId="2670795571" sldId="345"/>
            <ac:spMk id="8" creationId="{58BD5CFA-35A9-439F-8773-734441846055}"/>
          </ac:spMkLst>
        </pc:spChg>
        <pc:spChg chg="add mod">
          <ac:chgData name="D Callanan" userId="951668ec-da26-491a-9b8a-af24bfeff26b" providerId="ADAL" clId="{38D84640-3C13-4097-BD99-B474A7DAA94D}" dt="2022-07-05T13:56:04.573" v="351" actId="1076"/>
          <ac:spMkLst>
            <pc:docMk/>
            <pc:sldMk cId="2670795571" sldId="345"/>
            <ac:spMk id="9" creationId="{4BDE3E39-D465-4271-BA67-16B67E0C766E}"/>
          </ac:spMkLst>
        </pc:spChg>
        <pc:spChg chg="add mod">
          <ac:chgData name="D Callanan" userId="951668ec-da26-491a-9b8a-af24bfeff26b" providerId="ADAL" clId="{38D84640-3C13-4097-BD99-B474A7DAA94D}" dt="2022-07-05T13:56:11.919" v="357" actId="20577"/>
          <ac:spMkLst>
            <pc:docMk/>
            <pc:sldMk cId="2670795571" sldId="345"/>
            <ac:spMk id="10" creationId="{3ED817EA-E51A-449F-BCCD-1D1CD01F8556}"/>
          </ac:spMkLst>
        </pc:spChg>
      </pc:sldChg>
      <pc:sldChg chg="modSp">
        <pc:chgData name="D Callanan" userId="951668ec-da26-491a-9b8a-af24bfeff26b" providerId="ADAL" clId="{38D84640-3C13-4097-BD99-B474A7DAA94D}" dt="2022-07-05T13:56:23.173" v="359" actId="1076"/>
        <pc:sldMkLst>
          <pc:docMk/>
          <pc:sldMk cId="3780050837" sldId="348"/>
        </pc:sldMkLst>
        <pc:spChg chg="mod">
          <ac:chgData name="D Callanan" userId="951668ec-da26-491a-9b8a-af24bfeff26b" providerId="ADAL" clId="{38D84640-3C13-4097-BD99-B474A7DAA94D}" dt="2022-07-05T13:56:23.173" v="359" actId="1076"/>
          <ac:spMkLst>
            <pc:docMk/>
            <pc:sldMk cId="3780050837" sldId="348"/>
            <ac:spMk id="2" creationId="{00000000-0000-0000-0000-000000000000}"/>
          </ac:spMkLst>
        </pc:spChg>
      </pc:sldChg>
      <pc:sldChg chg="del">
        <pc:chgData name="D Callanan" userId="951668ec-da26-491a-9b8a-af24bfeff26b" providerId="ADAL" clId="{38D84640-3C13-4097-BD99-B474A7DAA94D}" dt="2022-07-05T13:57:07.457" v="377" actId="2696"/>
        <pc:sldMkLst>
          <pc:docMk/>
          <pc:sldMk cId="2895039871" sldId="351"/>
        </pc:sldMkLst>
      </pc:sldChg>
      <pc:sldChg chg="del">
        <pc:chgData name="D Callanan" userId="951668ec-da26-491a-9b8a-af24bfeff26b" providerId="ADAL" clId="{38D84640-3C13-4097-BD99-B474A7DAA94D}" dt="2022-07-05T13:57:08.160" v="378" actId="2696"/>
        <pc:sldMkLst>
          <pc:docMk/>
          <pc:sldMk cId="1984722332" sldId="352"/>
        </pc:sldMkLst>
      </pc:sldChg>
      <pc:sldChg chg="del">
        <pc:chgData name="D Callanan" userId="951668ec-da26-491a-9b8a-af24bfeff26b" providerId="ADAL" clId="{38D84640-3C13-4097-BD99-B474A7DAA94D}" dt="2022-07-05T13:56:45.047" v="361" actId="2696"/>
        <pc:sldMkLst>
          <pc:docMk/>
          <pc:sldMk cId="2113674808" sldId="355"/>
        </pc:sldMkLst>
      </pc:sldChg>
      <pc:sldChg chg="del">
        <pc:chgData name="D Callanan" userId="951668ec-da26-491a-9b8a-af24bfeff26b" providerId="ADAL" clId="{38D84640-3C13-4097-BD99-B474A7DAA94D}" dt="2022-07-05T13:56:53.819" v="362" actId="2696"/>
        <pc:sldMkLst>
          <pc:docMk/>
          <pc:sldMk cId="1607288345" sldId="356"/>
        </pc:sldMkLst>
      </pc:sldChg>
      <pc:sldChg chg="add del">
        <pc:chgData name="D Callanan" userId="951668ec-da26-491a-9b8a-af24bfeff26b" providerId="ADAL" clId="{38D84640-3C13-4097-BD99-B474A7DAA94D}" dt="2022-07-05T13:54:49.432" v="288" actId="2696"/>
        <pc:sldMkLst>
          <pc:docMk/>
          <pc:sldMk cId="1453045913" sldId="357"/>
        </pc:sldMkLst>
      </pc:sldChg>
      <pc:sldChg chg="del">
        <pc:chgData name="D Callanan" userId="951668ec-da26-491a-9b8a-af24bfeff26b" providerId="ADAL" clId="{38D84640-3C13-4097-BD99-B474A7DAA94D}" dt="2022-07-05T13:56:53.825" v="363" actId="2696"/>
        <pc:sldMkLst>
          <pc:docMk/>
          <pc:sldMk cId="393465254" sldId="358"/>
        </pc:sldMkLst>
      </pc:sldChg>
      <pc:sldChg chg="del">
        <pc:chgData name="D Callanan" userId="951668ec-da26-491a-9b8a-af24bfeff26b" providerId="ADAL" clId="{38D84640-3C13-4097-BD99-B474A7DAA94D}" dt="2022-07-05T13:56:53.834" v="364" actId="2696"/>
        <pc:sldMkLst>
          <pc:docMk/>
          <pc:sldMk cId="3934536989" sldId="359"/>
        </pc:sldMkLst>
      </pc:sldChg>
      <pc:sldChg chg="del">
        <pc:chgData name="D Callanan" userId="951668ec-da26-491a-9b8a-af24bfeff26b" providerId="ADAL" clId="{38D84640-3C13-4097-BD99-B474A7DAA94D}" dt="2022-07-05T13:56:53.842" v="365" actId="2696"/>
        <pc:sldMkLst>
          <pc:docMk/>
          <pc:sldMk cId="3445979070" sldId="360"/>
        </pc:sldMkLst>
      </pc:sldChg>
      <pc:sldChg chg="del">
        <pc:chgData name="D Callanan" userId="951668ec-da26-491a-9b8a-af24bfeff26b" providerId="ADAL" clId="{38D84640-3C13-4097-BD99-B474A7DAA94D}" dt="2022-07-05T13:56:53.848" v="366" actId="2696"/>
        <pc:sldMkLst>
          <pc:docMk/>
          <pc:sldMk cId="1882960130" sldId="361"/>
        </pc:sldMkLst>
      </pc:sldChg>
      <pc:sldChg chg="del">
        <pc:chgData name="D Callanan" userId="951668ec-da26-491a-9b8a-af24bfeff26b" providerId="ADAL" clId="{38D84640-3C13-4097-BD99-B474A7DAA94D}" dt="2022-07-05T13:56:53.856" v="367" actId="2696"/>
        <pc:sldMkLst>
          <pc:docMk/>
          <pc:sldMk cId="4171859950" sldId="362"/>
        </pc:sldMkLst>
      </pc:sldChg>
      <pc:sldChg chg="del">
        <pc:chgData name="D Callanan" userId="951668ec-da26-491a-9b8a-af24bfeff26b" providerId="ADAL" clId="{38D84640-3C13-4097-BD99-B474A7DAA94D}" dt="2022-07-05T13:56:53.861" v="368" actId="2696"/>
        <pc:sldMkLst>
          <pc:docMk/>
          <pc:sldMk cId="3462177855" sldId="363"/>
        </pc:sldMkLst>
      </pc:sldChg>
      <pc:sldChg chg="del">
        <pc:chgData name="D Callanan" userId="951668ec-da26-491a-9b8a-af24bfeff26b" providerId="ADAL" clId="{38D84640-3C13-4097-BD99-B474A7DAA94D}" dt="2022-07-05T13:56:53.884" v="369" actId="2696"/>
        <pc:sldMkLst>
          <pc:docMk/>
          <pc:sldMk cId="1851688951" sldId="364"/>
        </pc:sldMkLst>
      </pc:sldChg>
      <pc:sldChg chg="del">
        <pc:chgData name="D Callanan" userId="951668ec-da26-491a-9b8a-af24bfeff26b" providerId="ADAL" clId="{38D84640-3C13-4097-BD99-B474A7DAA94D}" dt="2022-07-05T13:56:53.896" v="370" actId="2696"/>
        <pc:sldMkLst>
          <pc:docMk/>
          <pc:sldMk cId="3822036812" sldId="365"/>
        </pc:sldMkLst>
      </pc:sldChg>
      <pc:sldChg chg="del">
        <pc:chgData name="D Callanan" userId="951668ec-da26-491a-9b8a-af24bfeff26b" providerId="ADAL" clId="{38D84640-3C13-4097-BD99-B474A7DAA94D}" dt="2022-07-05T13:56:53.903" v="371" actId="2696"/>
        <pc:sldMkLst>
          <pc:docMk/>
          <pc:sldMk cId="2786944731" sldId="366"/>
        </pc:sldMkLst>
      </pc:sldChg>
      <pc:sldChg chg="del">
        <pc:chgData name="D Callanan" userId="951668ec-da26-491a-9b8a-af24bfeff26b" providerId="ADAL" clId="{38D84640-3C13-4097-BD99-B474A7DAA94D}" dt="2022-07-05T13:56:53.912" v="372" actId="2696"/>
        <pc:sldMkLst>
          <pc:docMk/>
          <pc:sldMk cId="1261442148" sldId="367"/>
        </pc:sldMkLst>
      </pc:sldChg>
      <pc:sldChg chg="del">
        <pc:chgData name="D Callanan" userId="951668ec-da26-491a-9b8a-af24bfeff26b" providerId="ADAL" clId="{38D84640-3C13-4097-BD99-B474A7DAA94D}" dt="2022-07-05T13:56:53.918" v="373" actId="2696"/>
        <pc:sldMkLst>
          <pc:docMk/>
          <pc:sldMk cId="3289130258" sldId="368"/>
        </pc:sldMkLst>
      </pc:sldChg>
      <pc:sldChg chg="del">
        <pc:chgData name="D Callanan" userId="951668ec-da26-491a-9b8a-af24bfeff26b" providerId="ADAL" clId="{38D84640-3C13-4097-BD99-B474A7DAA94D}" dt="2022-07-05T13:56:53.925" v="374" actId="2696"/>
        <pc:sldMkLst>
          <pc:docMk/>
          <pc:sldMk cId="2190105400" sldId="369"/>
        </pc:sldMkLst>
      </pc:sldChg>
      <pc:sldChg chg="del">
        <pc:chgData name="D Callanan" userId="951668ec-da26-491a-9b8a-af24bfeff26b" providerId="ADAL" clId="{38D84640-3C13-4097-BD99-B474A7DAA94D}" dt="2022-07-05T13:56:53.933" v="375" actId="2696"/>
        <pc:sldMkLst>
          <pc:docMk/>
          <pc:sldMk cId="59184818" sldId="370"/>
        </pc:sldMkLst>
      </pc:sldChg>
      <pc:sldChg chg="del">
        <pc:chgData name="D Callanan" userId="951668ec-da26-491a-9b8a-af24bfeff26b" providerId="ADAL" clId="{38D84640-3C13-4097-BD99-B474A7DAA94D}" dt="2022-07-05T13:56:53.944" v="376" actId="2696"/>
        <pc:sldMkLst>
          <pc:docMk/>
          <pc:sldMk cId="1254978952" sldId="371"/>
        </pc:sldMkLst>
      </pc:sldChg>
      <pc:sldChg chg="add del">
        <pc:chgData name="D Callanan" userId="951668ec-da26-491a-9b8a-af24bfeff26b" providerId="ADAL" clId="{38D84640-3C13-4097-BD99-B474A7DAA94D}" dt="2022-07-05T13:54:49.301" v="264" actId="2696"/>
        <pc:sldMkLst>
          <pc:docMk/>
          <pc:sldMk cId="415783720" sldId="372"/>
        </pc:sldMkLst>
      </pc:sldChg>
      <pc:sldChg chg="add del">
        <pc:chgData name="D Callanan" userId="951668ec-da26-491a-9b8a-af24bfeff26b" providerId="ADAL" clId="{38D84640-3C13-4097-BD99-B474A7DAA94D}" dt="2022-07-05T13:54:49.051" v="228" actId="2696"/>
        <pc:sldMkLst>
          <pc:docMk/>
          <pc:sldMk cId="2133500779" sldId="373"/>
        </pc:sldMkLst>
      </pc:sldChg>
      <pc:sldChg chg="add del">
        <pc:chgData name="D Callanan" userId="951668ec-da26-491a-9b8a-af24bfeff26b" providerId="ADAL" clId="{38D84640-3C13-4097-BD99-B474A7DAA94D}" dt="2022-07-05T13:54:49.022" v="220" actId="2696"/>
        <pc:sldMkLst>
          <pc:docMk/>
          <pc:sldMk cId="3425943675" sldId="375"/>
        </pc:sldMkLst>
      </pc:sldChg>
      <pc:sldChg chg="add del">
        <pc:chgData name="D Callanan" userId="951668ec-da26-491a-9b8a-af24bfeff26b" providerId="ADAL" clId="{38D84640-3C13-4097-BD99-B474A7DAA94D}" dt="2022-07-05T13:54:49.107" v="231" actId="2696"/>
        <pc:sldMkLst>
          <pc:docMk/>
          <pc:sldMk cId="3788479350" sldId="376"/>
        </pc:sldMkLst>
      </pc:sldChg>
      <pc:sldChg chg="add del">
        <pc:chgData name="D Callanan" userId="951668ec-da26-491a-9b8a-af24bfeff26b" providerId="ADAL" clId="{38D84640-3C13-4097-BD99-B474A7DAA94D}" dt="2022-07-05T13:54:49.082" v="230" actId="2696"/>
        <pc:sldMkLst>
          <pc:docMk/>
          <pc:sldMk cId="566435978" sldId="377"/>
        </pc:sldMkLst>
      </pc:sldChg>
      <pc:sldChg chg="add del">
        <pc:chgData name="D Callanan" userId="951668ec-da26-491a-9b8a-af24bfeff26b" providerId="ADAL" clId="{38D84640-3C13-4097-BD99-B474A7DAA94D}" dt="2022-07-05T13:54:49.046" v="227" actId="2696"/>
        <pc:sldMkLst>
          <pc:docMk/>
          <pc:sldMk cId="4207693335" sldId="378"/>
        </pc:sldMkLst>
      </pc:sldChg>
      <pc:sldChg chg="add del">
        <pc:chgData name="D Callanan" userId="951668ec-da26-491a-9b8a-af24bfeff26b" providerId="ADAL" clId="{38D84640-3C13-4097-BD99-B474A7DAA94D}" dt="2022-07-05T13:54:49.465" v="294" actId="2696"/>
        <pc:sldMkLst>
          <pc:docMk/>
          <pc:sldMk cId="1930409464" sldId="380"/>
        </pc:sldMkLst>
      </pc:sldChg>
      <pc:sldChg chg="add del">
        <pc:chgData name="D Callanan" userId="951668ec-da26-491a-9b8a-af24bfeff26b" providerId="ADAL" clId="{38D84640-3C13-4097-BD99-B474A7DAA94D}" dt="2022-07-05T13:54:49.462" v="293" actId="2696"/>
        <pc:sldMkLst>
          <pc:docMk/>
          <pc:sldMk cId="4082324524" sldId="381"/>
        </pc:sldMkLst>
      </pc:sldChg>
      <pc:sldChg chg="add del">
        <pc:chgData name="D Callanan" userId="951668ec-da26-491a-9b8a-af24bfeff26b" providerId="ADAL" clId="{38D84640-3C13-4097-BD99-B474A7DAA94D}" dt="2022-07-05T13:54:49.459" v="292" actId="2696"/>
        <pc:sldMkLst>
          <pc:docMk/>
          <pc:sldMk cId="109857222" sldId="382"/>
        </pc:sldMkLst>
      </pc:sldChg>
      <pc:sldChg chg="add del">
        <pc:chgData name="D Callanan" userId="951668ec-da26-491a-9b8a-af24bfeff26b" providerId="ADAL" clId="{38D84640-3C13-4097-BD99-B474A7DAA94D}" dt="2022-07-05T13:54:49.398" v="282" actId="2696"/>
        <pc:sldMkLst>
          <pc:docMk/>
          <pc:sldMk cId="1444205118" sldId="383"/>
        </pc:sldMkLst>
      </pc:sldChg>
      <pc:sldChg chg="add del">
        <pc:chgData name="D Callanan" userId="951668ec-da26-491a-9b8a-af24bfeff26b" providerId="ADAL" clId="{38D84640-3C13-4097-BD99-B474A7DAA94D}" dt="2022-07-05T13:54:49.396" v="281" actId="2696"/>
        <pc:sldMkLst>
          <pc:docMk/>
          <pc:sldMk cId="1732241218" sldId="384"/>
        </pc:sldMkLst>
      </pc:sldChg>
      <pc:sldChg chg="add del">
        <pc:chgData name="D Callanan" userId="951668ec-da26-491a-9b8a-af24bfeff26b" providerId="ADAL" clId="{38D84640-3C13-4097-BD99-B474A7DAA94D}" dt="2022-07-05T13:54:49.409" v="283" actId="2696"/>
        <pc:sldMkLst>
          <pc:docMk/>
          <pc:sldMk cId="2078411626" sldId="385"/>
        </pc:sldMkLst>
      </pc:sldChg>
      <pc:sldChg chg="add del">
        <pc:chgData name="D Callanan" userId="951668ec-da26-491a-9b8a-af24bfeff26b" providerId="ADAL" clId="{38D84640-3C13-4097-BD99-B474A7DAA94D}" dt="2022-07-05T13:54:49.412" v="284" actId="2696"/>
        <pc:sldMkLst>
          <pc:docMk/>
          <pc:sldMk cId="322147556" sldId="386"/>
        </pc:sldMkLst>
      </pc:sldChg>
      <pc:sldChg chg="add del">
        <pc:chgData name="D Callanan" userId="951668ec-da26-491a-9b8a-af24bfeff26b" providerId="ADAL" clId="{38D84640-3C13-4097-BD99-B474A7DAA94D}" dt="2022-07-05T13:54:49.235" v="252" actId="2696"/>
        <pc:sldMkLst>
          <pc:docMk/>
          <pc:sldMk cId="114185975" sldId="387"/>
        </pc:sldMkLst>
      </pc:sldChg>
      <pc:sldChg chg="add del">
        <pc:chgData name="D Callanan" userId="951668ec-da26-491a-9b8a-af24bfeff26b" providerId="ADAL" clId="{38D84640-3C13-4097-BD99-B474A7DAA94D}" dt="2022-07-05T13:54:49.200" v="246" actId="2696"/>
        <pc:sldMkLst>
          <pc:docMk/>
          <pc:sldMk cId="2997378027" sldId="388"/>
        </pc:sldMkLst>
      </pc:sldChg>
      <pc:sldChg chg="add del">
        <pc:chgData name="D Callanan" userId="951668ec-da26-491a-9b8a-af24bfeff26b" providerId="ADAL" clId="{38D84640-3C13-4097-BD99-B474A7DAA94D}" dt="2022-07-05T13:54:49.184" v="243" actId="2696"/>
        <pc:sldMkLst>
          <pc:docMk/>
          <pc:sldMk cId="3578650943" sldId="389"/>
        </pc:sldMkLst>
      </pc:sldChg>
      <pc:sldChg chg="add del">
        <pc:chgData name="D Callanan" userId="951668ec-da26-491a-9b8a-af24bfeff26b" providerId="ADAL" clId="{38D84640-3C13-4097-BD99-B474A7DAA94D}" dt="2022-07-05T13:54:49.181" v="242" actId="2696"/>
        <pc:sldMkLst>
          <pc:docMk/>
          <pc:sldMk cId="1440873559" sldId="390"/>
        </pc:sldMkLst>
      </pc:sldChg>
      <pc:sldChg chg="add del">
        <pc:chgData name="D Callanan" userId="951668ec-da26-491a-9b8a-af24bfeff26b" providerId="ADAL" clId="{38D84640-3C13-4097-BD99-B474A7DAA94D}" dt="2022-07-05T13:54:49.176" v="241" actId="2696"/>
        <pc:sldMkLst>
          <pc:docMk/>
          <pc:sldMk cId="494151359" sldId="391"/>
        </pc:sldMkLst>
      </pc:sldChg>
      <pc:sldChg chg="add del">
        <pc:chgData name="D Callanan" userId="951668ec-da26-491a-9b8a-af24bfeff26b" providerId="ADAL" clId="{38D84640-3C13-4097-BD99-B474A7DAA94D}" dt="2022-07-05T13:54:49.197" v="245" actId="2696"/>
        <pc:sldMkLst>
          <pc:docMk/>
          <pc:sldMk cId="3193299003" sldId="392"/>
        </pc:sldMkLst>
      </pc:sldChg>
      <pc:sldChg chg="add del">
        <pc:chgData name="D Callanan" userId="951668ec-da26-491a-9b8a-af24bfeff26b" providerId="ADAL" clId="{38D84640-3C13-4097-BD99-B474A7DAA94D}" dt="2022-07-05T13:54:49.209" v="247" actId="2696"/>
        <pc:sldMkLst>
          <pc:docMk/>
          <pc:sldMk cId="1978641731" sldId="393"/>
        </pc:sldMkLst>
      </pc:sldChg>
      <pc:sldChg chg="add del">
        <pc:chgData name="D Callanan" userId="951668ec-da26-491a-9b8a-af24bfeff26b" providerId="ADAL" clId="{38D84640-3C13-4097-BD99-B474A7DAA94D}" dt="2022-07-05T13:54:48.983" v="209" actId="2696"/>
        <pc:sldMkLst>
          <pc:docMk/>
          <pc:sldMk cId="3124345850" sldId="39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691C6F-E6D0-4E11-A24D-9261534FC3A8}" type="datetimeFigureOut">
              <a:rPr lang="en-GB" smtClean="0"/>
              <a:t>05/07/2022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B9FE06-34DE-47B1-B642-900300B2E0F0}" type="slidenum">
              <a:rPr lang="en-GB" smtClean="0"/>
              <a:t>‹#›</a:t>
            </a:fld>
            <a:endParaRPr lang="en-GB"/>
          </a:p>
        </p:txBody>
      </p:sp>
    </p:spTree>
    <p:extLst>
      <p:ext uri="{BB962C8B-B14F-4D97-AF65-F5344CB8AC3E}">
        <p14:creationId xmlns:p14="http://schemas.microsoft.com/office/powerpoint/2010/main" val="1331610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D13A9D9E-06A0-40C5-BF40-9AFF670F23E9}" type="slidenum">
              <a:rPr lang="en-GB" altLang="en-US" smtClean="0">
                <a:latin typeface="Calibri" panose="020F0502020204030204" pitchFamily="34" charset="0"/>
              </a:rPr>
              <a:pPr/>
              <a:t>15</a:t>
            </a:fld>
            <a:endParaRPr lang="en-GB" altLang="en-US">
              <a:latin typeface="Calibri" panose="020F0502020204030204" pitchFamily="34" charset="0"/>
            </a:endParaRPr>
          </a:p>
        </p:txBody>
      </p:sp>
    </p:spTree>
    <p:extLst>
      <p:ext uri="{BB962C8B-B14F-4D97-AF65-F5344CB8AC3E}">
        <p14:creationId xmlns:p14="http://schemas.microsoft.com/office/powerpoint/2010/main" val="163377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D13A9D9E-06A0-40C5-BF40-9AFF670F23E9}" type="slidenum">
              <a:rPr lang="en-GB" altLang="en-US" smtClean="0">
                <a:latin typeface="Calibri" panose="020F0502020204030204" pitchFamily="34" charset="0"/>
              </a:rPr>
              <a:pPr/>
              <a:t>16</a:t>
            </a:fld>
            <a:endParaRPr lang="en-GB" altLang="en-US">
              <a:latin typeface="Calibri" panose="020F0502020204030204" pitchFamily="34" charset="0"/>
            </a:endParaRPr>
          </a:p>
        </p:txBody>
      </p:sp>
    </p:spTree>
    <p:extLst>
      <p:ext uri="{BB962C8B-B14F-4D97-AF65-F5344CB8AC3E}">
        <p14:creationId xmlns:p14="http://schemas.microsoft.com/office/powerpoint/2010/main" val="2190002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032FD-E5D9-4C9D-A578-9A124EFDB32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FA31593-E28B-44B4-AAE0-092B93B333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6737BE8-6425-4996-8CF6-D459CEB29999}"/>
              </a:ext>
            </a:extLst>
          </p:cNvPr>
          <p:cNvSpPr>
            <a:spLocks noGrp="1"/>
          </p:cNvSpPr>
          <p:nvPr>
            <p:ph type="dt" sz="half" idx="10"/>
          </p:nvPr>
        </p:nvSpPr>
        <p:spPr/>
        <p:txBody>
          <a:bodyPr/>
          <a:lstStyle/>
          <a:p>
            <a:fld id="{20853E08-0DC0-44F5-86AA-13B30064690D}" type="datetimeFigureOut">
              <a:rPr lang="en-GB" smtClean="0"/>
              <a:t>05/07/2022</a:t>
            </a:fld>
            <a:endParaRPr lang="en-GB"/>
          </a:p>
        </p:txBody>
      </p:sp>
      <p:sp>
        <p:nvSpPr>
          <p:cNvPr id="5" name="Footer Placeholder 4">
            <a:extLst>
              <a:ext uri="{FF2B5EF4-FFF2-40B4-BE49-F238E27FC236}">
                <a16:creationId xmlns:a16="http://schemas.microsoft.com/office/drawing/2014/main" id="{9CA88642-341E-4EAF-8936-7F2C9ADD16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3F1A0C5-DB9F-40C9-AC55-213D323E308D}"/>
              </a:ext>
            </a:extLst>
          </p:cNvPr>
          <p:cNvSpPr>
            <a:spLocks noGrp="1"/>
          </p:cNvSpPr>
          <p:nvPr>
            <p:ph type="sldNum" sz="quarter" idx="12"/>
          </p:nvPr>
        </p:nvSpPr>
        <p:spPr/>
        <p:txBody>
          <a:bodyPr/>
          <a:lstStyle/>
          <a:p>
            <a:fld id="{A29C13EB-9D30-4991-AC00-09191254F1C7}" type="slidenum">
              <a:rPr lang="en-GB" smtClean="0"/>
              <a:t>‹#›</a:t>
            </a:fld>
            <a:endParaRPr lang="en-GB"/>
          </a:p>
        </p:txBody>
      </p:sp>
    </p:spTree>
    <p:extLst>
      <p:ext uri="{BB962C8B-B14F-4D97-AF65-F5344CB8AC3E}">
        <p14:creationId xmlns:p14="http://schemas.microsoft.com/office/powerpoint/2010/main" val="145225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758D8-7005-47E0-AE67-23BED7997AC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A9DEEBE-D4D0-40F3-9494-8721A72E7D4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464039B-BB0D-4B02-AD18-988759396CEA}"/>
              </a:ext>
            </a:extLst>
          </p:cNvPr>
          <p:cNvSpPr>
            <a:spLocks noGrp="1"/>
          </p:cNvSpPr>
          <p:nvPr>
            <p:ph type="dt" sz="half" idx="10"/>
          </p:nvPr>
        </p:nvSpPr>
        <p:spPr/>
        <p:txBody>
          <a:bodyPr/>
          <a:lstStyle/>
          <a:p>
            <a:fld id="{20853E08-0DC0-44F5-86AA-13B30064690D}" type="datetimeFigureOut">
              <a:rPr lang="en-GB" smtClean="0"/>
              <a:t>05/07/2022</a:t>
            </a:fld>
            <a:endParaRPr lang="en-GB"/>
          </a:p>
        </p:txBody>
      </p:sp>
      <p:sp>
        <p:nvSpPr>
          <p:cNvPr id="5" name="Footer Placeholder 4">
            <a:extLst>
              <a:ext uri="{FF2B5EF4-FFF2-40B4-BE49-F238E27FC236}">
                <a16:creationId xmlns:a16="http://schemas.microsoft.com/office/drawing/2014/main" id="{4A8B5608-393A-4B68-A0CA-F599E700293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DA2B12-2A70-41C6-89A8-AA99D7802980}"/>
              </a:ext>
            </a:extLst>
          </p:cNvPr>
          <p:cNvSpPr>
            <a:spLocks noGrp="1"/>
          </p:cNvSpPr>
          <p:nvPr>
            <p:ph type="sldNum" sz="quarter" idx="12"/>
          </p:nvPr>
        </p:nvSpPr>
        <p:spPr/>
        <p:txBody>
          <a:bodyPr/>
          <a:lstStyle/>
          <a:p>
            <a:fld id="{A29C13EB-9D30-4991-AC00-09191254F1C7}" type="slidenum">
              <a:rPr lang="en-GB" smtClean="0"/>
              <a:t>‹#›</a:t>
            </a:fld>
            <a:endParaRPr lang="en-GB"/>
          </a:p>
        </p:txBody>
      </p:sp>
    </p:spTree>
    <p:extLst>
      <p:ext uri="{BB962C8B-B14F-4D97-AF65-F5344CB8AC3E}">
        <p14:creationId xmlns:p14="http://schemas.microsoft.com/office/powerpoint/2010/main" val="504467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3D72C6-D1FC-4889-8D99-5F3A4BAF0A5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23CD1DE-EFBF-4F79-8950-930C2562B81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091096B-80A5-4ED9-9F18-9713F391B5B2}"/>
              </a:ext>
            </a:extLst>
          </p:cNvPr>
          <p:cNvSpPr>
            <a:spLocks noGrp="1"/>
          </p:cNvSpPr>
          <p:nvPr>
            <p:ph type="dt" sz="half" idx="10"/>
          </p:nvPr>
        </p:nvSpPr>
        <p:spPr/>
        <p:txBody>
          <a:bodyPr/>
          <a:lstStyle/>
          <a:p>
            <a:fld id="{20853E08-0DC0-44F5-86AA-13B30064690D}" type="datetimeFigureOut">
              <a:rPr lang="en-GB" smtClean="0"/>
              <a:t>05/07/2022</a:t>
            </a:fld>
            <a:endParaRPr lang="en-GB"/>
          </a:p>
        </p:txBody>
      </p:sp>
      <p:sp>
        <p:nvSpPr>
          <p:cNvPr id="5" name="Footer Placeholder 4">
            <a:extLst>
              <a:ext uri="{FF2B5EF4-FFF2-40B4-BE49-F238E27FC236}">
                <a16:creationId xmlns:a16="http://schemas.microsoft.com/office/drawing/2014/main" id="{4D929DE3-83F9-4E04-B1FC-370A522B0FF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B18D4A-C16F-4F5A-BB57-4ADAFFEA7EE0}"/>
              </a:ext>
            </a:extLst>
          </p:cNvPr>
          <p:cNvSpPr>
            <a:spLocks noGrp="1"/>
          </p:cNvSpPr>
          <p:nvPr>
            <p:ph type="sldNum" sz="quarter" idx="12"/>
          </p:nvPr>
        </p:nvSpPr>
        <p:spPr/>
        <p:txBody>
          <a:bodyPr/>
          <a:lstStyle/>
          <a:p>
            <a:fld id="{A29C13EB-9D30-4991-AC00-09191254F1C7}" type="slidenum">
              <a:rPr lang="en-GB" smtClean="0"/>
              <a:t>‹#›</a:t>
            </a:fld>
            <a:endParaRPr lang="en-GB"/>
          </a:p>
        </p:txBody>
      </p:sp>
    </p:spTree>
    <p:extLst>
      <p:ext uri="{BB962C8B-B14F-4D97-AF65-F5344CB8AC3E}">
        <p14:creationId xmlns:p14="http://schemas.microsoft.com/office/powerpoint/2010/main" val="2400066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57372-F647-4B1A-AF8D-E2DA0586737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189D25E-B202-4867-8A5F-B1DE47714E7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361A1D-748F-48CE-95FF-2060A4509C49}"/>
              </a:ext>
            </a:extLst>
          </p:cNvPr>
          <p:cNvSpPr>
            <a:spLocks noGrp="1"/>
          </p:cNvSpPr>
          <p:nvPr>
            <p:ph type="dt" sz="half" idx="10"/>
          </p:nvPr>
        </p:nvSpPr>
        <p:spPr/>
        <p:txBody>
          <a:bodyPr/>
          <a:lstStyle/>
          <a:p>
            <a:fld id="{20853E08-0DC0-44F5-86AA-13B30064690D}" type="datetimeFigureOut">
              <a:rPr lang="en-GB" smtClean="0"/>
              <a:t>05/07/2022</a:t>
            </a:fld>
            <a:endParaRPr lang="en-GB"/>
          </a:p>
        </p:txBody>
      </p:sp>
      <p:sp>
        <p:nvSpPr>
          <p:cNvPr id="5" name="Footer Placeholder 4">
            <a:extLst>
              <a:ext uri="{FF2B5EF4-FFF2-40B4-BE49-F238E27FC236}">
                <a16:creationId xmlns:a16="http://schemas.microsoft.com/office/drawing/2014/main" id="{6DB30B22-6976-43B9-B864-E1033EF2E23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14A1EF-B7B8-4770-9345-814CE91B9250}"/>
              </a:ext>
            </a:extLst>
          </p:cNvPr>
          <p:cNvSpPr>
            <a:spLocks noGrp="1"/>
          </p:cNvSpPr>
          <p:nvPr>
            <p:ph type="sldNum" sz="quarter" idx="12"/>
          </p:nvPr>
        </p:nvSpPr>
        <p:spPr/>
        <p:txBody>
          <a:bodyPr/>
          <a:lstStyle/>
          <a:p>
            <a:fld id="{A29C13EB-9D30-4991-AC00-09191254F1C7}" type="slidenum">
              <a:rPr lang="en-GB" smtClean="0"/>
              <a:t>‹#›</a:t>
            </a:fld>
            <a:endParaRPr lang="en-GB"/>
          </a:p>
        </p:txBody>
      </p:sp>
    </p:spTree>
    <p:extLst>
      <p:ext uri="{BB962C8B-B14F-4D97-AF65-F5344CB8AC3E}">
        <p14:creationId xmlns:p14="http://schemas.microsoft.com/office/powerpoint/2010/main" val="2244533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67925-8571-4492-A0B3-E40CF23C9DC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77094CB-04EF-44D8-95E2-FC61D3FC46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36EEBAA-1806-4A03-A439-4E61DE9B2AC4}"/>
              </a:ext>
            </a:extLst>
          </p:cNvPr>
          <p:cNvSpPr>
            <a:spLocks noGrp="1"/>
          </p:cNvSpPr>
          <p:nvPr>
            <p:ph type="dt" sz="half" idx="10"/>
          </p:nvPr>
        </p:nvSpPr>
        <p:spPr/>
        <p:txBody>
          <a:bodyPr/>
          <a:lstStyle/>
          <a:p>
            <a:fld id="{20853E08-0DC0-44F5-86AA-13B30064690D}" type="datetimeFigureOut">
              <a:rPr lang="en-GB" smtClean="0"/>
              <a:t>05/07/2022</a:t>
            </a:fld>
            <a:endParaRPr lang="en-GB"/>
          </a:p>
        </p:txBody>
      </p:sp>
      <p:sp>
        <p:nvSpPr>
          <p:cNvPr id="5" name="Footer Placeholder 4">
            <a:extLst>
              <a:ext uri="{FF2B5EF4-FFF2-40B4-BE49-F238E27FC236}">
                <a16:creationId xmlns:a16="http://schemas.microsoft.com/office/drawing/2014/main" id="{25291D89-EB10-43AE-BC64-15CD3FDE6B5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B8D6D9D-552B-4C9E-A09F-DC78C961DDBE}"/>
              </a:ext>
            </a:extLst>
          </p:cNvPr>
          <p:cNvSpPr>
            <a:spLocks noGrp="1"/>
          </p:cNvSpPr>
          <p:nvPr>
            <p:ph type="sldNum" sz="quarter" idx="12"/>
          </p:nvPr>
        </p:nvSpPr>
        <p:spPr/>
        <p:txBody>
          <a:bodyPr/>
          <a:lstStyle/>
          <a:p>
            <a:fld id="{A29C13EB-9D30-4991-AC00-09191254F1C7}" type="slidenum">
              <a:rPr lang="en-GB" smtClean="0"/>
              <a:t>‹#›</a:t>
            </a:fld>
            <a:endParaRPr lang="en-GB"/>
          </a:p>
        </p:txBody>
      </p:sp>
    </p:spTree>
    <p:extLst>
      <p:ext uri="{BB962C8B-B14F-4D97-AF65-F5344CB8AC3E}">
        <p14:creationId xmlns:p14="http://schemas.microsoft.com/office/powerpoint/2010/main" val="729372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9782E-C6EA-4526-939F-06D62260A19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0A6650-33E1-4106-8DB5-27CAB321A42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50975BB-949D-4E2B-B327-BB0212D7A0E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E24114E-3A32-4D02-9E79-555F7B287596}"/>
              </a:ext>
            </a:extLst>
          </p:cNvPr>
          <p:cNvSpPr>
            <a:spLocks noGrp="1"/>
          </p:cNvSpPr>
          <p:nvPr>
            <p:ph type="dt" sz="half" idx="10"/>
          </p:nvPr>
        </p:nvSpPr>
        <p:spPr/>
        <p:txBody>
          <a:bodyPr/>
          <a:lstStyle/>
          <a:p>
            <a:fld id="{20853E08-0DC0-44F5-86AA-13B30064690D}" type="datetimeFigureOut">
              <a:rPr lang="en-GB" smtClean="0"/>
              <a:t>05/07/2022</a:t>
            </a:fld>
            <a:endParaRPr lang="en-GB"/>
          </a:p>
        </p:txBody>
      </p:sp>
      <p:sp>
        <p:nvSpPr>
          <p:cNvPr id="6" name="Footer Placeholder 5">
            <a:extLst>
              <a:ext uri="{FF2B5EF4-FFF2-40B4-BE49-F238E27FC236}">
                <a16:creationId xmlns:a16="http://schemas.microsoft.com/office/drawing/2014/main" id="{11BD5FA8-C9DD-479E-BE7F-1D508A9FB57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A4F24FC-6D13-46B7-9533-CEBD4068C97B}"/>
              </a:ext>
            </a:extLst>
          </p:cNvPr>
          <p:cNvSpPr>
            <a:spLocks noGrp="1"/>
          </p:cNvSpPr>
          <p:nvPr>
            <p:ph type="sldNum" sz="quarter" idx="12"/>
          </p:nvPr>
        </p:nvSpPr>
        <p:spPr/>
        <p:txBody>
          <a:bodyPr/>
          <a:lstStyle/>
          <a:p>
            <a:fld id="{A29C13EB-9D30-4991-AC00-09191254F1C7}" type="slidenum">
              <a:rPr lang="en-GB" smtClean="0"/>
              <a:t>‹#›</a:t>
            </a:fld>
            <a:endParaRPr lang="en-GB"/>
          </a:p>
        </p:txBody>
      </p:sp>
    </p:spTree>
    <p:extLst>
      <p:ext uri="{BB962C8B-B14F-4D97-AF65-F5344CB8AC3E}">
        <p14:creationId xmlns:p14="http://schemas.microsoft.com/office/powerpoint/2010/main" val="2873067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86DB7-51C3-400D-976E-2CAB38DAF42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2138175-A98D-454D-A814-087AA9EED4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5644AE7-6907-4F95-B1FB-FC59B46702B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0F02204-443D-4891-ABCC-417AFD5A31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A3F1A3E-8D74-4B41-9442-048174657B5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3C22755-201E-4C3F-871F-AED595CC7ADA}"/>
              </a:ext>
            </a:extLst>
          </p:cNvPr>
          <p:cNvSpPr>
            <a:spLocks noGrp="1"/>
          </p:cNvSpPr>
          <p:nvPr>
            <p:ph type="dt" sz="half" idx="10"/>
          </p:nvPr>
        </p:nvSpPr>
        <p:spPr/>
        <p:txBody>
          <a:bodyPr/>
          <a:lstStyle/>
          <a:p>
            <a:fld id="{20853E08-0DC0-44F5-86AA-13B30064690D}" type="datetimeFigureOut">
              <a:rPr lang="en-GB" smtClean="0"/>
              <a:t>05/07/2022</a:t>
            </a:fld>
            <a:endParaRPr lang="en-GB"/>
          </a:p>
        </p:txBody>
      </p:sp>
      <p:sp>
        <p:nvSpPr>
          <p:cNvPr id="8" name="Footer Placeholder 7">
            <a:extLst>
              <a:ext uri="{FF2B5EF4-FFF2-40B4-BE49-F238E27FC236}">
                <a16:creationId xmlns:a16="http://schemas.microsoft.com/office/drawing/2014/main" id="{2EC852D4-21DE-4BB9-990E-A16A8A672AC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97E9391-C437-47B2-826E-5BFED874D185}"/>
              </a:ext>
            </a:extLst>
          </p:cNvPr>
          <p:cNvSpPr>
            <a:spLocks noGrp="1"/>
          </p:cNvSpPr>
          <p:nvPr>
            <p:ph type="sldNum" sz="quarter" idx="12"/>
          </p:nvPr>
        </p:nvSpPr>
        <p:spPr/>
        <p:txBody>
          <a:bodyPr/>
          <a:lstStyle/>
          <a:p>
            <a:fld id="{A29C13EB-9D30-4991-AC00-09191254F1C7}" type="slidenum">
              <a:rPr lang="en-GB" smtClean="0"/>
              <a:t>‹#›</a:t>
            </a:fld>
            <a:endParaRPr lang="en-GB"/>
          </a:p>
        </p:txBody>
      </p:sp>
    </p:spTree>
    <p:extLst>
      <p:ext uri="{BB962C8B-B14F-4D97-AF65-F5344CB8AC3E}">
        <p14:creationId xmlns:p14="http://schemas.microsoft.com/office/powerpoint/2010/main" val="3594076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05D65-DD67-4F45-88C5-AA81D55C431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5300D4C-CEBC-449F-B081-CCA204EACA90}"/>
              </a:ext>
            </a:extLst>
          </p:cNvPr>
          <p:cNvSpPr>
            <a:spLocks noGrp="1"/>
          </p:cNvSpPr>
          <p:nvPr>
            <p:ph type="dt" sz="half" idx="10"/>
          </p:nvPr>
        </p:nvSpPr>
        <p:spPr/>
        <p:txBody>
          <a:bodyPr/>
          <a:lstStyle/>
          <a:p>
            <a:fld id="{20853E08-0DC0-44F5-86AA-13B30064690D}" type="datetimeFigureOut">
              <a:rPr lang="en-GB" smtClean="0"/>
              <a:t>05/07/2022</a:t>
            </a:fld>
            <a:endParaRPr lang="en-GB"/>
          </a:p>
        </p:txBody>
      </p:sp>
      <p:sp>
        <p:nvSpPr>
          <p:cNvPr id="4" name="Footer Placeholder 3">
            <a:extLst>
              <a:ext uri="{FF2B5EF4-FFF2-40B4-BE49-F238E27FC236}">
                <a16:creationId xmlns:a16="http://schemas.microsoft.com/office/drawing/2014/main" id="{239EFB92-15E3-471B-8A4D-A43E86C334B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7D20774-04E8-4C31-8C6C-3822C138FC20}"/>
              </a:ext>
            </a:extLst>
          </p:cNvPr>
          <p:cNvSpPr>
            <a:spLocks noGrp="1"/>
          </p:cNvSpPr>
          <p:nvPr>
            <p:ph type="sldNum" sz="quarter" idx="12"/>
          </p:nvPr>
        </p:nvSpPr>
        <p:spPr/>
        <p:txBody>
          <a:bodyPr/>
          <a:lstStyle/>
          <a:p>
            <a:fld id="{A29C13EB-9D30-4991-AC00-09191254F1C7}" type="slidenum">
              <a:rPr lang="en-GB" smtClean="0"/>
              <a:t>‹#›</a:t>
            </a:fld>
            <a:endParaRPr lang="en-GB"/>
          </a:p>
        </p:txBody>
      </p:sp>
    </p:spTree>
    <p:extLst>
      <p:ext uri="{BB962C8B-B14F-4D97-AF65-F5344CB8AC3E}">
        <p14:creationId xmlns:p14="http://schemas.microsoft.com/office/powerpoint/2010/main" val="456416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3E7192-DBBD-4D8C-9E33-7A818F25B7DA}"/>
              </a:ext>
            </a:extLst>
          </p:cNvPr>
          <p:cNvSpPr>
            <a:spLocks noGrp="1"/>
          </p:cNvSpPr>
          <p:nvPr>
            <p:ph type="dt" sz="half" idx="10"/>
          </p:nvPr>
        </p:nvSpPr>
        <p:spPr/>
        <p:txBody>
          <a:bodyPr/>
          <a:lstStyle/>
          <a:p>
            <a:fld id="{20853E08-0DC0-44F5-86AA-13B30064690D}" type="datetimeFigureOut">
              <a:rPr lang="en-GB" smtClean="0"/>
              <a:t>05/07/2022</a:t>
            </a:fld>
            <a:endParaRPr lang="en-GB"/>
          </a:p>
        </p:txBody>
      </p:sp>
      <p:sp>
        <p:nvSpPr>
          <p:cNvPr id="3" name="Footer Placeholder 2">
            <a:extLst>
              <a:ext uri="{FF2B5EF4-FFF2-40B4-BE49-F238E27FC236}">
                <a16:creationId xmlns:a16="http://schemas.microsoft.com/office/drawing/2014/main" id="{B5609C40-EC44-4A82-8253-9B49DEBB420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54B95EA-F8CD-4805-9CF6-FBC64FF4292B}"/>
              </a:ext>
            </a:extLst>
          </p:cNvPr>
          <p:cNvSpPr>
            <a:spLocks noGrp="1"/>
          </p:cNvSpPr>
          <p:nvPr>
            <p:ph type="sldNum" sz="quarter" idx="12"/>
          </p:nvPr>
        </p:nvSpPr>
        <p:spPr/>
        <p:txBody>
          <a:bodyPr/>
          <a:lstStyle/>
          <a:p>
            <a:fld id="{A29C13EB-9D30-4991-AC00-09191254F1C7}" type="slidenum">
              <a:rPr lang="en-GB" smtClean="0"/>
              <a:t>‹#›</a:t>
            </a:fld>
            <a:endParaRPr lang="en-GB"/>
          </a:p>
        </p:txBody>
      </p:sp>
    </p:spTree>
    <p:extLst>
      <p:ext uri="{BB962C8B-B14F-4D97-AF65-F5344CB8AC3E}">
        <p14:creationId xmlns:p14="http://schemas.microsoft.com/office/powerpoint/2010/main" val="88010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A0027-69C1-43D5-8F15-496AFC572E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F1A6121-A3EC-4033-894D-5FD424C321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5C6E883-D39C-44FB-BE7E-79ED0A0037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579A3E3-EB8B-4C56-8034-05FD1D05982A}"/>
              </a:ext>
            </a:extLst>
          </p:cNvPr>
          <p:cNvSpPr>
            <a:spLocks noGrp="1"/>
          </p:cNvSpPr>
          <p:nvPr>
            <p:ph type="dt" sz="half" idx="10"/>
          </p:nvPr>
        </p:nvSpPr>
        <p:spPr/>
        <p:txBody>
          <a:bodyPr/>
          <a:lstStyle/>
          <a:p>
            <a:fld id="{20853E08-0DC0-44F5-86AA-13B30064690D}" type="datetimeFigureOut">
              <a:rPr lang="en-GB" smtClean="0"/>
              <a:t>05/07/2022</a:t>
            </a:fld>
            <a:endParaRPr lang="en-GB"/>
          </a:p>
        </p:txBody>
      </p:sp>
      <p:sp>
        <p:nvSpPr>
          <p:cNvPr id="6" name="Footer Placeholder 5">
            <a:extLst>
              <a:ext uri="{FF2B5EF4-FFF2-40B4-BE49-F238E27FC236}">
                <a16:creationId xmlns:a16="http://schemas.microsoft.com/office/drawing/2014/main" id="{ECD5DAD1-42CD-4B97-B001-665B6B1DC8A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EEB82FA-28AC-4162-A61C-A1608A6D9097}"/>
              </a:ext>
            </a:extLst>
          </p:cNvPr>
          <p:cNvSpPr>
            <a:spLocks noGrp="1"/>
          </p:cNvSpPr>
          <p:nvPr>
            <p:ph type="sldNum" sz="quarter" idx="12"/>
          </p:nvPr>
        </p:nvSpPr>
        <p:spPr/>
        <p:txBody>
          <a:bodyPr/>
          <a:lstStyle/>
          <a:p>
            <a:fld id="{A29C13EB-9D30-4991-AC00-09191254F1C7}" type="slidenum">
              <a:rPr lang="en-GB" smtClean="0"/>
              <a:t>‹#›</a:t>
            </a:fld>
            <a:endParaRPr lang="en-GB"/>
          </a:p>
        </p:txBody>
      </p:sp>
    </p:spTree>
    <p:extLst>
      <p:ext uri="{BB962C8B-B14F-4D97-AF65-F5344CB8AC3E}">
        <p14:creationId xmlns:p14="http://schemas.microsoft.com/office/powerpoint/2010/main" val="2402270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A7C66-D551-4F15-9821-21E6925C17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017D030-6DF7-4B2E-B98B-A90AA854ED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F00658F2-273B-4091-AC53-B6D2A08E9C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146BBE5-E189-4ACF-822E-6C8E48DE7051}"/>
              </a:ext>
            </a:extLst>
          </p:cNvPr>
          <p:cNvSpPr>
            <a:spLocks noGrp="1"/>
          </p:cNvSpPr>
          <p:nvPr>
            <p:ph type="dt" sz="half" idx="10"/>
          </p:nvPr>
        </p:nvSpPr>
        <p:spPr/>
        <p:txBody>
          <a:bodyPr/>
          <a:lstStyle/>
          <a:p>
            <a:fld id="{20853E08-0DC0-44F5-86AA-13B30064690D}" type="datetimeFigureOut">
              <a:rPr lang="en-GB" smtClean="0"/>
              <a:t>05/07/2022</a:t>
            </a:fld>
            <a:endParaRPr lang="en-GB"/>
          </a:p>
        </p:txBody>
      </p:sp>
      <p:sp>
        <p:nvSpPr>
          <p:cNvPr id="6" name="Footer Placeholder 5">
            <a:extLst>
              <a:ext uri="{FF2B5EF4-FFF2-40B4-BE49-F238E27FC236}">
                <a16:creationId xmlns:a16="http://schemas.microsoft.com/office/drawing/2014/main" id="{A4FA4110-76E3-4387-8F4E-666BD12A7D3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AF121B-EED1-4764-A6B2-BBC206F16A8F}"/>
              </a:ext>
            </a:extLst>
          </p:cNvPr>
          <p:cNvSpPr>
            <a:spLocks noGrp="1"/>
          </p:cNvSpPr>
          <p:nvPr>
            <p:ph type="sldNum" sz="quarter" idx="12"/>
          </p:nvPr>
        </p:nvSpPr>
        <p:spPr/>
        <p:txBody>
          <a:bodyPr/>
          <a:lstStyle/>
          <a:p>
            <a:fld id="{A29C13EB-9D30-4991-AC00-09191254F1C7}" type="slidenum">
              <a:rPr lang="en-GB" smtClean="0"/>
              <a:t>‹#›</a:t>
            </a:fld>
            <a:endParaRPr lang="en-GB"/>
          </a:p>
        </p:txBody>
      </p:sp>
    </p:spTree>
    <p:extLst>
      <p:ext uri="{BB962C8B-B14F-4D97-AF65-F5344CB8AC3E}">
        <p14:creationId xmlns:p14="http://schemas.microsoft.com/office/powerpoint/2010/main" val="4176801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C408BD-3591-454B-AC8C-22CAB3ECC2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CC6380D-FF8B-4D8A-9C12-D52E1BA21D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09ECE30-2C3E-45C3-95B8-6E379478DF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853E08-0DC0-44F5-86AA-13B30064690D}" type="datetimeFigureOut">
              <a:rPr lang="en-GB" smtClean="0"/>
              <a:t>05/07/2022</a:t>
            </a:fld>
            <a:endParaRPr lang="en-GB"/>
          </a:p>
        </p:txBody>
      </p:sp>
      <p:sp>
        <p:nvSpPr>
          <p:cNvPr id="5" name="Footer Placeholder 4">
            <a:extLst>
              <a:ext uri="{FF2B5EF4-FFF2-40B4-BE49-F238E27FC236}">
                <a16:creationId xmlns:a16="http://schemas.microsoft.com/office/drawing/2014/main" id="{88EDC2BF-63EE-43C7-8FE6-4449117A62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5565FC1-9785-4DD2-9F2F-FFEB3DC3F3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9C13EB-9D30-4991-AC00-09191254F1C7}" type="slidenum">
              <a:rPr lang="en-GB" smtClean="0"/>
              <a:t>‹#›</a:t>
            </a:fld>
            <a:endParaRPr lang="en-GB"/>
          </a:p>
        </p:txBody>
      </p:sp>
    </p:spTree>
    <p:extLst>
      <p:ext uri="{BB962C8B-B14F-4D97-AF65-F5344CB8AC3E}">
        <p14:creationId xmlns:p14="http://schemas.microsoft.com/office/powerpoint/2010/main" val="4816519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Layout" Target="../slideLayouts/slideLayout7.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youtube.com/watch?v=V5ep0-ojPGw"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6596" y="1399412"/>
            <a:ext cx="11038807" cy="1598267"/>
          </a:xfrm>
        </p:spPr>
        <p:txBody>
          <a:bodyPr>
            <a:noAutofit/>
          </a:bodyPr>
          <a:lstStyle/>
          <a:p>
            <a:r>
              <a:rPr lang="en-US" sz="9600" dirty="0" err="1">
                <a:latin typeface="Gabriola"/>
                <a:ea typeface="Gungsuh"/>
                <a:cs typeface="Gisha"/>
              </a:rPr>
              <a:t>Ee</a:t>
            </a:r>
            <a:r>
              <a:rPr lang="en-US" sz="9600" dirty="0">
                <a:latin typeface="Gabriola"/>
                <a:ea typeface="Gungsuh"/>
                <a:cs typeface="Gisha"/>
              </a:rPr>
              <a:t>: Distillation</a:t>
            </a:r>
            <a:endParaRPr lang="en-GB" sz="9600" dirty="0">
              <a:latin typeface="Gabriola"/>
              <a:ea typeface="Gungsuh"/>
              <a:cs typeface="Gisha"/>
            </a:endParaRPr>
          </a:p>
        </p:txBody>
      </p:sp>
      <p:sp>
        <p:nvSpPr>
          <p:cNvPr id="3" name="Subtitle 2"/>
          <p:cNvSpPr>
            <a:spLocks noGrp="1"/>
          </p:cNvSpPr>
          <p:nvPr>
            <p:ph type="subTitle" idx="1"/>
          </p:nvPr>
        </p:nvSpPr>
        <p:spPr>
          <a:xfrm>
            <a:off x="1" y="4028490"/>
            <a:ext cx="5823284" cy="1655762"/>
          </a:xfrm>
          <a:solidFill>
            <a:schemeClr val="accent4">
              <a:lumMod val="20000"/>
              <a:lumOff val="80000"/>
            </a:schemeClr>
          </a:solidFill>
        </p:spPr>
        <p:txBody>
          <a:bodyPr>
            <a:normAutofit/>
          </a:bodyPr>
          <a:lstStyle/>
          <a:p>
            <a:pPr lvl="1" algn="l"/>
            <a:r>
              <a:rPr lang="en-GB" sz="3600" dirty="0"/>
              <a:t>Do Now: </a:t>
            </a:r>
            <a:br>
              <a:rPr lang="en-GB" sz="3600" dirty="0"/>
            </a:br>
            <a:r>
              <a:rPr lang="en-GB" sz="3600" dirty="0"/>
              <a:t>What happens to steam when it is cooled? </a:t>
            </a:r>
          </a:p>
        </p:txBody>
      </p:sp>
      <p:pic>
        <p:nvPicPr>
          <p:cNvPr id="1026" name="Picture 2" descr="Image result for question mark">
            <a:extLst>
              <a:ext uri="{FF2B5EF4-FFF2-40B4-BE49-F238E27FC236}">
                <a16:creationId xmlns:a16="http://schemas.microsoft.com/office/drawing/2014/main" id="{ABA5B71D-93FE-40AA-9648-12F3493E921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28545" y="3594342"/>
            <a:ext cx="1389480" cy="2432153"/>
          </a:xfrm>
          <a:prstGeom prst="rect">
            <a:avLst/>
          </a:prstGeom>
          <a:noFill/>
          <a:extLst>
            <a:ext uri="{909E8E84-426E-40DD-AFC4-6F175D3DCCD1}">
              <a14:hiddenFill xmlns:a14="http://schemas.microsoft.com/office/drawing/2010/main">
                <a:solidFill>
                  <a:srgbClr val="FFFFFF"/>
                </a:solidFill>
              </a14:hiddenFill>
            </a:ext>
          </a:extLst>
        </p:spPr>
      </p:pic>
      <p:sp>
        <p:nvSpPr>
          <p:cNvPr id="5" name="Date Placeholder 4">
            <a:extLst>
              <a:ext uri="{FF2B5EF4-FFF2-40B4-BE49-F238E27FC236}">
                <a16:creationId xmlns:a16="http://schemas.microsoft.com/office/drawing/2014/main" id="{4A3ECAF0-BEFC-479C-A783-5BCB130A3FD5}"/>
              </a:ext>
            </a:extLst>
          </p:cNvPr>
          <p:cNvSpPr>
            <a:spLocks noGrp="1"/>
          </p:cNvSpPr>
          <p:nvPr>
            <p:ph type="dt" sz="half" idx="10"/>
          </p:nvPr>
        </p:nvSpPr>
        <p:spPr>
          <a:xfrm>
            <a:off x="8972467" y="437624"/>
            <a:ext cx="2743200" cy="365125"/>
          </a:xfrm>
        </p:spPr>
        <p:txBody>
          <a:bodyPr/>
          <a:lstStyle/>
          <a:p>
            <a:pPr algn="r"/>
            <a:fld id="{D19E26D1-3726-45EC-910D-F80E9267478A}" type="datetime5">
              <a:rPr lang="en-GB" sz="4800" smtClean="0"/>
              <a:pPr algn="r"/>
              <a:t>5-Jul-22</a:t>
            </a:fld>
            <a:endParaRPr lang="en-GB" sz="4800" dirty="0"/>
          </a:p>
        </p:txBody>
      </p:sp>
      <p:pic>
        <p:nvPicPr>
          <p:cNvPr id="7"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0726" y="3395113"/>
            <a:ext cx="4414677" cy="292251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5" descr="A picture containing drawing&#10;&#10;Description generated with very high confidence">
            <a:extLst>
              <a:ext uri="{FF2B5EF4-FFF2-40B4-BE49-F238E27FC236}">
                <a16:creationId xmlns:a16="http://schemas.microsoft.com/office/drawing/2014/main" id="{6B80F917-B542-4769-A33B-D87821DECFC5}"/>
              </a:ext>
            </a:extLst>
          </p:cNvPr>
          <p:cNvPicPr>
            <a:picLocks noChangeAspect="1"/>
          </p:cNvPicPr>
          <p:nvPr/>
        </p:nvPicPr>
        <p:blipFill rotWithShape="1">
          <a:blip r:embed="rId4"/>
          <a:srcRect l="4098" t="5738" r="4098" b="4918"/>
          <a:stretch/>
        </p:blipFill>
        <p:spPr>
          <a:xfrm>
            <a:off x="521461" y="405577"/>
            <a:ext cx="1396441" cy="1359048"/>
          </a:xfrm>
          <a:prstGeom prst="rect">
            <a:avLst/>
          </a:prstGeom>
        </p:spPr>
      </p:pic>
      <p:sp>
        <p:nvSpPr>
          <p:cNvPr id="11" name="TextBox 10">
            <a:extLst>
              <a:ext uri="{FF2B5EF4-FFF2-40B4-BE49-F238E27FC236}">
                <a16:creationId xmlns:a16="http://schemas.microsoft.com/office/drawing/2014/main" id="{FDE19717-1550-4050-A807-3886C1C7BB4F}"/>
              </a:ext>
            </a:extLst>
          </p:cNvPr>
          <p:cNvSpPr txBox="1"/>
          <p:nvPr/>
        </p:nvSpPr>
        <p:spPr>
          <a:xfrm>
            <a:off x="2067550" y="493583"/>
            <a:ext cx="1931233"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solidFill>
                  <a:srgbClr val="FF0000"/>
                </a:solidFill>
              </a:rPr>
              <a:t>Gas Taps are on!</a:t>
            </a:r>
          </a:p>
        </p:txBody>
      </p:sp>
    </p:spTree>
    <p:extLst>
      <p:ext uri="{BB962C8B-B14F-4D97-AF65-F5344CB8AC3E}">
        <p14:creationId xmlns:p14="http://schemas.microsoft.com/office/powerpoint/2010/main" val="36855002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5326"/>
            <a:ext cx="10515600" cy="583783"/>
          </a:xfrm>
        </p:spPr>
        <p:txBody>
          <a:bodyPr>
            <a:normAutofit fontScale="90000"/>
          </a:bodyPr>
          <a:lstStyle/>
          <a:p>
            <a:r>
              <a:rPr lang="en-GB" sz="3600" dirty="0"/>
              <a:t>Answer these questions in full sentences</a:t>
            </a:r>
          </a:p>
        </p:txBody>
      </p:sp>
      <p:sp>
        <p:nvSpPr>
          <p:cNvPr id="4" name="Rectangle 3"/>
          <p:cNvSpPr/>
          <p:nvPr/>
        </p:nvSpPr>
        <p:spPr>
          <a:xfrm>
            <a:off x="523373" y="1517101"/>
            <a:ext cx="11145254" cy="4524315"/>
          </a:xfrm>
          <a:prstGeom prst="rect">
            <a:avLst/>
          </a:prstGeom>
        </p:spPr>
        <p:txBody>
          <a:bodyPr wrap="square">
            <a:spAutoFit/>
          </a:bodyPr>
          <a:lstStyle/>
          <a:p>
            <a:pPr marL="342900" indent="-342900">
              <a:buAutoNum type="arabicPeriod"/>
            </a:pPr>
            <a:r>
              <a:rPr lang="en-GB" sz="3600" dirty="0">
                <a:latin typeface="+mj-lt"/>
              </a:rPr>
              <a:t>What does desalination mean? </a:t>
            </a:r>
          </a:p>
          <a:p>
            <a:endParaRPr lang="en-GB" sz="3600" dirty="0">
              <a:solidFill>
                <a:schemeClr val="accent3">
                  <a:lumMod val="50000"/>
                </a:schemeClr>
              </a:solidFill>
              <a:latin typeface="+mj-lt"/>
            </a:endParaRPr>
          </a:p>
          <a:p>
            <a:r>
              <a:rPr lang="en-GB" sz="3600" dirty="0">
                <a:solidFill>
                  <a:schemeClr val="accent3">
                    <a:lumMod val="50000"/>
                  </a:schemeClr>
                </a:solidFill>
                <a:latin typeface="+mj-lt"/>
              </a:rPr>
              <a:t>Desalination is the removal of salt from sea water</a:t>
            </a:r>
            <a:br>
              <a:rPr lang="en-GB" sz="3600" dirty="0">
                <a:latin typeface="+mj-lt"/>
              </a:rPr>
            </a:br>
            <a:br>
              <a:rPr lang="en-GB" sz="3600" dirty="0">
                <a:latin typeface="+mj-lt"/>
              </a:rPr>
            </a:br>
            <a:endParaRPr lang="en-GB" sz="3600" dirty="0">
              <a:latin typeface="+mj-lt"/>
            </a:endParaRPr>
          </a:p>
          <a:p>
            <a:pPr marL="342900" indent="-342900">
              <a:buAutoNum type="arabicPeriod"/>
            </a:pPr>
            <a:r>
              <a:rPr lang="en-GB" sz="3600" dirty="0">
                <a:latin typeface="+mj-lt"/>
              </a:rPr>
              <a:t>Why are desalination plants usually built next to the sea?</a:t>
            </a:r>
            <a:br>
              <a:rPr lang="en-GB" sz="3600" dirty="0">
                <a:latin typeface="+mj-lt"/>
              </a:rPr>
            </a:br>
            <a:endParaRPr lang="en-GB" sz="3600" dirty="0">
              <a:latin typeface="+mj-lt"/>
            </a:endParaRPr>
          </a:p>
          <a:p>
            <a:r>
              <a:rPr lang="en-GB" sz="3600" dirty="0">
                <a:solidFill>
                  <a:schemeClr val="accent3">
                    <a:lumMod val="50000"/>
                  </a:schemeClr>
                </a:solidFill>
                <a:latin typeface="+mj-lt"/>
              </a:rPr>
              <a:t>They use sea water to produce fresh water by desalination</a:t>
            </a:r>
          </a:p>
        </p:txBody>
      </p:sp>
    </p:spTree>
    <p:extLst>
      <p:ext uri="{BB962C8B-B14F-4D97-AF65-F5344CB8AC3E}">
        <p14:creationId xmlns:p14="http://schemas.microsoft.com/office/powerpoint/2010/main" val="683316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33684"/>
            <a:ext cx="10515600" cy="1325563"/>
          </a:xfrm>
        </p:spPr>
        <p:txBody>
          <a:bodyPr/>
          <a:lstStyle/>
          <a:p>
            <a:r>
              <a:rPr lang="en-GB" dirty="0"/>
              <a:t>How can we make sea water drinkable?</a:t>
            </a:r>
          </a:p>
        </p:txBody>
      </p:sp>
      <p:sp>
        <p:nvSpPr>
          <p:cNvPr id="3" name="Content Placeholder 2"/>
          <p:cNvSpPr>
            <a:spLocks noGrp="1"/>
          </p:cNvSpPr>
          <p:nvPr>
            <p:ph idx="1"/>
          </p:nvPr>
        </p:nvSpPr>
        <p:spPr/>
        <p:txBody>
          <a:bodyPr/>
          <a:lstStyle/>
          <a:p>
            <a:pPr marL="0" indent="0">
              <a:lnSpc>
                <a:spcPct val="100000"/>
              </a:lnSpc>
              <a:buNone/>
            </a:pPr>
            <a:r>
              <a:rPr lang="en-GB" sz="3600" dirty="0">
                <a:latin typeface="+mj-lt"/>
              </a:rPr>
              <a:t>Seawater is heated so the water evaporates to form ___________.</a:t>
            </a:r>
          </a:p>
          <a:p>
            <a:pPr marL="0" indent="0">
              <a:lnSpc>
                <a:spcPct val="100000"/>
              </a:lnSpc>
              <a:buNone/>
            </a:pPr>
            <a:r>
              <a:rPr lang="en-GB" sz="3600" dirty="0">
                <a:latin typeface="+mj-lt"/>
              </a:rPr>
              <a:t>The steam is collected and __________ so that it ____________ back into liquid water.</a:t>
            </a:r>
          </a:p>
          <a:p>
            <a:pPr marL="0" indent="0">
              <a:lnSpc>
                <a:spcPct val="100000"/>
              </a:lnSpc>
              <a:buNone/>
            </a:pPr>
            <a:endParaRPr lang="en-GB" sz="3600" dirty="0">
              <a:latin typeface="+mj-lt"/>
            </a:endParaRPr>
          </a:p>
          <a:p>
            <a:pPr marL="0" indent="0">
              <a:lnSpc>
                <a:spcPct val="100000"/>
              </a:lnSpc>
              <a:buNone/>
            </a:pPr>
            <a:r>
              <a:rPr lang="en-GB" sz="3600" dirty="0">
                <a:latin typeface="+mj-lt"/>
              </a:rPr>
              <a:t>This leaves us with ________ water, as the solutes in the sea cannot evaporate and are left behind.</a:t>
            </a:r>
          </a:p>
          <a:p>
            <a:pPr marL="0" indent="0">
              <a:buNone/>
            </a:pPr>
            <a:endParaRPr lang="en-GB" dirty="0"/>
          </a:p>
        </p:txBody>
      </p:sp>
      <p:grpSp>
        <p:nvGrpSpPr>
          <p:cNvPr id="4" name="Group 3">
            <a:extLst>
              <a:ext uri="{FF2B5EF4-FFF2-40B4-BE49-F238E27FC236}">
                <a16:creationId xmlns:a16="http://schemas.microsoft.com/office/drawing/2014/main" id="{0D520790-EE94-4064-A323-EF8E02B08F66}"/>
              </a:ext>
            </a:extLst>
          </p:cNvPr>
          <p:cNvGrpSpPr/>
          <p:nvPr/>
        </p:nvGrpSpPr>
        <p:grpSpPr>
          <a:xfrm>
            <a:off x="7475764" y="172649"/>
            <a:ext cx="4716236" cy="659938"/>
            <a:chOff x="56703" y="395219"/>
            <a:chExt cx="4716236" cy="659938"/>
          </a:xfrm>
        </p:grpSpPr>
        <p:sp>
          <p:nvSpPr>
            <p:cNvPr id="5" name="TextBox 4">
              <a:extLst>
                <a:ext uri="{FF2B5EF4-FFF2-40B4-BE49-F238E27FC236}">
                  <a16:creationId xmlns:a16="http://schemas.microsoft.com/office/drawing/2014/main" id="{D313B42C-9765-45A9-986C-AD9457B27CF0}"/>
                </a:ext>
              </a:extLst>
            </p:cNvPr>
            <p:cNvSpPr txBox="1"/>
            <p:nvPr/>
          </p:nvSpPr>
          <p:spPr>
            <a:xfrm>
              <a:off x="56703" y="395219"/>
              <a:ext cx="4716236" cy="659938"/>
            </a:xfrm>
            <a:prstGeom prst="rect">
              <a:avLst/>
            </a:prstGeom>
            <a:solidFill>
              <a:schemeClr val="accent1">
                <a:lumMod val="75000"/>
              </a:schemeClr>
            </a:solidFill>
          </p:spPr>
          <p:txBody>
            <a:bodyPr wrap="square" rtlCol="0">
              <a:spAutoFit/>
            </a:bodyPr>
            <a:lstStyle/>
            <a:p>
              <a:pPr algn="ctr"/>
              <a:r>
                <a:rPr lang="en-GB" sz="3600" dirty="0">
                  <a:solidFill>
                    <a:schemeClr val="bg1"/>
                  </a:solidFill>
                </a:rPr>
                <a:t>Copy &amp; Complete</a:t>
              </a:r>
            </a:p>
          </p:txBody>
        </p:sp>
        <p:pic>
          <p:nvPicPr>
            <p:cNvPr id="6" name="Picture 5">
              <a:extLst>
                <a:ext uri="{FF2B5EF4-FFF2-40B4-BE49-F238E27FC236}">
                  <a16:creationId xmlns:a16="http://schemas.microsoft.com/office/drawing/2014/main" id="{E57BBA4F-32A8-4DB3-BF88-E8DB65229140}"/>
                </a:ext>
              </a:extLst>
            </p:cNvPr>
            <p:cNvPicPr>
              <a:picLocks noChangeAspect="1"/>
            </p:cNvPicPr>
            <p:nvPr/>
          </p:nvPicPr>
          <p:blipFill>
            <a:blip r:embed="rId2">
              <a:lum bright="70000" contrast="-70000"/>
              <a:extLst>
                <a:ext uri="{BEBA8EAE-BF5A-486C-A8C5-ECC9F3942E4B}">
                  <a14:imgProps xmlns:a14="http://schemas.microsoft.com/office/drawing/2010/main">
                    <a14:imgLayer r:embed="rId3">
                      <a14:imgEffect>
                        <a14:backgroundRemoval t="0" b="100000" l="0" r="100000"/>
                      </a14:imgEffect>
                    </a14:imgLayer>
                  </a14:imgProps>
                </a:ext>
              </a:extLst>
            </a:blip>
            <a:stretch>
              <a:fillRect/>
            </a:stretch>
          </p:blipFill>
          <p:spPr>
            <a:xfrm>
              <a:off x="56703" y="426441"/>
              <a:ext cx="648631" cy="628716"/>
            </a:xfrm>
            <a:prstGeom prst="rect">
              <a:avLst/>
            </a:prstGeom>
          </p:spPr>
        </p:pic>
      </p:grpSp>
      <p:sp>
        <p:nvSpPr>
          <p:cNvPr id="7" name="Rectangle 6">
            <a:extLst>
              <a:ext uri="{FF2B5EF4-FFF2-40B4-BE49-F238E27FC236}">
                <a16:creationId xmlns:a16="http://schemas.microsoft.com/office/drawing/2014/main" id="{D4BD8292-765B-4DC7-B3EC-6D3B60A60B1C}"/>
              </a:ext>
            </a:extLst>
          </p:cNvPr>
          <p:cNvSpPr/>
          <p:nvPr/>
        </p:nvSpPr>
        <p:spPr>
          <a:xfrm>
            <a:off x="1328248" y="2244399"/>
            <a:ext cx="1685408" cy="707886"/>
          </a:xfrm>
          <a:prstGeom prst="rect">
            <a:avLst/>
          </a:prstGeom>
        </p:spPr>
        <p:txBody>
          <a:bodyPr wrap="square">
            <a:spAutoFit/>
          </a:bodyPr>
          <a:lstStyle/>
          <a:p>
            <a:r>
              <a:rPr lang="en-GB" sz="4000" dirty="0">
                <a:solidFill>
                  <a:schemeClr val="accent3">
                    <a:lumMod val="50000"/>
                  </a:schemeClr>
                </a:solidFill>
              </a:rPr>
              <a:t>steam</a:t>
            </a:r>
            <a:endParaRPr lang="en-GB" sz="4000" dirty="0"/>
          </a:p>
        </p:txBody>
      </p:sp>
      <p:sp>
        <p:nvSpPr>
          <p:cNvPr id="8" name="Rectangle 7">
            <a:extLst>
              <a:ext uri="{FF2B5EF4-FFF2-40B4-BE49-F238E27FC236}">
                <a16:creationId xmlns:a16="http://schemas.microsoft.com/office/drawing/2014/main" id="{58BD5CFA-35A9-439F-8773-734441846055}"/>
              </a:ext>
            </a:extLst>
          </p:cNvPr>
          <p:cNvSpPr/>
          <p:nvPr/>
        </p:nvSpPr>
        <p:spPr>
          <a:xfrm>
            <a:off x="6341024" y="2952285"/>
            <a:ext cx="1685408" cy="707886"/>
          </a:xfrm>
          <a:prstGeom prst="rect">
            <a:avLst/>
          </a:prstGeom>
        </p:spPr>
        <p:txBody>
          <a:bodyPr wrap="square">
            <a:spAutoFit/>
          </a:bodyPr>
          <a:lstStyle/>
          <a:p>
            <a:r>
              <a:rPr lang="en-GB" sz="4000" dirty="0">
                <a:solidFill>
                  <a:schemeClr val="accent3">
                    <a:lumMod val="50000"/>
                  </a:schemeClr>
                </a:solidFill>
              </a:rPr>
              <a:t>cooled</a:t>
            </a:r>
            <a:endParaRPr lang="en-GB" sz="4000" dirty="0"/>
          </a:p>
        </p:txBody>
      </p:sp>
      <p:sp>
        <p:nvSpPr>
          <p:cNvPr id="9" name="Rectangle 8">
            <a:extLst>
              <a:ext uri="{FF2B5EF4-FFF2-40B4-BE49-F238E27FC236}">
                <a16:creationId xmlns:a16="http://schemas.microsoft.com/office/drawing/2014/main" id="{4BDE3E39-D465-4271-BA67-16B67E0C766E}"/>
              </a:ext>
            </a:extLst>
          </p:cNvPr>
          <p:cNvSpPr/>
          <p:nvPr/>
        </p:nvSpPr>
        <p:spPr>
          <a:xfrm>
            <a:off x="1077809" y="3551773"/>
            <a:ext cx="2511803" cy="707886"/>
          </a:xfrm>
          <a:prstGeom prst="rect">
            <a:avLst/>
          </a:prstGeom>
        </p:spPr>
        <p:txBody>
          <a:bodyPr wrap="square">
            <a:spAutoFit/>
          </a:bodyPr>
          <a:lstStyle/>
          <a:p>
            <a:r>
              <a:rPr lang="en-GB" sz="4000" dirty="0">
                <a:solidFill>
                  <a:schemeClr val="accent3">
                    <a:lumMod val="50000"/>
                  </a:schemeClr>
                </a:solidFill>
              </a:rPr>
              <a:t>condenses</a:t>
            </a:r>
            <a:endParaRPr lang="en-GB" sz="4000" dirty="0"/>
          </a:p>
        </p:txBody>
      </p:sp>
      <p:sp>
        <p:nvSpPr>
          <p:cNvPr id="10" name="Rectangle 9">
            <a:extLst>
              <a:ext uri="{FF2B5EF4-FFF2-40B4-BE49-F238E27FC236}">
                <a16:creationId xmlns:a16="http://schemas.microsoft.com/office/drawing/2014/main" id="{3ED817EA-E51A-449F-BCCD-1D1CD01F8556}"/>
              </a:ext>
            </a:extLst>
          </p:cNvPr>
          <p:cNvSpPr/>
          <p:nvPr/>
        </p:nvSpPr>
        <p:spPr>
          <a:xfrm>
            <a:off x="4655616" y="4852112"/>
            <a:ext cx="1685408" cy="707886"/>
          </a:xfrm>
          <a:prstGeom prst="rect">
            <a:avLst/>
          </a:prstGeom>
        </p:spPr>
        <p:txBody>
          <a:bodyPr wrap="square">
            <a:spAutoFit/>
          </a:bodyPr>
          <a:lstStyle/>
          <a:p>
            <a:r>
              <a:rPr lang="en-GB" sz="4000" dirty="0">
                <a:solidFill>
                  <a:schemeClr val="accent3">
                    <a:lumMod val="50000"/>
                  </a:schemeClr>
                </a:solidFill>
              </a:rPr>
              <a:t>pure</a:t>
            </a:r>
            <a:endParaRPr lang="en-GB" sz="4000" dirty="0"/>
          </a:p>
        </p:txBody>
      </p:sp>
    </p:spTree>
    <p:extLst>
      <p:ext uri="{BB962C8B-B14F-4D97-AF65-F5344CB8AC3E}">
        <p14:creationId xmlns:p14="http://schemas.microsoft.com/office/powerpoint/2010/main" val="2670795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282" y="385009"/>
            <a:ext cx="10515600" cy="986591"/>
          </a:xfrm>
        </p:spPr>
        <p:txBody>
          <a:bodyPr>
            <a:normAutofit/>
          </a:bodyPr>
          <a:lstStyle/>
          <a:p>
            <a:r>
              <a:rPr lang="en-GB" dirty="0"/>
              <a:t>Distillation of Ink</a:t>
            </a:r>
          </a:p>
        </p:txBody>
      </p:sp>
      <p:pic>
        <p:nvPicPr>
          <p:cNvPr id="4098" name="Picture 2" descr="Image result for distillation of in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072" y="1371600"/>
            <a:ext cx="9325810" cy="5245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99651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3424" y="2002217"/>
            <a:ext cx="5644336" cy="4054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p:cNvSpPr txBox="1">
            <a:spLocks/>
          </p:cNvSpPr>
          <p:nvPr/>
        </p:nvSpPr>
        <p:spPr>
          <a:xfrm>
            <a:off x="963977" y="801055"/>
            <a:ext cx="10264046" cy="14097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GB" dirty="0"/>
              <a:t>Combining </a:t>
            </a:r>
            <a:r>
              <a:rPr lang="en-GB" b="1" dirty="0"/>
              <a:t>evaporation </a:t>
            </a:r>
            <a:r>
              <a:rPr lang="en-GB" dirty="0"/>
              <a:t>&amp; </a:t>
            </a:r>
            <a:r>
              <a:rPr lang="en-GB" b="1" dirty="0"/>
              <a:t>condensation</a:t>
            </a:r>
            <a:r>
              <a:rPr lang="en-GB" dirty="0"/>
              <a:t> together is called </a:t>
            </a:r>
            <a:r>
              <a:rPr lang="en-GB" b="1" dirty="0"/>
              <a:t>distillation</a:t>
            </a:r>
          </a:p>
        </p:txBody>
      </p:sp>
      <p:grpSp>
        <p:nvGrpSpPr>
          <p:cNvPr id="4" name="Group 3">
            <a:extLst>
              <a:ext uri="{FF2B5EF4-FFF2-40B4-BE49-F238E27FC236}">
                <a16:creationId xmlns:a16="http://schemas.microsoft.com/office/drawing/2014/main" id="{5DD1E3AD-9BA7-4480-B66A-A52822C90D5C}"/>
              </a:ext>
            </a:extLst>
          </p:cNvPr>
          <p:cNvGrpSpPr/>
          <p:nvPr/>
        </p:nvGrpSpPr>
        <p:grpSpPr>
          <a:xfrm>
            <a:off x="8993875" y="192655"/>
            <a:ext cx="3198125" cy="646331"/>
            <a:chOff x="8993875" y="93140"/>
            <a:chExt cx="3198125" cy="646331"/>
          </a:xfrm>
        </p:grpSpPr>
        <p:sp>
          <p:nvSpPr>
            <p:cNvPr id="5" name="TextBox 4">
              <a:extLst>
                <a:ext uri="{FF2B5EF4-FFF2-40B4-BE49-F238E27FC236}">
                  <a16:creationId xmlns:a16="http://schemas.microsoft.com/office/drawing/2014/main" id="{1F73470C-8262-4138-9836-B7FC23865595}"/>
                </a:ext>
              </a:extLst>
            </p:cNvPr>
            <p:cNvSpPr txBox="1"/>
            <p:nvPr/>
          </p:nvSpPr>
          <p:spPr>
            <a:xfrm>
              <a:off x="8993875" y="93140"/>
              <a:ext cx="3198125" cy="646331"/>
            </a:xfrm>
            <a:prstGeom prst="rect">
              <a:avLst/>
            </a:prstGeom>
            <a:solidFill>
              <a:schemeClr val="accent1">
                <a:lumMod val="75000"/>
              </a:schemeClr>
            </a:solidFill>
          </p:spPr>
          <p:txBody>
            <a:bodyPr wrap="square" rtlCol="0">
              <a:spAutoFit/>
            </a:bodyPr>
            <a:lstStyle/>
            <a:p>
              <a:pPr algn="r"/>
              <a:r>
                <a:rPr lang="en-GB" sz="3600" dirty="0">
                  <a:solidFill>
                    <a:schemeClr val="bg1"/>
                  </a:solidFill>
                </a:rPr>
                <a:t>Write Down</a:t>
              </a:r>
            </a:p>
          </p:txBody>
        </p:sp>
        <p:pic>
          <p:nvPicPr>
            <p:cNvPr id="6" name="Picture 5">
              <a:extLst>
                <a:ext uri="{FF2B5EF4-FFF2-40B4-BE49-F238E27FC236}">
                  <a16:creationId xmlns:a16="http://schemas.microsoft.com/office/drawing/2014/main" id="{7FFECF54-D8B2-4C92-9826-C0FBB2029AB5}"/>
                </a:ext>
              </a:extLst>
            </p:cNvPr>
            <p:cNvPicPr>
              <a:picLocks noChangeAspect="1"/>
            </p:cNvPicPr>
            <p:nvPr/>
          </p:nvPicPr>
          <p:blipFill>
            <a:blip r:embed="rId3">
              <a:lum bright="70000" contrast="-70000"/>
              <a:extLst>
                <a:ext uri="{BEBA8EAE-BF5A-486C-A8C5-ECC9F3942E4B}">
                  <a14:imgProps xmlns:a14="http://schemas.microsoft.com/office/drawing/2010/main">
                    <a14:imgLayer r:embed="rId4">
                      <a14:imgEffect>
                        <a14:backgroundRemoval t="0" b="100000" l="0" r="100000"/>
                      </a14:imgEffect>
                    </a14:imgLayer>
                  </a14:imgProps>
                </a:ext>
              </a:extLst>
            </a:blip>
            <a:stretch>
              <a:fillRect/>
            </a:stretch>
          </p:blipFill>
          <p:spPr>
            <a:xfrm>
              <a:off x="8993875" y="110755"/>
              <a:ext cx="648631" cy="628716"/>
            </a:xfrm>
            <a:prstGeom prst="rect">
              <a:avLst/>
            </a:prstGeom>
          </p:spPr>
        </p:pic>
      </p:grpSp>
    </p:spTree>
    <p:extLst>
      <p:ext uri="{BB962C8B-B14F-4D97-AF65-F5344CB8AC3E}">
        <p14:creationId xmlns:p14="http://schemas.microsoft.com/office/powerpoint/2010/main" val="17049207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794084" y="3657600"/>
            <a:ext cx="6001323" cy="1107996"/>
          </a:xfrm>
          <a:prstGeom prst="rect">
            <a:avLst/>
          </a:prstGeom>
          <a:noFill/>
        </p:spPr>
        <p:txBody>
          <a:bodyPr wrap="none" rtlCol="0">
            <a:spAutoFit/>
          </a:bodyPr>
          <a:lstStyle/>
          <a:p>
            <a:r>
              <a:rPr lang="en-GB" sz="6600" dirty="0">
                <a:latin typeface="+mj-lt"/>
              </a:rPr>
              <a:t>Worksheet 7Ee.1</a:t>
            </a:r>
          </a:p>
        </p:txBody>
      </p:sp>
    </p:spTree>
    <p:extLst>
      <p:ext uri="{BB962C8B-B14F-4D97-AF65-F5344CB8AC3E}">
        <p14:creationId xmlns:p14="http://schemas.microsoft.com/office/powerpoint/2010/main" val="37800508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047" y="216983"/>
            <a:ext cx="10752128" cy="1143000"/>
          </a:xfrm>
        </p:spPr>
        <p:txBody>
          <a:bodyPr rtlCol="0">
            <a:normAutofit fontScale="90000"/>
          </a:bodyPr>
          <a:lstStyle/>
          <a:p>
            <a:pPr>
              <a:defRPr/>
            </a:pPr>
            <a:r>
              <a:rPr lang="en-GB" dirty="0">
                <a:ea typeface="+mj-ea"/>
              </a:rPr>
              <a:t>We use</a:t>
            </a:r>
            <a:r>
              <a:rPr lang="en-GB" b="1" dirty="0">
                <a:ea typeface="+mj-ea"/>
              </a:rPr>
              <a:t> evaporation </a:t>
            </a:r>
            <a:r>
              <a:rPr lang="en-GB" dirty="0">
                <a:ea typeface="+mj-ea"/>
              </a:rPr>
              <a:t>&amp; </a:t>
            </a:r>
            <a:r>
              <a:rPr lang="en-GB" b="1" dirty="0">
                <a:ea typeface="+mj-ea"/>
              </a:rPr>
              <a:t>condensation</a:t>
            </a:r>
            <a:r>
              <a:rPr lang="en-GB" dirty="0">
                <a:ea typeface="+mj-ea"/>
              </a:rPr>
              <a:t> together when we </a:t>
            </a:r>
            <a:r>
              <a:rPr lang="en-GB" b="1" dirty="0">
                <a:ea typeface="+mj-ea"/>
              </a:rPr>
              <a:t>distil</a:t>
            </a:r>
            <a:r>
              <a:rPr lang="en-GB" dirty="0">
                <a:ea typeface="+mj-ea"/>
              </a:rPr>
              <a:t> impure water</a:t>
            </a:r>
          </a:p>
        </p:txBody>
      </p:sp>
      <p:sp>
        <p:nvSpPr>
          <p:cNvPr id="6" name="Rectangle 5"/>
          <p:cNvSpPr/>
          <p:nvPr/>
        </p:nvSpPr>
        <p:spPr>
          <a:xfrm>
            <a:off x="408093" y="2768406"/>
            <a:ext cx="11751792" cy="1200329"/>
          </a:xfrm>
          <a:prstGeom prst="rect">
            <a:avLst/>
          </a:prstGeom>
          <a:solidFill>
            <a:schemeClr val="accent4">
              <a:lumMod val="20000"/>
              <a:lumOff val="80000"/>
            </a:schemeClr>
          </a:solidFill>
        </p:spPr>
        <p:txBody>
          <a:bodyPr wrap="square">
            <a:spAutoFit/>
          </a:bodyPr>
          <a:lstStyle/>
          <a:p>
            <a:pPr>
              <a:defRPr/>
            </a:pPr>
            <a:r>
              <a:rPr lang="en-GB" sz="3600" dirty="0">
                <a:latin typeface="+mj-lt"/>
                <a:cs typeface="Arial" panose="020B0604020202020204" pitchFamily="34" charset="0"/>
              </a:rPr>
              <a:t>The water e_______ and forms steam. The ink does not evaporate</a:t>
            </a:r>
          </a:p>
        </p:txBody>
      </p:sp>
      <p:sp>
        <p:nvSpPr>
          <p:cNvPr id="20483" name="Rectangle 3"/>
          <p:cNvSpPr>
            <a:spLocks noChangeArrowheads="1"/>
          </p:cNvSpPr>
          <p:nvPr/>
        </p:nvSpPr>
        <p:spPr bwMode="auto">
          <a:xfrm>
            <a:off x="406084" y="2130123"/>
            <a:ext cx="11757226" cy="646331"/>
          </a:xfrm>
          <a:prstGeom prst="rect">
            <a:avLst/>
          </a:prstGeom>
          <a:solidFill>
            <a:schemeClr val="accent5">
              <a:lumMod val="20000"/>
              <a:lumOff val="80000"/>
            </a:schemeClr>
          </a:solidFill>
          <a:ln w="9525">
            <a:noFill/>
            <a:miter lim="800000"/>
            <a:headEnd/>
            <a:tailEnd/>
          </a:ln>
          <a:effectLst/>
        </p:spPr>
        <p:txBody>
          <a:bodyPr wrap="square" anchor="ctr">
            <a:spAutoFit/>
          </a:bodyPr>
          <a:lstStyle/>
          <a:p>
            <a:pPr fontAlgn="ctr">
              <a:tabLst>
                <a:tab pos="144463" algn="l"/>
                <a:tab pos="165100" algn="l"/>
              </a:tabLst>
              <a:defRPr/>
            </a:pPr>
            <a:r>
              <a:rPr lang="en-GB" sz="3600" dirty="0">
                <a:solidFill>
                  <a:srgbClr val="000000"/>
                </a:solidFill>
                <a:latin typeface="+mj-lt"/>
                <a:ea typeface="Times New Roman" pitchFamily="18" charset="0"/>
                <a:cs typeface="Arial" panose="020B0604020202020204" pitchFamily="34" charset="0"/>
              </a:rPr>
              <a:t>The mixture is h_____.</a:t>
            </a:r>
            <a:endParaRPr lang="en-GB" sz="3600" dirty="0">
              <a:latin typeface="+mj-lt"/>
              <a:cs typeface="Arial" panose="020B0604020202020204" pitchFamily="34" charset="0"/>
            </a:endParaRPr>
          </a:p>
        </p:txBody>
      </p:sp>
      <p:sp>
        <p:nvSpPr>
          <p:cNvPr id="8" name="Rectangle 7"/>
          <p:cNvSpPr/>
          <p:nvPr/>
        </p:nvSpPr>
        <p:spPr>
          <a:xfrm>
            <a:off x="381924" y="6005824"/>
            <a:ext cx="11781015" cy="646331"/>
          </a:xfrm>
          <a:prstGeom prst="rect">
            <a:avLst/>
          </a:prstGeom>
          <a:solidFill>
            <a:schemeClr val="bg2">
              <a:lumMod val="90000"/>
            </a:schemeClr>
          </a:solidFill>
        </p:spPr>
        <p:txBody>
          <a:bodyPr wrap="square">
            <a:spAutoFit/>
          </a:bodyPr>
          <a:lstStyle/>
          <a:p>
            <a:pPr>
              <a:defRPr/>
            </a:pPr>
            <a:r>
              <a:rPr lang="en-GB" sz="3600" dirty="0">
                <a:latin typeface="+mj-lt"/>
                <a:cs typeface="Arial" panose="020B0604020202020204" pitchFamily="34" charset="0"/>
              </a:rPr>
              <a:t>The water runs into the b______.</a:t>
            </a:r>
          </a:p>
        </p:txBody>
      </p:sp>
      <p:sp>
        <p:nvSpPr>
          <p:cNvPr id="9" name="Rectangle 8"/>
          <p:cNvSpPr/>
          <p:nvPr/>
        </p:nvSpPr>
        <p:spPr>
          <a:xfrm>
            <a:off x="419224" y="4366016"/>
            <a:ext cx="11776257" cy="1200329"/>
          </a:xfrm>
          <a:prstGeom prst="rect">
            <a:avLst/>
          </a:prstGeom>
          <a:solidFill>
            <a:schemeClr val="accent2">
              <a:lumMod val="20000"/>
              <a:lumOff val="80000"/>
            </a:schemeClr>
          </a:solidFill>
        </p:spPr>
        <p:txBody>
          <a:bodyPr wrap="square">
            <a:spAutoFit/>
          </a:bodyPr>
          <a:lstStyle/>
          <a:p>
            <a:pPr>
              <a:defRPr/>
            </a:pPr>
            <a:r>
              <a:rPr lang="en-GB" sz="3600" dirty="0">
                <a:latin typeface="+mj-lt"/>
                <a:cs typeface="Arial" panose="020B0604020202020204" pitchFamily="34" charset="0"/>
              </a:rPr>
              <a:t>The cold water flowing around the outside of the c________ cools the steam.</a:t>
            </a:r>
          </a:p>
        </p:txBody>
      </p:sp>
      <p:sp>
        <p:nvSpPr>
          <p:cNvPr id="10" name="Rectangle 9"/>
          <p:cNvSpPr/>
          <p:nvPr/>
        </p:nvSpPr>
        <p:spPr>
          <a:xfrm>
            <a:off x="404621" y="1553969"/>
            <a:ext cx="11755669" cy="646331"/>
          </a:xfrm>
          <a:prstGeom prst="rect">
            <a:avLst/>
          </a:prstGeom>
          <a:solidFill>
            <a:schemeClr val="accent6">
              <a:lumMod val="20000"/>
              <a:lumOff val="80000"/>
            </a:schemeClr>
          </a:solidFill>
        </p:spPr>
        <p:txBody>
          <a:bodyPr wrap="square">
            <a:spAutoFit/>
          </a:bodyPr>
          <a:lstStyle/>
          <a:p>
            <a:pPr>
              <a:defRPr/>
            </a:pPr>
            <a:r>
              <a:rPr lang="en-US" sz="3600" dirty="0">
                <a:latin typeface="+mj-lt"/>
                <a:cs typeface="Arial" panose="020B0604020202020204" pitchFamily="34" charset="0"/>
              </a:rPr>
              <a:t>The mixture of ink and w___ is put into the flask.</a:t>
            </a:r>
            <a:endParaRPr lang="en-GB" sz="3600" dirty="0">
              <a:latin typeface="+mj-lt"/>
              <a:cs typeface="Arial" panose="020B0604020202020204" pitchFamily="34" charset="0"/>
            </a:endParaRPr>
          </a:p>
        </p:txBody>
      </p:sp>
      <p:sp>
        <p:nvSpPr>
          <p:cNvPr id="11" name="Rectangle 10"/>
          <p:cNvSpPr/>
          <p:nvPr/>
        </p:nvSpPr>
        <p:spPr>
          <a:xfrm>
            <a:off x="449047" y="3822686"/>
            <a:ext cx="11742953" cy="646331"/>
          </a:xfrm>
          <a:prstGeom prst="rect">
            <a:avLst/>
          </a:prstGeom>
          <a:solidFill>
            <a:schemeClr val="accent3">
              <a:lumMod val="20000"/>
              <a:lumOff val="80000"/>
            </a:schemeClr>
          </a:solidFill>
        </p:spPr>
        <p:txBody>
          <a:bodyPr wrap="square">
            <a:spAutoFit/>
          </a:bodyPr>
          <a:lstStyle/>
          <a:p>
            <a:pPr>
              <a:defRPr/>
            </a:pPr>
            <a:r>
              <a:rPr lang="en-US" sz="3600" dirty="0">
                <a:latin typeface="+mj-lt"/>
                <a:cs typeface="Arial" panose="020B0604020202020204" pitchFamily="34" charset="0"/>
              </a:rPr>
              <a:t>The steam goes into the condenser.</a:t>
            </a:r>
            <a:endParaRPr lang="en-GB" sz="3600" dirty="0">
              <a:latin typeface="+mj-lt"/>
              <a:cs typeface="Arial" panose="020B0604020202020204" pitchFamily="34" charset="0"/>
            </a:endParaRPr>
          </a:p>
        </p:txBody>
      </p:sp>
      <p:sp>
        <p:nvSpPr>
          <p:cNvPr id="12" name="Rectangle 11"/>
          <p:cNvSpPr/>
          <p:nvPr/>
        </p:nvSpPr>
        <p:spPr>
          <a:xfrm>
            <a:off x="404620" y="5420296"/>
            <a:ext cx="11776257" cy="646331"/>
          </a:xfrm>
          <a:prstGeom prst="rect">
            <a:avLst/>
          </a:prstGeom>
          <a:solidFill>
            <a:schemeClr val="accent1">
              <a:lumMod val="20000"/>
              <a:lumOff val="80000"/>
            </a:schemeClr>
          </a:solidFill>
        </p:spPr>
        <p:txBody>
          <a:bodyPr wrap="square">
            <a:spAutoFit/>
          </a:bodyPr>
          <a:lstStyle/>
          <a:p>
            <a:pPr>
              <a:defRPr/>
            </a:pPr>
            <a:r>
              <a:rPr lang="en-US" sz="3600" dirty="0">
                <a:latin typeface="+mj-lt"/>
                <a:cs typeface="Arial" panose="020B0604020202020204" pitchFamily="34" charset="0"/>
              </a:rPr>
              <a:t>The steam condenses to form p____ w_____.</a:t>
            </a:r>
            <a:endParaRPr lang="en-GB" sz="3600" dirty="0">
              <a:latin typeface="+mj-lt"/>
              <a:cs typeface="Arial" panose="020B0604020202020204" pitchFamily="34" charset="0"/>
            </a:endParaRPr>
          </a:p>
        </p:txBody>
      </p:sp>
    </p:spTree>
    <p:extLst>
      <p:ext uri="{BB962C8B-B14F-4D97-AF65-F5344CB8AC3E}">
        <p14:creationId xmlns:p14="http://schemas.microsoft.com/office/powerpoint/2010/main" val="125925889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0483" grpId="0" animBg="1"/>
      <p:bldP spid="8" grpId="0" animBg="1"/>
      <p:bldP spid="9" grpId="0" animBg="1"/>
      <p:bldP spid="10" grpId="0" animBg="1"/>
      <p:bldP spid="11"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18040" y="1708533"/>
            <a:ext cx="11381383" cy="1323439"/>
          </a:xfrm>
          <a:prstGeom prst="rect">
            <a:avLst/>
          </a:prstGeom>
          <a:solidFill>
            <a:schemeClr val="accent4">
              <a:lumMod val="20000"/>
              <a:lumOff val="80000"/>
            </a:schemeClr>
          </a:solidFill>
        </p:spPr>
        <p:txBody>
          <a:bodyPr wrap="square">
            <a:spAutoFit/>
          </a:bodyPr>
          <a:lstStyle/>
          <a:p>
            <a:pPr>
              <a:defRPr/>
            </a:pPr>
            <a:r>
              <a:rPr lang="en-GB" sz="4000" dirty="0">
                <a:cs typeface="Arial" panose="020B0604020202020204" pitchFamily="34" charset="0"/>
              </a:rPr>
              <a:t>The water evaporates and forms steam. The ink does not evaporate.</a:t>
            </a:r>
          </a:p>
        </p:txBody>
      </p:sp>
      <p:sp>
        <p:nvSpPr>
          <p:cNvPr id="20483" name="Rectangle 3"/>
          <p:cNvSpPr>
            <a:spLocks noChangeArrowheads="1"/>
          </p:cNvSpPr>
          <p:nvPr/>
        </p:nvSpPr>
        <p:spPr bwMode="auto">
          <a:xfrm>
            <a:off x="531539" y="949839"/>
            <a:ext cx="11374347" cy="707886"/>
          </a:xfrm>
          <a:prstGeom prst="rect">
            <a:avLst/>
          </a:prstGeom>
          <a:solidFill>
            <a:schemeClr val="accent5">
              <a:lumMod val="20000"/>
              <a:lumOff val="80000"/>
            </a:schemeClr>
          </a:solidFill>
          <a:ln w="9525">
            <a:noFill/>
            <a:miter lim="800000"/>
            <a:headEnd/>
            <a:tailEnd/>
          </a:ln>
          <a:effectLst/>
        </p:spPr>
        <p:txBody>
          <a:bodyPr wrap="square" anchor="ctr">
            <a:spAutoFit/>
          </a:bodyPr>
          <a:lstStyle/>
          <a:p>
            <a:pPr fontAlgn="ctr">
              <a:tabLst>
                <a:tab pos="144463" algn="l"/>
                <a:tab pos="165100" algn="l"/>
              </a:tabLst>
              <a:defRPr/>
            </a:pPr>
            <a:r>
              <a:rPr lang="en-GB" sz="4000" dirty="0">
                <a:solidFill>
                  <a:srgbClr val="000000"/>
                </a:solidFill>
                <a:ea typeface="Times New Roman" pitchFamily="18" charset="0"/>
                <a:cs typeface="Arial" panose="020B0604020202020204" pitchFamily="34" charset="0"/>
              </a:rPr>
              <a:t>The mixture is heated.</a:t>
            </a:r>
            <a:endParaRPr lang="en-GB" sz="4000" dirty="0">
              <a:cs typeface="Arial" panose="020B0604020202020204" pitchFamily="34" charset="0"/>
            </a:endParaRPr>
          </a:p>
        </p:txBody>
      </p:sp>
      <p:sp>
        <p:nvSpPr>
          <p:cNvPr id="8" name="Rectangle 7"/>
          <p:cNvSpPr/>
          <p:nvPr/>
        </p:nvSpPr>
        <p:spPr>
          <a:xfrm>
            <a:off x="531539" y="5969553"/>
            <a:ext cx="11397361" cy="707886"/>
          </a:xfrm>
          <a:prstGeom prst="rect">
            <a:avLst/>
          </a:prstGeom>
          <a:solidFill>
            <a:schemeClr val="bg2">
              <a:lumMod val="90000"/>
            </a:schemeClr>
          </a:solidFill>
        </p:spPr>
        <p:txBody>
          <a:bodyPr wrap="square">
            <a:spAutoFit/>
          </a:bodyPr>
          <a:lstStyle/>
          <a:p>
            <a:pPr>
              <a:defRPr/>
            </a:pPr>
            <a:r>
              <a:rPr lang="en-GB" sz="4000" dirty="0">
                <a:cs typeface="Arial" panose="020B0604020202020204" pitchFamily="34" charset="0"/>
              </a:rPr>
              <a:t>The water runs into the beaker.</a:t>
            </a:r>
          </a:p>
        </p:txBody>
      </p:sp>
      <p:sp>
        <p:nvSpPr>
          <p:cNvPr id="9" name="Rectangle 8"/>
          <p:cNvSpPr/>
          <p:nvPr/>
        </p:nvSpPr>
        <p:spPr>
          <a:xfrm>
            <a:off x="490342" y="3824647"/>
            <a:ext cx="11392758" cy="1323439"/>
          </a:xfrm>
          <a:prstGeom prst="rect">
            <a:avLst/>
          </a:prstGeom>
          <a:solidFill>
            <a:schemeClr val="accent2">
              <a:lumMod val="20000"/>
              <a:lumOff val="80000"/>
            </a:schemeClr>
          </a:solidFill>
        </p:spPr>
        <p:txBody>
          <a:bodyPr wrap="square">
            <a:spAutoFit/>
          </a:bodyPr>
          <a:lstStyle/>
          <a:p>
            <a:pPr>
              <a:defRPr/>
            </a:pPr>
            <a:r>
              <a:rPr lang="en-GB" sz="4000" dirty="0">
                <a:cs typeface="Arial" panose="020B0604020202020204" pitchFamily="34" charset="0"/>
              </a:rPr>
              <a:t>The cold water flowing around the outside of the condenses cools the steam.</a:t>
            </a:r>
          </a:p>
        </p:txBody>
      </p:sp>
      <p:sp>
        <p:nvSpPr>
          <p:cNvPr id="10" name="Rectangle 9"/>
          <p:cNvSpPr/>
          <p:nvPr/>
        </p:nvSpPr>
        <p:spPr>
          <a:xfrm>
            <a:off x="554326" y="206790"/>
            <a:ext cx="11328774" cy="707886"/>
          </a:xfrm>
          <a:prstGeom prst="rect">
            <a:avLst/>
          </a:prstGeom>
          <a:solidFill>
            <a:schemeClr val="accent6">
              <a:lumMod val="20000"/>
              <a:lumOff val="80000"/>
            </a:schemeClr>
          </a:solidFill>
        </p:spPr>
        <p:txBody>
          <a:bodyPr wrap="square">
            <a:spAutoFit/>
          </a:bodyPr>
          <a:lstStyle/>
          <a:p>
            <a:pPr>
              <a:defRPr/>
            </a:pPr>
            <a:r>
              <a:rPr lang="en-US" sz="4000" dirty="0">
                <a:cs typeface="Arial" panose="020B0604020202020204" pitchFamily="34" charset="0"/>
              </a:rPr>
              <a:t>The mixture of ink and water is put into the flask.</a:t>
            </a:r>
            <a:endParaRPr lang="en-GB" sz="4000" dirty="0">
              <a:cs typeface="Arial" panose="020B0604020202020204" pitchFamily="34" charset="0"/>
            </a:endParaRPr>
          </a:p>
        </p:txBody>
      </p:sp>
      <p:sp>
        <p:nvSpPr>
          <p:cNvPr id="11" name="Rectangle 10"/>
          <p:cNvSpPr/>
          <p:nvPr/>
        </p:nvSpPr>
        <p:spPr>
          <a:xfrm>
            <a:off x="490342" y="3040743"/>
            <a:ext cx="11360540" cy="707886"/>
          </a:xfrm>
          <a:prstGeom prst="rect">
            <a:avLst/>
          </a:prstGeom>
          <a:solidFill>
            <a:schemeClr val="accent3">
              <a:lumMod val="20000"/>
              <a:lumOff val="80000"/>
            </a:schemeClr>
          </a:solidFill>
        </p:spPr>
        <p:txBody>
          <a:bodyPr wrap="square">
            <a:spAutoFit/>
          </a:bodyPr>
          <a:lstStyle/>
          <a:p>
            <a:pPr>
              <a:defRPr/>
            </a:pPr>
            <a:r>
              <a:rPr lang="en-US" sz="4000" dirty="0">
                <a:cs typeface="Arial" panose="020B0604020202020204" pitchFamily="34" charset="0"/>
              </a:rPr>
              <a:t>The steam goes into the condenser.</a:t>
            </a:r>
            <a:endParaRPr lang="en-GB" sz="4000" dirty="0">
              <a:cs typeface="Arial" panose="020B0604020202020204" pitchFamily="34" charset="0"/>
            </a:endParaRPr>
          </a:p>
        </p:txBody>
      </p:sp>
      <p:sp>
        <p:nvSpPr>
          <p:cNvPr id="12" name="Rectangle 11"/>
          <p:cNvSpPr/>
          <p:nvPr/>
        </p:nvSpPr>
        <p:spPr>
          <a:xfrm>
            <a:off x="536142" y="5191001"/>
            <a:ext cx="11392758" cy="707886"/>
          </a:xfrm>
          <a:prstGeom prst="rect">
            <a:avLst/>
          </a:prstGeom>
          <a:solidFill>
            <a:schemeClr val="accent1">
              <a:lumMod val="20000"/>
              <a:lumOff val="80000"/>
            </a:schemeClr>
          </a:solidFill>
        </p:spPr>
        <p:txBody>
          <a:bodyPr wrap="square">
            <a:spAutoFit/>
          </a:bodyPr>
          <a:lstStyle/>
          <a:p>
            <a:pPr>
              <a:defRPr/>
            </a:pPr>
            <a:r>
              <a:rPr lang="en-US" sz="4000" dirty="0">
                <a:cs typeface="Arial" panose="020B0604020202020204" pitchFamily="34" charset="0"/>
              </a:rPr>
              <a:t>The steam condenses to form pure water.</a:t>
            </a:r>
            <a:endParaRPr lang="en-GB" sz="4000" dirty="0">
              <a:cs typeface="Arial" panose="020B0604020202020204" pitchFamily="34" charset="0"/>
            </a:endParaRPr>
          </a:p>
        </p:txBody>
      </p:sp>
    </p:spTree>
    <p:extLst>
      <p:ext uri="{BB962C8B-B14F-4D97-AF65-F5344CB8AC3E}">
        <p14:creationId xmlns:p14="http://schemas.microsoft.com/office/powerpoint/2010/main" val="153795729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0483" grpId="0" animBg="1"/>
      <p:bldP spid="8" grpId="0" animBg="1"/>
      <p:bldP spid="9" grpId="0" animBg="1"/>
      <p:bldP spid="10" grpId="0" animBg="1"/>
      <p:bldP spid="11"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hlinkClick r:id="rId2"/>
              </a:rPr>
              <a:t>Watch</a:t>
            </a:r>
            <a:r>
              <a:rPr lang="en-GB" dirty="0"/>
              <a:t> and Answer Questions</a:t>
            </a:r>
          </a:p>
        </p:txBody>
      </p:sp>
      <p:sp>
        <p:nvSpPr>
          <p:cNvPr id="3" name="Content Placeholder 2"/>
          <p:cNvSpPr>
            <a:spLocks noGrp="1"/>
          </p:cNvSpPr>
          <p:nvPr>
            <p:ph idx="1"/>
          </p:nvPr>
        </p:nvSpPr>
        <p:spPr/>
        <p:txBody>
          <a:bodyPr>
            <a:normAutofit/>
          </a:bodyPr>
          <a:lstStyle/>
          <a:p>
            <a:pPr marL="514350" indent="-514350">
              <a:buAutoNum type="arabicPeriod"/>
            </a:pPr>
            <a:r>
              <a:rPr lang="en-GB" sz="4000" dirty="0">
                <a:latin typeface="+mj-lt"/>
              </a:rPr>
              <a:t>What state of matter (solid, liquid or gas) were the substances that were trying to be separated?</a:t>
            </a:r>
          </a:p>
          <a:p>
            <a:pPr marL="514350" indent="-514350">
              <a:buAutoNum type="arabicPeriod"/>
            </a:pPr>
            <a:r>
              <a:rPr lang="en-GB" sz="4000" dirty="0">
                <a:latin typeface="+mj-lt"/>
              </a:rPr>
              <a:t>What property allowed the substances to be separated? </a:t>
            </a:r>
          </a:p>
          <a:p>
            <a:pPr marL="514350" indent="-514350">
              <a:buAutoNum type="arabicPeriod"/>
            </a:pPr>
            <a:r>
              <a:rPr lang="en-GB" sz="4000" dirty="0">
                <a:latin typeface="+mj-lt"/>
              </a:rPr>
              <a:t>What type of special distillation is normally used in this situation?</a:t>
            </a:r>
          </a:p>
        </p:txBody>
      </p:sp>
    </p:spTree>
    <p:extLst>
      <p:ext uri="{BB962C8B-B14F-4D97-AF65-F5344CB8AC3E}">
        <p14:creationId xmlns:p14="http://schemas.microsoft.com/office/powerpoint/2010/main" val="15224459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05326"/>
            <a:ext cx="10515600" cy="6063916"/>
          </a:xfrm>
        </p:spPr>
        <p:txBody>
          <a:bodyPr>
            <a:normAutofit/>
          </a:bodyPr>
          <a:lstStyle/>
          <a:p>
            <a:pPr marL="514350" indent="-514350">
              <a:buAutoNum type="arabicPeriod"/>
            </a:pPr>
            <a:r>
              <a:rPr lang="en-GB" sz="4000" dirty="0">
                <a:latin typeface="+mj-lt"/>
              </a:rPr>
              <a:t>What state of matter (solid, liquid or gas) were the substances that were trying to be separated?</a:t>
            </a:r>
            <a:br>
              <a:rPr lang="en-GB" sz="4000" dirty="0">
                <a:latin typeface="+mj-lt"/>
              </a:rPr>
            </a:br>
            <a:r>
              <a:rPr lang="en-GB" sz="4000" dirty="0">
                <a:solidFill>
                  <a:schemeClr val="accent3">
                    <a:lumMod val="50000"/>
                  </a:schemeClr>
                </a:solidFill>
                <a:latin typeface="+mj-lt"/>
              </a:rPr>
              <a:t>Liquids</a:t>
            </a:r>
          </a:p>
          <a:p>
            <a:pPr marL="514350" indent="-514350">
              <a:buAutoNum type="arabicPeriod"/>
            </a:pPr>
            <a:r>
              <a:rPr lang="en-GB" sz="4000" dirty="0">
                <a:latin typeface="+mj-lt"/>
              </a:rPr>
              <a:t>What property allowed the substances to be separated? </a:t>
            </a:r>
            <a:br>
              <a:rPr lang="en-GB" sz="4000" dirty="0">
                <a:latin typeface="+mj-lt"/>
              </a:rPr>
            </a:br>
            <a:r>
              <a:rPr lang="en-GB" sz="4000" dirty="0">
                <a:solidFill>
                  <a:schemeClr val="accent3">
                    <a:lumMod val="50000"/>
                  </a:schemeClr>
                </a:solidFill>
                <a:latin typeface="+mj-lt"/>
              </a:rPr>
              <a:t>The liquids had different boiling points</a:t>
            </a:r>
          </a:p>
          <a:p>
            <a:pPr marL="514350" indent="-514350">
              <a:buAutoNum type="arabicPeriod"/>
            </a:pPr>
            <a:r>
              <a:rPr lang="en-GB" sz="4000" dirty="0">
                <a:latin typeface="+mj-lt"/>
              </a:rPr>
              <a:t>What type of special distillation is normally used in this situation?</a:t>
            </a:r>
            <a:br>
              <a:rPr lang="en-GB" sz="4000" dirty="0">
                <a:latin typeface="+mj-lt"/>
              </a:rPr>
            </a:br>
            <a:r>
              <a:rPr lang="en-GB" sz="4000" dirty="0">
                <a:solidFill>
                  <a:schemeClr val="accent3">
                    <a:lumMod val="50000"/>
                  </a:schemeClr>
                </a:solidFill>
                <a:latin typeface="+mj-lt"/>
              </a:rPr>
              <a:t>Fractional distillation</a:t>
            </a:r>
          </a:p>
        </p:txBody>
      </p:sp>
    </p:spTree>
    <p:extLst>
      <p:ext uri="{BB962C8B-B14F-4D97-AF65-F5344CB8AC3E}">
        <p14:creationId xmlns:p14="http://schemas.microsoft.com/office/powerpoint/2010/main" val="2472031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EA102F2E-962C-4540-B7AB-3CD9865BC2A3}"/>
              </a:ext>
            </a:extLst>
          </p:cNvPr>
          <p:cNvGraphicFramePr>
            <a:graphicFrameLocks noGrp="1"/>
          </p:cNvGraphicFramePr>
          <p:nvPr>
            <p:extLst>
              <p:ext uri="{D42A27DB-BD31-4B8C-83A1-F6EECF244321}">
                <p14:modId xmlns:p14="http://schemas.microsoft.com/office/powerpoint/2010/main" val="3294845586"/>
              </p:ext>
            </p:extLst>
          </p:nvPr>
        </p:nvGraphicFramePr>
        <p:xfrm>
          <a:off x="679027" y="1677367"/>
          <a:ext cx="10833946" cy="2654303"/>
        </p:xfrm>
        <a:graphic>
          <a:graphicData uri="http://schemas.openxmlformats.org/drawingml/2006/table">
            <a:tbl>
              <a:tblPr firstRow="1" bandRow="1">
                <a:tableStyleId>{5C22544A-7EE6-4342-B048-85BDC9FD1C3A}</a:tableStyleId>
              </a:tblPr>
              <a:tblGrid>
                <a:gridCol w="5416973">
                  <a:extLst>
                    <a:ext uri="{9D8B030D-6E8A-4147-A177-3AD203B41FA5}">
                      <a16:colId xmlns:a16="http://schemas.microsoft.com/office/drawing/2014/main" val="2015881620"/>
                    </a:ext>
                  </a:extLst>
                </a:gridCol>
                <a:gridCol w="5416973">
                  <a:extLst>
                    <a:ext uri="{9D8B030D-6E8A-4147-A177-3AD203B41FA5}">
                      <a16:colId xmlns:a16="http://schemas.microsoft.com/office/drawing/2014/main" val="1352724215"/>
                    </a:ext>
                  </a:extLst>
                </a:gridCol>
              </a:tblGrid>
              <a:tr h="630164">
                <a:tc>
                  <a:txBody>
                    <a:bodyPr/>
                    <a:lstStyle/>
                    <a:p>
                      <a:r>
                        <a:rPr lang="en-GB" sz="2800" dirty="0"/>
                        <a:t>Equipment</a:t>
                      </a:r>
                    </a:p>
                  </a:txBody>
                  <a:tcPr/>
                </a:tc>
                <a:tc>
                  <a:txBody>
                    <a:bodyPr/>
                    <a:lstStyle/>
                    <a:p>
                      <a:r>
                        <a:rPr lang="en-GB" sz="2800" dirty="0"/>
                        <a:t>Worksheets</a:t>
                      </a:r>
                    </a:p>
                  </a:txBody>
                  <a:tcPr/>
                </a:tc>
                <a:extLst>
                  <a:ext uri="{0D108BD9-81ED-4DB2-BD59-A6C34878D82A}">
                    <a16:rowId xmlns:a16="http://schemas.microsoft.com/office/drawing/2014/main" val="3046092688"/>
                  </a:ext>
                </a:extLst>
              </a:tr>
              <a:tr h="2024139">
                <a:tc>
                  <a:txBody>
                    <a:bodyPr/>
                    <a:lstStyle/>
                    <a:p>
                      <a:endParaRPr lang="en-GB" sz="2800" dirty="0"/>
                    </a:p>
                  </a:txBody>
                  <a:tcPr/>
                </a:tc>
                <a:tc>
                  <a:txBody>
                    <a:bodyPr/>
                    <a:lstStyle/>
                    <a:p>
                      <a:r>
                        <a:rPr lang="en-GB" sz="2800" kern="1200" dirty="0">
                          <a:solidFill>
                            <a:schemeClr val="dk1"/>
                          </a:solidFill>
                          <a:latin typeface="+mn-lt"/>
                          <a:ea typeface="+mn-ea"/>
                          <a:cs typeface="+mn-cs"/>
                        </a:rPr>
                        <a:t>7Ee.1</a:t>
                      </a:r>
                      <a:endParaRPr lang="en-GB" sz="2800" dirty="0"/>
                    </a:p>
                  </a:txBody>
                  <a:tcPr/>
                </a:tc>
                <a:extLst>
                  <a:ext uri="{0D108BD9-81ED-4DB2-BD59-A6C34878D82A}">
                    <a16:rowId xmlns:a16="http://schemas.microsoft.com/office/drawing/2014/main" val="145923748"/>
                  </a:ext>
                </a:extLst>
              </a:tr>
            </a:tbl>
          </a:graphicData>
        </a:graphic>
      </p:graphicFrame>
      <p:sp>
        <p:nvSpPr>
          <p:cNvPr id="6" name="TextBox 5">
            <a:extLst>
              <a:ext uri="{FF2B5EF4-FFF2-40B4-BE49-F238E27FC236}">
                <a16:creationId xmlns:a16="http://schemas.microsoft.com/office/drawing/2014/main" id="{E8F7FF9E-889B-4A05-A054-084D01FEF515}"/>
              </a:ext>
            </a:extLst>
          </p:cNvPr>
          <p:cNvSpPr txBox="1"/>
          <p:nvPr/>
        </p:nvSpPr>
        <p:spPr>
          <a:xfrm>
            <a:off x="460827" y="587476"/>
            <a:ext cx="6375402" cy="523220"/>
          </a:xfrm>
          <a:prstGeom prst="rect">
            <a:avLst/>
          </a:prstGeom>
          <a:noFill/>
        </p:spPr>
        <p:txBody>
          <a:bodyPr wrap="square" rtlCol="0">
            <a:spAutoFit/>
          </a:bodyPr>
          <a:lstStyle/>
          <a:p>
            <a:r>
              <a:rPr lang="en-GB" sz="2800" dirty="0"/>
              <a:t>Requisitions</a:t>
            </a:r>
          </a:p>
        </p:txBody>
      </p:sp>
    </p:spTree>
    <p:extLst>
      <p:ext uri="{BB962C8B-B14F-4D97-AF65-F5344CB8AC3E}">
        <p14:creationId xmlns:p14="http://schemas.microsoft.com/office/powerpoint/2010/main" val="3725783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change of state diagram"/>
          <p:cNvPicPr>
            <a:picLocks noChangeAspect="1" noChangeArrowheads="1"/>
          </p:cNvPicPr>
          <p:nvPr/>
        </p:nvPicPr>
        <p:blipFill rotWithShape="1">
          <a:blip r:embed="rId2">
            <a:extLst>
              <a:ext uri="{28A0092B-C50C-407E-A947-70E740481C1C}">
                <a14:useLocalDpi xmlns:a14="http://schemas.microsoft.com/office/drawing/2010/main" val="0"/>
              </a:ext>
            </a:extLst>
          </a:blip>
          <a:srcRect t="20280"/>
          <a:stretch/>
        </p:blipFill>
        <p:spPr bwMode="auto">
          <a:xfrm>
            <a:off x="225701" y="378822"/>
            <a:ext cx="11521911" cy="6126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6988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change of state diagram"/>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76600" l="0" r="100000">
                        <a14:foregroundMark x1="25333" y1="18800" x2="29333" y2="18800"/>
                        <a14:foregroundMark x1="31200" y1="32800" x2="37600" y2="33400"/>
                        <a14:foregroundMark x1="19200" y1="25000" x2="24133" y2="19600"/>
                        <a14:foregroundMark x1="26267" y1="60000" x2="32667" y2="61400"/>
                        <a14:foregroundMark x1="27200" y1="47800" x2="28533" y2="48800"/>
                        <a14:foregroundMark x1="9067" y1="46000" x2="6800" y2="50600"/>
                        <a14:foregroundMark x1="6267" y1="48600" x2="6933" y2="51800"/>
                        <a14:foregroundMark x1="9733" y1="56200" x2="15200" y2="57000"/>
                        <a14:foregroundMark x1="5200" y1="48000" x2="7600" y2="55000"/>
                        <a14:foregroundMark x1="16533" y1="58800" x2="22267" y2="65200"/>
                        <a14:foregroundMark x1="34000" y1="66800" x2="40400" y2="63800"/>
                        <a14:foregroundMark x1="24000" y1="67400" x2="32533" y2="68000"/>
                        <a14:foregroundMark x1="40533" y1="57400" x2="45600" y2="54400"/>
                        <a14:foregroundMark x1="42000" y1="42400" x2="44133" y2="36800"/>
                        <a14:foregroundMark x1="45333" y1="49400" x2="52533" y2="44000"/>
                        <a14:foregroundMark x1="47067" y1="32400" x2="60267" y2="31600"/>
                        <a14:foregroundMark x1="48933" y1="61400" x2="55200" y2="60200"/>
                        <a14:foregroundMark x1="57600" y1="56600" x2="46800" y2="56000"/>
                        <a14:foregroundMark x1="70800" y1="60800" x2="78667" y2="61000"/>
                        <a14:foregroundMark x1="63467" y1="61000" x2="69200" y2="64200"/>
                        <a14:foregroundMark x1="85467" y1="54400" x2="75867" y2="67600"/>
                        <a14:foregroundMark x1="68400" y1="65400" x2="82133" y2="63400"/>
                        <a14:foregroundMark x1="79600" y1="66000" x2="81467" y2="65000"/>
                        <a14:foregroundMark x1="58133" y1="33000" x2="68000" y2="24000"/>
                        <a14:foregroundMark x1="69467" y1="23800" x2="90267" y2="36400"/>
                        <a14:foregroundMark x1="84533" y1="6400" x2="86133" y2="47400"/>
                        <a14:foregroundMark x1="78933" y1="8200" x2="85600" y2="25800"/>
                        <a14:foregroundMark x1="82800" y1="4000" x2="92933" y2="6000"/>
                        <a14:foregroundMark x1="94000" y1="6800" x2="95467" y2="51400"/>
                        <a14:foregroundMark x1="94800" y1="52800" x2="86800" y2="53400"/>
                        <a14:foregroundMark x1="78667" y1="4800" x2="79467" y2="19000"/>
                        <a14:foregroundMark x1="52267" y1="9200" x2="48000" y2="9200"/>
                        <a14:foregroundMark x1="16400" y1="9400" x2="24800" y2="6800"/>
                        <a14:foregroundMark x1="15867" y1="7800" x2="23733" y2="5000"/>
                        <a14:foregroundMark x1="17333" y1="11600" x2="24400" y2="11400"/>
                        <a14:foregroundMark x1="15600" y1="7400" x2="15200" y2="10400"/>
                        <a14:foregroundMark x1="46400" y1="25600" x2="46400" y2="25600"/>
                        <a14:foregroundMark x1="46400" y1="8400" x2="53733" y2="6800"/>
                        <a14:backgroundMark x1="24667" y1="16000" x2="35067" y2="16000"/>
                        <a14:backgroundMark x1="46400" y1="25600" x2="57200" y2="25600"/>
                        <a14:backgroundMark x1="64933" y1="21400" x2="76133" y2="21600"/>
                      </a14:backgroundRemoval>
                    </a14:imgEffect>
                  </a14:imgLayer>
                </a14:imgProps>
              </a:ext>
              <a:ext uri="{28A0092B-C50C-407E-A947-70E740481C1C}">
                <a14:useLocalDpi xmlns:a14="http://schemas.microsoft.com/office/drawing/2010/main" val="0"/>
              </a:ext>
            </a:extLst>
          </a:blip>
          <a:srcRect r="3143" b="23343"/>
          <a:stretch/>
        </p:blipFill>
        <p:spPr bwMode="auto">
          <a:xfrm>
            <a:off x="0" y="496389"/>
            <a:ext cx="12057017" cy="6361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970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6041" y="1771197"/>
            <a:ext cx="1997243" cy="1107996"/>
          </a:xfrm>
          <a:prstGeom prst="rect">
            <a:avLst/>
          </a:prstGeom>
          <a:noFill/>
        </p:spPr>
        <p:txBody>
          <a:bodyPr wrap="square" rtlCol="0">
            <a:spAutoFit/>
          </a:bodyPr>
          <a:lstStyle/>
          <a:p>
            <a:r>
              <a:rPr lang="en-GB" sz="6600" dirty="0"/>
              <a:t>Solid</a:t>
            </a:r>
          </a:p>
        </p:txBody>
      </p:sp>
      <p:sp>
        <p:nvSpPr>
          <p:cNvPr id="3" name="TextBox 2"/>
          <p:cNvSpPr txBox="1"/>
          <p:nvPr/>
        </p:nvSpPr>
        <p:spPr>
          <a:xfrm>
            <a:off x="10002493" y="1771197"/>
            <a:ext cx="1564106" cy="1107996"/>
          </a:xfrm>
          <a:prstGeom prst="rect">
            <a:avLst/>
          </a:prstGeom>
          <a:noFill/>
        </p:spPr>
        <p:txBody>
          <a:bodyPr wrap="square" rtlCol="0">
            <a:spAutoFit/>
          </a:bodyPr>
          <a:lstStyle/>
          <a:p>
            <a:r>
              <a:rPr lang="en-GB" sz="6600" dirty="0"/>
              <a:t>Gas</a:t>
            </a:r>
          </a:p>
        </p:txBody>
      </p:sp>
      <p:sp>
        <p:nvSpPr>
          <p:cNvPr id="4" name="TextBox 3"/>
          <p:cNvSpPr txBox="1"/>
          <p:nvPr/>
        </p:nvSpPr>
        <p:spPr>
          <a:xfrm>
            <a:off x="5219941" y="1771197"/>
            <a:ext cx="2251913" cy="1107996"/>
          </a:xfrm>
          <a:prstGeom prst="rect">
            <a:avLst/>
          </a:prstGeom>
          <a:noFill/>
        </p:spPr>
        <p:txBody>
          <a:bodyPr wrap="square" rtlCol="0">
            <a:spAutoFit/>
          </a:bodyPr>
          <a:lstStyle/>
          <a:p>
            <a:r>
              <a:rPr lang="en-GB" sz="6600" dirty="0"/>
              <a:t>Liquid</a:t>
            </a:r>
          </a:p>
        </p:txBody>
      </p:sp>
      <p:cxnSp>
        <p:nvCxnSpPr>
          <p:cNvPr id="6" name="Straight Arrow Connector 5"/>
          <p:cNvCxnSpPr/>
          <p:nvPr/>
        </p:nvCxnSpPr>
        <p:spPr>
          <a:xfrm>
            <a:off x="2683284" y="2132690"/>
            <a:ext cx="2310065" cy="0"/>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7" name="Straight Arrow Connector 6"/>
          <p:cNvCxnSpPr/>
          <p:nvPr/>
        </p:nvCxnSpPr>
        <p:spPr>
          <a:xfrm>
            <a:off x="7590564" y="2132690"/>
            <a:ext cx="2310065" cy="0"/>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8" name="Straight Arrow Connector 7"/>
          <p:cNvCxnSpPr/>
          <p:nvPr/>
        </p:nvCxnSpPr>
        <p:spPr>
          <a:xfrm flipH="1">
            <a:off x="7590564" y="2561014"/>
            <a:ext cx="2411929" cy="0"/>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1" name="Straight Arrow Connector 10"/>
          <p:cNvCxnSpPr/>
          <p:nvPr/>
        </p:nvCxnSpPr>
        <p:spPr>
          <a:xfrm flipH="1">
            <a:off x="2581420" y="2561014"/>
            <a:ext cx="2411929" cy="0"/>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2" name="TextBox 11"/>
          <p:cNvSpPr txBox="1"/>
          <p:nvPr/>
        </p:nvSpPr>
        <p:spPr>
          <a:xfrm>
            <a:off x="3099973" y="1547915"/>
            <a:ext cx="1476686" cy="584775"/>
          </a:xfrm>
          <a:prstGeom prst="rect">
            <a:avLst/>
          </a:prstGeom>
          <a:noFill/>
        </p:spPr>
        <p:txBody>
          <a:bodyPr wrap="none" rtlCol="0">
            <a:spAutoFit/>
          </a:bodyPr>
          <a:lstStyle/>
          <a:p>
            <a:r>
              <a:rPr lang="en-GB" sz="3200" dirty="0"/>
              <a:t>Melting</a:t>
            </a:r>
          </a:p>
        </p:txBody>
      </p:sp>
      <p:sp>
        <p:nvSpPr>
          <p:cNvPr id="13" name="TextBox 12"/>
          <p:cNvSpPr txBox="1"/>
          <p:nvPr/>
        </p:nvSpPr>
        <p:spPr>
          <a:xfrm>
            <a:off x="7744846" y="1547914"/>
            <a:ext cx="2155783" cy="584775"/>
          </a:xfrm>
          <a:prstGeom prst="rect">
            <a:avLst/>
          </a:prstGeom>
          <a:noFill/>
        </p:spPr>
        <p:txBody>
          <a:bodyPr wrap="none" rtlCol="0">
            <a:spAutoFit/>
          </a:bodyPr>
          <a:lstStyle/>
          <a:p>
            <a:r>
              <a:rPr lang="en-GB" sz="3200" dirty="0"/>
              <a:t>Evaporating</a:t>
            </a:r>
          </a:p>
        </p:txBody>
      </p:sp>
      <p:sp>
        <p:nvSpPr>
          <p:cNvPr id="14" name="TextBox 13"/>
          <p:cNvSpPr txBox="1"/>
          <p:nvPr/>
        </p:nvSpPr>
        <p:spPr>
          <a:xfrm>
            <a:off x="7846710" y="2508579"/>
            <a:ext cx="2138727" cy="584775"/>
          </a:xfrm>
          <a:prstGeom prst="rect">
            <a:avLst/>
          </a:prstGeom>
          <a:noFill/>
        </p:spPr>
        <p:txBody>
          <a:bodyPr wrap="none" rtlCol="0">
            <a:spAutoFit/>
          </a:bodyPr>
          <a:lstStyle/>
          <a:p>
            <a:r>
              <a:rPr lang="en-GB" sz="3200" dirty="0"/>
              <a:t>Condensing</a:t>
            </a:r>
          </a:p>
        </p:txBody>
      </p:sp>
      <p:sp>
        <p:nvSpPr>
          <p:cNvPr id="15" name="TextBox 14"/>
          <p:cNvSpPr txBox="1"/>
          <p:nvPr/>
        </p:nvSpPr>
        <p:spPr>
          <a:xfrm>
            <a:off x="3047779" y="2586805"/>
            <a:ext cx="1581074" cy="584775"/>
          </a:xfrm>
          <a:prstGeom prst="rect">
            <a:avLst/>
          </a:prstGeom>
          <a:noFill/>
        </p:spPr>
        <p:txBody>
          <a:bodyPr wrap="none" rtlCol="0">
            <a:spAutoFit/>
          </a:bodyPr>
          <a:lstStyle/>
          <a:p>
            <a:r>
              <a:rPr lang="en-GB" sz="3200" dirty="0"/>
              <a:t>Freezing</a:t>
            </a:r>
          </a:p>
        </p:txBody>
      </p:sp>
      <p:sp>
        <p:nvSpPr>
          <p:cNvPr id="16" name="Right Arrow 15"/>
          <p:cNvSpPr/>
          <p:nvPr/>
        </p:nvSpPr>
        <p:spPr>
          <a:xfrm>
            <a:off x="1876926" y="4724000"/>
            <a:ext cx="8937944" cy="858651"/>
          </a:xfrm>
          <a:prstGeom prst="rightArrow">
            <a:avLst/>
          </a:prstGeom>
          <a:gradFill flip="none" rotWithShape="1">
            <a:gsLst>
              <a:gs pos="33000">
                <a:srgbClr val="C00000"/>
              </a:gs>
              <a:gs pos="62000">
                <a:schemeClr val="accent1">
                  <a:shade val="67500"/>
                  <a:satMod val="115000"/>
                </a:schemeClr>
              </a:gs>
              <a:gs pos="100000">
                <a:schemeClr val="accent1">
                  <a:shade val="100000"/>
                  <a:satMod val="115000"/>
                </a:scheme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3721733" y="4230275"/>
            <a:ext cx="5089278" cy="707886"/>
          </a:xfrm>
          <a:prstGeom prst="rect">
            <a:avLst/>
          </a:prstGeom>
          <a:noFill/>
        </p:spPr>
        <p:txBody>
          <a:bodyPr wrap="none" rtlCol="0">
            <a:spAutoFit/>
          </a:bodyPr>
          <a:lstStyle/>
          <a:p>
            <a:pPr algn="ctr"/>
            <a:r>
              <a:rPr lang="en-GB" sz="4000" dirty="0"/>
              <a:t>Increasing Temperature</a:t>
            </a:r>
          </a:p>
        </p:txBody>
      </p:sp>
      <p:grpSp>
        <p:nvGrpSpPr>
          <p:cNvPr id="18" name="Group 17">
            <a:extLst>
              <a:ext uri="{FF2B5EF4-FFF2-40B4-BE49-F238E27FC236}">
                <a16:creationId xmlns:a16="http://schemas.microsoft.com/office/drawing/2014/main" id="{9219F106-217B-4543-ADD7-78B2D1683D95}"/>
              </a:ext>
            </a:extLst>
          </p:cNvPr>
          <p:cNvGrpSpPr/>
          <p:nvPr/>
        </p:nvGrpSpPr>
        <p:grpSpPr>
          <a:xfrm>
            <a:off x="8993875" y="192655"/>
            <a:ext cx="3198125" cy="646331"/>
            <a:chOff x="8993875" y="93140"/>
            <a:chExt cx="3198125" cy="646331"/>
          </a:xfrm>
        </p:grpSpPr>
        <p:sp>
          <p:nvSpPr>
            <p:cNvPr id="19" name="TextBox 18">
              <a:extLst>
                <a:ext uri="{FF2B5EF4-FFF2-40B4-BE49-F238E27FC236}">
                  <a16:creationId xmlns:a16="http://schemas.microsoft.com/office/drawing/2014/main" id="{A0E1FAD5-4FDF-4C1A-AE5B-5953B7AEED6F}"/>
                </a:ext>
              </a:extLst>
            </p:cNvPr>
            <p:cNvSpPr txBox="1"/>
            <p:nvPr/>
          </p:nvSpPr>
          <p:spPr>
            <a:xfrm>
              <a:off x="8993875" y="93140"/>
              <a:ext cx="3198125" cy="646331"/>
            </a:xfrm>
            <a:prstGeom prst="rect">
              <a:avLst/>
            </a:prstGeom>
            <a:solidFill>
              <a:schemeClr val="accent1">
                <a:lumMod val="75000"/>
              </a:schemeClr>
            </a:solidFill>
          </p:spPr>
          <p:txBody>
            <a:bodyPr wrap="square" rtlCol="0">
              <a:spAutoFit/>
            </a:bodyPr>
            <a:lstStyle/>
            <a:p>
              <a:pPr algn="r"/>
              <a:r>
                <a:rPr lang="en-GB" sz="3600" dirty="0">
                  <a:solidFill>
                    <a:schemeClr val="bg1"/>
                  </a:solidFill>
                </a:rPr>
                <a:t>Write Down</a:t>
              </a:r>
            </a:p>
          </p:txBody>
        </p:sp>
        <p:pic>
          <p:nvPicPr>
            <p:cNvPr id="20" name="Picture 19">
              <a:extLst>
                <a:ext uri="{FF2B5EF4-FFF2-40B4-BE49-F238E27FC236}">
                  <a16:creationId xmlns:a16="http://schemas.microsoft.com/office/drawing/2014/main" id="{E5B1D57F-C324-451F-9D60-35F715C2E97F}"/>
                </a:ext>
              </a:extLst>
            </p:cNvPr>
            <p:cNvPicPr>
              <a:picLocks noChangeAspect="1"/>
            </p:cNvPicPr>
            <p:nvPr/>
          </p:nvPicPr>
          <p:blipFill>
            <a:blip r:embed="rId2">
              <a:lum bright="70000" contrast="-70000"/>
              <a:extLst>
                <a:ext uri="{BEBA8EAE-BF5A-486C-A8C5-ECC9F3942E4B}">
                  <a14:imgProps xmlns:a14="http://schemas.microsoft.com/office/drawing/2010/main">
                    <a14:imgLayer r:embed="rId3">
                      <a14:imgEffect>
                        <a14:backgroundRemoval t="0" b="100000" l="0" r="100000"/>
                      </a14:imgEffect>
                    </a14:imgLayer>
                  </a14:imgProps>
                </a:ext>
              </a:extLst>
            </a:blip>
            <a:stretch>
              <a:fillRect/>
            </a:stretch>
          </p:blipFill>
          <p:spPr>
            <a:xfrm>
              <a:off x="8993875" y="110755"/>
              <a:ext cx="648631" cy="628716"/>
            </a:xfrm>
            <a:prstGeom prst="rect">
              <a:avLst/>
            </a:prstGeom>
          </p:spPr>
        </p:pic>
      </p:grpSp>
    </p:spTree>
    <p:extLst>
      <p:ext uri="{BB962C8B-B14F-4D97-AF65-F5344CB8AC3E}">
        <p14:creationId xmlns:p14="http://schemas.microsoft.com/office/powerpoint/2010/main" val="3996529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change of state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7241" y="0"/>
            <a:ext cx="880026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74570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Where does our drinking water come from? </a:t>
            </a:r>
          </a:p>
        </p:txBody>
      </p:sp>
      <p:sp>
        <p:nvSpPr>
          <p:cNvPr id="3" name="Text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275901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164" y="499586"/>
            <a:ext cx="2176241" cy="16321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21438" y="499586"/>
            <a:ext cx="2633404" cy="1643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14012" y="499586"/>
            <a:ext cx="2688299" cy="1659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61481" y="511159"/>
            <a:ext cx="2766512" cy="16476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05001" y="2420284"/>
            <a:ext cx="5712960" cy="38027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43906" y="2420284"/>
            <a:ext cx="5470106" cy="4278094"/>
          </a:xfrm>
          <a:prstGeom prst="rect">
            <a:avLst/>
          </a:prstGeom>
          <a:noFill/>
        </p:spPr>
        <p:txBody>
          <a:bodyPr wrap="square" rtlCol="0">
            <a:spAutoFit/>
          </a:bodyPr>
          <a:lstStyle/>
          <a:p>
            <a:r>
              <a:rPr lang="en-GB" sz="3200" dirty="0"/>
              <a:t>Drinking water can come from:</a:t>
            </a:r>
          </a:p>
          <a:p>
            <a:r>
              <a:rPr lang="en-GB" sz="4000" dirty="0">
                <a:latin typeface="+mj-lt"/>
              </a:rPr>
              <a:t>Reservoirs</a:t>
            </a:r>
          </a:p>
          <a:p>
            <a:r>
              <a:rPr lang="en-GB" sz="4000" dirty="0">
                <a:latin typeface="+mj-lt"/>
              </a:rPr>
              <a:t>Rivers</a:t>
            </a:r>
          </a:p>
          <a:p>
            <a:r>
              <a:rPr lang="en-GB" sz="4000" dirty="0">
                <a:latin typeface="+mj-lt"/>
              </a:rPr>
              <a:t>Lakes</a:t>
            </a:r>
          </a:p>
          <a:p>
            <a:r>
              <a:rPr lang="en-GB" sz="4000" dirty="0">
                <a:latin typeface="+mj-lt"/>
              </a:rPr>
              <a:t>Aquifers (rocks containing water)</a:t>
            </a:r>
          </a:p>
          <a:p>
            <a:r>
              <a:rPr lang="en-GB" sz="4000" dirty="0">
                <a:latin typeface="+mj-lt"/>
              </a:rPr>
              <a:t>The sea</a:t>
            </a:r>
          </a:p>
        </p:txBody>
      </p:sp>
    </p:spTree>
    <p:extLst>
      <p:ext uri="{BB962C8B-B14F-4D97-AF65-F5344CB8AC3E}">
        <p14:creationId xmlns:p14="http://schemas.microsoft.com/office/powerpoint/2010/main" val="128384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fade">
                                      <p:cBhvr>
                                        <p:cTn id="12" dur="500"/>
                                        <p:tgtEl>
                                          <p:spTgt spid="205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fade">
                                      <p:cBhvr>
                                        <p:cTn id="17" dur="500"/>
                                        <p:tgtEl>
                                          <p:spTgt spid="205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53"/>
                                        </p:tgtEl>
                                        <p:attrNameLst>
                                          <p:attrName>style.visibility</p:attrName>
                                        </p:attrNameLst>
                                      </p:cBhvr>
                                      <p:to>
                                        <p:strVal val="visible"/>
                                      </p:to>
                                    </p:set>
                                    <p:animEffect transition="in" filter="fade">
                                      <p:cBhvr>
                                        <p:cTn id="22" dur="500"/>
                                        <p:tgtEl>
                                          <p:spTgt spid="205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54"/>
                                        </p:tgtEl>
                                        <p:attrNameLst>
                                          <p:attrName>style.visibility</p:attrName>
                                        </p:attrNameLst>
                                      </p:cBhvr>
                                      <p:to>
                                        <p:strVal val="visible"/>
                                      </p:to>
                                    </p:set>
                                    <p:animEffect transition="in" filter="fade">
                                      <p:cBhvr>
                                        <p:cTn id="27" dur="500"/>
                                        <p:tgtEl>
                                          <p:spTgt spid="205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3535"/>
            <a:ext cx="10515600" cy="583783"/>
          </a:xfrm>
        </p:spPr>
        <p:txBody>
          <a:bodyPr>
            <a:normAutofit fontScale="90000"/>
          </a:bodyPr>
          <a:lstStyle/>
          <a:p>
            <a:r>
              <a:rPr lang="en-GB" sz="3600" dirty="0"/>
              <a:t>Answer these questions in full sentences</a:t>
            </a:r>
          </a:p>
        </p:txBody>
      </p:sp>
      <p:sp>
        <p:nvSpPr>
          <p:cNvPr id="3" name="Content Placeholder 2"/>
          <p:cNvSpPr>
            <a:spLocks noGrp="1"/>
          </p:cNvSpPr>
          <p:nvPr>
            <p:ph idx="1"/>
          </p:nvPr>
        </p:nvSpPr>
        <p:spPr>
          <a:xfrm>
            <a:off x="838197" y="983092"/>
            <a:ext cx="10515601" cy="3299828"/>
          </a:xfrm>
          <a:solidFill>
            <a:schemeClr val="bg1">
              <a:lumMod val="85000"/>
            </a:schemeClr>
          </a:solidFill>
        </p:spPr>
        <p:txBody>
          <a:bodyPr>
            <a:noAutofit/>
          </a:bodyPr>
          <a:lstStyle/>
          <a:p>
            <a:pPr marL="0" indent="0">
              <a:buNone/>
            </a:pPr>
            <a:r>
              <a:rPr lang="en-GB" sz="3200" dirty="0">
                <a:ea typeface="Batang" panose="02030600000101010101" pitchFamily="18" charset="-127"/>
              </a:rPr>
              <a:t>Over 70% of the Earth’s surface is covered in water. Most of this is sea water which contains too many solutes to be safe to drink. Drinking water can be made from sea water using a process called </a:t>
            </a:r>
            <a:r>
              <a:rPr lang="en-GB" sz="3200" b="1" dirty="0">
                <a:ea typeface="Batang" panose="02030600000101010101" pitchFamily="18" charset="-127"/>
              </a:rPr>
              <a:t>desalination. </a:t>
            </a:r>
          </a:p>
          <a:p>
            <a:pPr marL="0" indent="0">
              <a:buNone/>
            </a:pPr>
            <a:r>
              <a:rPr lang="en-GB" sz="3200" dirty="0">
                <a:ea typeface="Batang" panose="02030600000101010101" pitchFamily="18" charset="-127"/>
              </a:rPr>
              <a:t>Desalination removed most of the salts from the water. This requires expensive equipment and a lot of space, so it is only suitable in some places.  </a:t>
            </a:r>
          </a:p>
        </p:txBody>
      </p:sp>
      <p:sp>
        <p:nvSpPr>
          <p:cNvPr id="4" name="Rectangle 3"/>
          <p:cNvSpPr/>
          <p:nvPr/>
        </p:nvSpPr>
        <p:spPr>
          <a:xfrm>
            <a:off x="559096" y="4555310"/>
            <a:ext cx="11073801" cy="1200329"/>
          </a:xfrm>
          <a:prstGeom prst="rect">
            <a:avLst/>
          </a:prstGeom>
        </p:spPr>
        <p:txBody>
          <a:bodyPr wrap="none">
            <a:spAutoFit/>
          </a:bodyPr>
          <a:lstStyle/>
          <a:p>
            <a:pPr marL="342900" indent="-342900">
              <a:buAutoNum type="arabicPeriod"/>
            </a:pPr>
            <a:r>
              <a:rPr lang="en-GB" sz="3600" dirty="0">
                <a:latin typeface="+mj-lt"/>
              </a:rPr>
              <a:t>What does desalination mean? </a:t>
            </a:r>
          </a:p>
          <a:p>
            <a:pPr marL="342900" indent="-342900">
              <a:buAutoNum type="arabicPeriod"/>
            </a:pPr>
            <a:r>
              <a:rPr lang="en-GB" sz="3600" dirty="0">
                <a:latin typeface="+mj-lt"/>
              </a:rPr>
              <a:t>Why are desalination plants usually built next to the sea?</a:t>
            </a:r>
          </a:p>
        </p:txBody>
      </p:sp>
    </p:spTree>
    <p:extLst>
      <p:ext uri="{BB962C8B-B14F-4D97-AF65-F5344CB8AC3E}">
        <p14:creationId xmlns:p14="http://schemas.microsoft.com/office/powerpoint/2010/main" val="1986119941"/>
      </p:ext>
    </p:extLst>
  </p:cSld>
  <p:clrMapOvr>
    <a:masterClrMapping/>
  </p:clrMapOvr>
</p:sld>
</file>

<file path=ppt/theme/theme1.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Custom 1">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E62EB15-4A07-41BA-B3C1-50007D9A00AC}" vid="{278166B1-8DBC-4D68-9D41-3770ABBDE4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85BDED5D8F65547B3DEAB243A920A54" ma:contentTypeVersion="12" ma:contentTypeDescription="Create a new document." ma:contentTypeScope="" ma:versionID="481d02f1182b56cf50ff2f16a8d11ec0">
  <xsd:schema xmlns:xsd="http://www.w3.org/2001/XMLSchema" xmlns:xs="http://www.w3.org/2001/XMLSchema" xmlns:p="http://schemas.microsoft.com/office/2006/metadata/properties" xmlns:ns3="caa02d93-d17b-4249-a0c5-afeca33be5b7" xmlns:ns4="b496163d-89a1-4d48-9d31-68cb6b4034b6" targetNamespace="http://schemas.microsoft.com/office/2006/metadata/properties" ma:root="true" ma:fieldsID="66dc1536a9f7aa29cb5b07ac67041ec2" ns3:_="" ns4:_="">
    <xsd:import namespace="caa02d93-d17b-4249-a0c5-afeca33be5b7"/>
    <xsd:import namespace="b496163d-89a1-4d48-9d31-68cb6b4034b6"/>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a02d93-d17b-4249-a0c5-afeca33be5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496163d-89a1-4d48-9d31-68cb6b4034b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2472A0D-A1EB-443A-9CB5-FCE09E2FAD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aa02d93-d17b-4249-a0c5-afeca33be5b7"/>
    <ds:schemaRef ds:uri="b496163d-89a1-4d48-9d31-68cb6b4034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1BE48FC-00AF-4431-BF20-705D2D6000AD}">
  <ds:schemaRefs>
    <ds:schemaRef ds:uri="http://schemas.microsoft.com/sharepoint/v3/contenttype/forms"/>
  </ds:schemaRefs>
</ds:datastoreItem>
</file>

<file path=customXml/itemProps3.xml><?xml version="1.0" encoding="utf-8"?>
<ds:datastoreItem xmlns:ds="http://schemas.openxmlformats.org/officeDocument/2006/customXml" ds:itemID="{88E42C24-B700-4289-B654-783D1BAE23B6}">
  <ds:schemaRefs>
    <ds:schemaRef ds:uri="http://schemas.openxmlformats.org/package/2006/metadata/core-properties"/>
    <ds:schemaRef ds:uri="b496163d-89a1-4d48-9d31-68cb6b4034b6"/>
    <ds:schemaRef ds:uri="caa02d93-d17b-4249-a0c5-afeca33be5b7"/>
    <ds:schemaRef ds:uri="http://schemas.microsoft.com/office/2006/documentManagement/types"/>
    <ds:schemaRef ds:uri="http://purl.org/dc/dcmitype/"/>
    <ds:schemaRef ds:uri="http://schemas.microsoft.com/office/infopath/2007/PartnerControls"/>
    <ds:schemaRef ds:uri="http://www.w3.org/XML/1998/namespace"/>
    <ds:schemaRef ds:uri="http://schemas.microsoft.com/office/2006/metadata/properties"/>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Lesson Template</Template>
  <TotalTime>680</TotalTime>
  <Words>527</Words>
  <Application>Microsoft Office PowerPoint</Application>
  <PresentationFormat>Widescreen</PresentationFormat>
  <Paragraphs>73</Paragraphs>
  <Slides>18</Slides>
  <Notes>2</Notes>
  <HiddenSlides>2</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Batang</vt:lpstr>
      <vt:lpstr>Gungsuh</vt:lpstr>
      <vt:lpstr>MS PGothic</vt:lpstr>
      <vt:lpstr>Arial</vt:lpstr>
      <vt:lpstr>Calibri</vt:lpstr>
      <vt:lpstr>Calibri Light</vt:lpstr>
      <vt:lpstr>Gabriola</vt:lpstr>
      <vt:lpstr>Gisha</vt:lpstr>
      <vt:lpstr>Times New Roman</vt:lpstr>
      <vt:lpstr>Office Theme</vt:lpstr>
      <vt:lpstr>Ee: Distillation</vt:lpstr>
      <vt:lpstr>PowerPoint Presentation</vt:lpstr>
      <vt:lpstr>PowerPoint Presentation</vt:lpstr>
      <vt:lpstr>PowerPoint Presentation</vt:lpstr>
      <vt:lpstr>PowerPoint Presentation</vt:lpstr>
      <vt:lpstr>PowerPoint Presentation</vt:lpstr>
      <vt:lpstr>Where does our drinking water come from? </vt:lpstr>
      <vt:lpstr>PowerPoint Presentation</vt:lpstr>
      <vt:lpstr>Answer these questions in full sentences</vt:lpstr>
      <vt:lpstr>Answer these questions in full sentences</vt:lpstr>
      <vt:lpstr>How can we make sea water drinkable?</vt:lpstr>
      <vt:lpstr>Distillation of Ink</vt:lpstr>
      <vt:lpstr>PowerPoint Presentation</vt:lpstr>
      <vt:lpstr>PowerPoint Presentation</vt:lpstr>
      <vt:lpstr>We use evaporation &amp; condensation together when we distil impure water</vt:lpstr>
      <vt:lpstr>PowerPoint Presentation</vt:lpstr>
      <vt:lpstr>Watch and Answer 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 Callanan</dc:creator>
  <cp:lastModifiedBy>D Callanan</cp:lastModifiedBy>
  <cp:revision>11</cp:revision>
  <dcterms:created xsi:type="dcterms:W3CDTF">2021-09-17T15:46:21Z</dcterms:created>
  <dcterms:modified xsi:type="dcterms:W3CDTF">2022-07-05T13:57:32Z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0x010100D85BDED5D8F65547B3DEAB243A920A54</vt:lpwstr>
  </property>
</Properties>
</file>