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77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8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F19EE-537A-4064-8A0E-9B6BE23C59C2}" v="20" dt="2019-01-13T19:35:02.866"/>
    <p1510:client id="{7BAE009F-6EDD-0B13-E45A-E459FF7C409D}" v="2" dt="2019-01-14T17:08:48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apewell" userId="53fff677-44a8-465b-913e-8d46284127c9" providerId="ADAL" clId="{0AAF19EE-537A-4064-8A0E-9B6BE23C59C2}"/>
    <pc:docChg chg="modSld">
      <pc:chgData name="T Capewell" userId="53fff677-44a8-465b-913e-8d46284127c9" providerId="ADAL" clId="{0AAF19EE-537A-4064-8A0E-9B6BE23C59C2}" dt="2019-01-13T19:35:02.866" v="18" actId="20577"/>
      <pc:docMkLst>
        <pc:docMk/>
      </pc:docMkLst>
      <pc:sldChg chg="modSp">
        <pc:chgData name="T Capewell" userId="53fff677-44a8-465b-913e-8d46284127c9" providerId="ADAL" clId="{0AAF19EE-537A-4064-8A0E-9B6BE23C59C2}" dt="2019-01-13T19:35:02.866" v="18" actId="20577"/>
        <pc:sldMkLst>
          <pc:docMk/>
          <pc:sldMk cId="3618930563" sldId="273"/>
        </pc:sldMkLst>
        <pc:spChg chg="mod">
          <ac:chgData name="T Capewell" userId="53fff677-44a8-465b-913e-8d46284127c9" providerId="ADAL" clId="{0AAF19EE-537A-4064-8A0E-9B6BE23C59C2}" dt="2019-01-13T19:35:02.866" v="18" actId="20577"/>
          <ac:spMkLst>
            <pc:docMk/>
            <pc:sldMk cId="3618930563" sldId="273"/>
            <ac:spMk id="5" creationId="{00000000-0000-0000-0000-000000000000}"/>
          </ac:spMkLst>
        </pc:spChg>
      </pc:sldChg>
    </pc:docChg>
  </pc:docChgLst>
  <pc:docChgLst>
    <pc:chgData name="L Saubolle" userId="S::lsaubolle@highamsparkschool.co.uk::d33260d5-a7c3-4e05-b54f-a98b46e5626f" providerId="AD" clId="Web-{7BAE009F-6EDD-0B13-E45A-E459FF7C409D}"/>
    <pc:docChg chg="modSld">
      <pc:chgData name="L Saubolle" userId="S::lsaubolle@highamsparkschool.co.uk::d33260d5-a7c3-4e05-b54f-a98b46e5626f" providerId="AD" clId="Web-{7BAE009F-6EDD-0B13-E45A-E459FF7C409D}" dt="2019-01-14T17:08:48.377" v="1" actId="1076"/>
      <pc:docMkLst>
        <pc:docMk/>
      </pc:docMkLst>
      <pc:sldChg chg="modSp">
        <pc:chgData name="L Saubolle" userId="S::lsaubolle@highamsparkschool.co.uk::d33260d5-a7c3-4e05-b54f-a98b46e5626f" providerId="AD" clId="Web-{7BAE009F-6EDD-0B13-E45A-E459FF7C409D}" dt="2019-01-14T17:08:48.377" v="1" actId="1076"/>
        <pc:sldMkLst>
          <pc:docMk/>
          <pc:sldMk cId="2468715446" sldId="274"/>
        </pc:sldMkLst>
        <pc:picChg chg="mod">
          <ac:chgData name="L Saubolle" userId="S::lsaubolle@highamsparkschool.co.uk::d33260d5-a7c3-4e05-b54f-a98b46e5626f" providerId="AD" clId="Web-{7BAE009F-6EDD-0B13-E45A-E459FF7C409D}" dt="2019-01-14T17:08:48.377" v="1" actId="1076"/>
          <ac:picMkLst>
            <pc:docMk/>
            <pc:sldMk cId="2468715446" sldId="274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1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3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06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183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00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9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880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00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458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63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2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5FB6-4C78-414C-A7DB-FB30908F2423}" type="datetimeFigureOut">
              <a:rPr lang="es-ES_tradnl" smtClean="0"/>
              <a:t>14/01/2019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AFA0-CE30-4C7E-A739-E5795A791C2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591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7731"/>
            <a:ext cx="9144000" cy="93888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Year</a:t>
            </a:r>
            <a:r>
              <a:rPr lang="es-ES_tradnl"/>
              <a:t> 7 Module </a:t>
            </a:r>
            <a:r>
              <a:rPr lang="es-ES_tradnl" err="1"/>
              <a:t>one</a:t>
            </a:r>
            <a:r>
              <a:rPr lang="es-ES_tradnl"/>
              <a:t> </a:t>
            </a:r>
            <a:r>
              <a:rPr lang="es-ES_tradnl" err="1"/>
              <a:t>Revision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789" y="1785769"/>
            <a:ext cx="5134984" cy="459889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Quelle</a:t>
            </a:r>
            <a:r>
              <a:rPr lang="es-ES_tradnl"/>
              <a:t> </a:t>
            </a:r>
            <a:r>
              <a:rPr lang="es-ES_tradnl" err="1"/>
              <a:t>est</a:t>
            </a:r>
            <a:r>
              <a:rPr lang="es-ES_tradnl"/>
              <a:t> la date </a:t>
            </a:r>
            <a:r>
              <a:rPr lang="es-ES_tradnl" err="1"/>
              <a:t>aujourd’hui</a:t>
            </a:r>
            <a:r>
              <a:rPr lang="es-ES_tradnl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979" t="21942" r="4380" b="15836"/>
          <a:stretch/>
        </p:blipFill>
        <p:spPr>
          <a:xfrm>
            <a:off x="1226370" y="2576176"/>
            <a:ext cx="9595821" cy="3915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0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29" y="365124"/>
            <a:ext cx="11053483" cy="6116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671" y="2622176"/>
            <a:ext cx="1210235" cy="3765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24" y="3216195"/>
            <a:ext cx="1482150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71" y="3708099"/>
            <a:ext cx="1213209" cy="37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4224" y="4174577"/>
            <a:ext cx="1210235" cy="3765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50" y="4716805"/>
            <a:ext cx="1485124" cy="377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7671" y="5181816"/>
            <a:ext cx="1210235" cy="3765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9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1" b="19579"/>
          <a:stretch/>
        </p:blipFill>
        <p:spPr>
          <a:xfrm>
            <a:off x="1075765" y="510988"/>
            <a:ext cx="10461811" cy="5728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89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9" y="365125"/>
            <a:ext cx="11819965" cy="62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6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484095"/>
            <a:ext cx="11362765" cy="5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11" y="365125"/>
            <a:ext cx="11389659" cy="61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1008659" cy="6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47" y="365125"/>
            <a:ext cx="11214847" cy="60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4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82" y="365125"/>
            <a:ext cx="11147612" cy="61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99" t="17071" r="27853" b="20505"/>
          <a:stretch/>
        </p:blipFill>
        <p:spPr>
          <a:xfrm>
            <a:off x="1156447" y="618565"/>
            <a:ext cx="10004611" cy="58360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58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3" y="365125"/>
            <a:ext cx="11349317" cy="6129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0812" y="1990165"/>
            <a:ext cx="5903259" cy="753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88" y="3051014"/>
            <a:ext cx="6706931" cy="11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94" y="297890"/>
            <a:ext cx="3451412" cy="791322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Objectives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6071"/>
            <a:ext cx="10806953" cy="467089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>
                <a:solidFill>
                  <a:srgbClr val="00B050"/>
                </a:solidFill>
              </a:rPr>
              <a:t>I MUST be </a:t>
            </a:r>
            <a:r>
              <a:rPr lang="es-ES_tradnl" sz="3600" err="1">
                <a:solidFill>
                  <a:srgbClr val="00B050"/>
                </a:solidFill>
              </a:rPr>
              <a:t>able</a:t>
            </a:r>
            <a:r>
              <a:rPr lang="es-ES_tradnl" sz="3600">
                <a:solidFill>
                  <a:srgbClr val="00B050"/>
                </a:solidFill>
              </a:rPr>
              <a:t> to </a:t>
            </a:r>
            <a:r>
              <a:rPr lang="es-ES_tradnl" sz="3600" err="1">
                <a:solidFill>
                  <a:srgbClr val="00B050"/>
                </a:solidFill>
              </a:rPr>
              <a:t>recognise</a:t>
            </a:r>
            <a:r>
              <a:rPr lang="es-ES_tradnl" sz="3600">
                <a:solidFill>
                  <a:srgbClr val="00B050"/>
                </a:solidFill>
              </a:rPr>
              <a:t> </a:t>
            </a:r>
            <a:r>
              <a:rPr lang="es-ES_tradnl" sz="3600" err="1">
                <a:solidFill>
                  <a:srgbClr val="00B050"/>
                </a:solidFill>
              </a:rPr>
              <a:t>vocabulary</a:t>
            </a:r>
            <a:r>
              <a:rPr lang="es-ES_tradnl" sz="3600">
                <a:solidFill>
                  <a:srgbClr val="00B050"/>
                </a:solidFill>
              </a:rPr>
              <a:t> and </a:t>
            </a:r>
            <a:r>
              <a:rPr lang="es-ES_tradnl" sz="3600" err="1">
                <a:solidFill>
                  <a:srgbClr val="00B050"/>
                </a:solidFill>
              </a:rPr>
              <a:t>structures</a:t>
            </a:r>
            <a:r>
              <a:rPr lang="es-ES_tradnl" sz="3600">
                <a:solidFill>
                  <a:srgbClr val="00B050"/>
                </a:solidFill>
              </a:rPr>
              <a:t> </a:t>
            </a:r>
            <a:r>
              <a:rPr lang="es-ES_tradnl" sz="3600" err="1">
                <a:solidFill>
                  <a:srgbClr val="00B050"/>
                </a:solidFill>
              </a:rPr>
              <a:t>from</a:t>
            </a:r>
            <a:r>
              <a:rPr lang="es-ES_tradnl" sz="3600">
                <a:solidFill>
                  <a:srgbClr val="00B050"/>
                </a:solidFill>
              </a:rPr>
              <a:t> </a:t>
            </a:r>
            <a:r>
              <a:rPr lang="es-ES_tradnl" sz="3600" err="1">
                <a:solidFill>
                  <a:srgbClr val="00B050"/>
                </a:solidFill>
              </a:rPr>
              <a:t>the</a:t>
            </a:r>
            <a:r>
              <a:rPr lang="es-ES_tradnl" sz="3600">
                <a:solidFill>
                  <a:srgbClr val="00B050"/>
                </a:solidFill>
              </a:rPr>
              <a:t> </a:t>
            </a:r>
            <a:r>
              <a:rPr lang="es-ES_tradnl" sz="3600" err="1">
                <a:solidFill>
                  <a:srgbClr val="00B050"/>
                </a:solidFill>
              </a:rPr>
              <a:t>first</a:t>
            </a:r>
            <a:r>
              <a:rPr lang="es-ES_tradnl" sz="3600">
                <a:solidFill>
                  <a:srgbClr val="00B050"/>
                </a:solidFill>
              </a:rPr>
              <a:t> </a:t>
            </a:r>
            <a:r>
              <a:rPr lang="es-ES_tradnl" sz="3600" err="1">
                <a:solidFill>
                  <a:srgbClr val="00B050"/>
                </a:solidFill>
              </a:rPr>
              <a:t>unit</a:t>
            </a:r>
            <a:endParaRPr lang="es-ES_tradnl" sz="3600">
              <a:solidFill>
                <a:srgbClr val="00B050"/>
              </a:solidFill>
            </a:endParaRPr>
          </a:p>
          <a:p>
            <a:endParaRPr lang="es-ES_tradnl" sz="3600"/>
          </a:p>
          <a:p>
            <a:r>
              <a:rPr lang="es-ES_tradnl" sz="3600">
                <a:solidFill>
                  <a:srgbClr val="FFC000"/>
                </a:solidFill>
              </a:rPr>
              <a:t>I SHOULD be </a:t>
            </a:r>
            <a:r>
              <a:rPr lang="es-ES_tradnl" sz="3600" err="1">
                <a:solidFill>
                  <a:srgbClr val="FFC000"/>
                </a:solidFill>
              </a:rPr>
              <a:t>able</a:t>
            </a:r>
            <a:r>
              <a:rPr lang="es-ES_tradnl" sz="3600">
                <a:solidFill>
                  <a:srgbClr val="FFC000"/>
                </a:solidFill>
              </a:rPr>
              <a:t> to </a:t>
            </a:r>
            <a:r>
              <a:rPr lang="es-ES_tradnl" sz="3600" err="1">
                <a:solidFill>
                  <a:srgbClr val="FFC000"/>
                </a:solidFill>
              </a:rPr>
              <a:t>recognise</a:t>
            </a:r>
            <a:r>
              <a:rPr lang="es-ES_tradnl" sz="3600">
                <a:solidFill>
                  <a:srgbClr val="FFC000"/>
                </a:solidFill>
              </a:rPr>
              <a:t> and produce </a:t>
            </a:r>
            <a:r>
              <a:rPr lang="es-ES_tradnl" sz="3600" err="1">
                <a:solidFill>
                  <a:srgbClr val="FFC000"/>
                </a:solidFill>
              </a:rPr>
              <a:t>vocabulary</a:t>
            </a:r>
            <a:r>
              <a:rPr lang="es-ES_tradnl" sz="3600">
                <a:solidFill>
                  <a:srgbClr val="FFC000"/>
                </a:solidFill>
              </a:rPr>
              <a:t> and </a:t>
            </a:r>
            <a:r>
              <a:rPr lang="es-ES_tradnl" sz="3600" err="1">
                <a:solidFill>
                  <a:srgbClr val="FFC000"/>
                </a:solidFill>
              </a:rPr>
              <a:t>structures</a:t>
            </a:r>
            <a:r>
              <a:rPr lang="es-ES_tradnl" sz="3600">
                <a:solidFill>
                  <a:srgbClr val="FFC000"/>
                </a:solidFill>
              </a:rPr>
              <a:t> </a:t>
            </a:r>
            <a:r>
              <a:rPr lang="es-ES_tradnl" sz="3600" err="1">
                <a:solidFill>
                  <a:srgbClr val="FFC000"/>
                </a:solidFill>
              </a:rPr>
              <a:t>from</a:t>
            </a:r>
            <a:r>
              <a:rPr lang="es-ES_tradnl" sz="3600">
                <a:solidFill>
                  <a:srgbClr val="FFC000"/>
                </a:solidFill>
              </a:rPr>
              <a:t> </a:t>
            </a:r>
            <a:r>
              <a:rPr lang="es-ES_tradnl" sz="3600" err="1">
                <a:solidFill>
                  <a:srgbClr val="FFC000"/>
                </a:solidFill>
              </a:rPr>
              <a:t>the</a:t>
            </a:r>
            <a:r>
              <a:rPr lang="es-ES_tradnl" sz="3600">
                <a:solidFill>
                  <a:srgbClr val="FFC000"/>
                </a:solidFill>
              </a:rPr>
              <a:t> </a:t>
            </a:r>
            <a:r>
              <a:rPr lang="es-ES_tradnl" sz="3600" err="1">
                <a:solidFill>
                  <a:srgbClr val="FFC000"/>
                </a:solidFill>
              </a:rPr>
              <a:t>first</a:t>
            </a:r>
            <a:r>
              <a:rPr lang="es-ES_tradnl" sz="3600">
                <a:solidFill>
                  <a:srgbClr val="FFC000"/>
                </a:solidFill>
              </a:rPr>
              <a:t> </a:t>
            </a:r>
            <a:r>
              <a:rPr lang="es-ES_tradnl" sz="3600" err="1">
                <a:solidFill>
                  <a:srgbClr val="FFC000"/>
                </a:solidFill>
              </a:rPr>
              <a:t>unit</a:t>
            </a:r>
            <a:endParaRPr lang="es-ES_tradnl" sz="3600">
              <a:solidFill>
                <a:srgbClr val="FFC000"/>
              </a:solidFill>
            </a:endParaRPr>
          </a:p>
          <a:p>
            <a:endParaRPr lang="es-ES_tradnl" sz="3600">
              <a:solidFill>
                <a:srgbClr val="FFC000"/>
              </a:solidFill>
            </a:endParaRPr>
          </a:p>
          <a:p>
            <a:r>
              <a:rPr lang="es-ES_tradnl" sz="3600">
                <a:solidFill>
                  <a:srgbClr val="FF0000"/>
                </a:solidFill>
              </a:rPr>
              <a:t>I COULD be </a:t>
            </a:r>
            <a:r>
              <a:rPr lang="es-ES_tradnl" sz="3600" err="1">
                <a:solidFill>
                  <a:srgbClr val="FF0000"/>
                </a:solidFill>
              </a:rPr>
              <a:t>able</a:t>
            </a:r>
            <a:r>
              <a:rPr lang="es-ES_tradnl" sz="3600">
                <a:solidFill>
                  <a:srgbClr val="FF0000"/>
                </a:solidFill>
              </a:rPr>
              <a:t> to </a:t>
            </a:r>
            <a:r>
              <a:rPr lang="es-ES_tradnl" sz="3600" err="1">
                <a:solidFill>
                  <a:srgbClr val="FF0000"/>
                </a:solidFill>
              </a:rPr>
              <a:t>recognise</a:t>
            </a:r>
            <a:r>
              <a:rPr lang="es-ES_tradnl" sz="3600">
                <a:solidFill>
                  <a:srgbClr val="FF0000"/>
                </a:solidFill>
              </a:rPr>
              <a:t> and produce </a:t>
            </a:r>
            <a:r>
              <a:rPr lang="es-ES_tradnl" sz="3600" err="1">
                <a:solidFill>
                  <a:srgbClr val="FF0000"/>
                </a:solidFill>
              </a:rPr>
              <a:t>vocabulary</a:t>
            </a:r>
            <a:r>
              <a:rPr lang="es-ES_tradnl" sz="3600">
                <a:solidFill>
                  <a:srgbClr val="FF0000"/>
                </a:solidFill>
              </a:rPr>
              <a:t> and </a:t>
            </a:r>
            <a:r>
              <a:rPr lang="es-ES_tradnl" sz="3600" err="1">
                <a:solidFill>
                  <a:srgbClr val="FF0000"/>
                </a:solidFill>
              </a:rPr>
              <a:t>structures</a:t>
            </a:r>
            <a:r>
              <a:rPr lang="es-ES_tradnl" sz="3600">
                <a:solidFill>
                  <a:srgbClr val="FF0000"/>
                </a:solidFill>
              </a:rPr>
              <a:t> </a:t>
            </a:r>
            <a:r>
              <a:rPr lang="es-ES_tradnl" sz="3600" err="1">
                <a:solidFill>
                  <a:srgbClr val="FF0000"/>
                </a:solidFill>
              </a:rPr>
              <a:t>from</a:t>
            </a:r>
            <a:r>
              <a:rPr lang="es-ES_tradnl" sz="3600">
                <a:solidFill>
                  <a:srgbClr val="FF0000"/>
                </a:solidFill>
              </a:rPr>
              <a:t> </a:t>
            </a:r>
            <a:r>
              <a:rPr lang="es-ES_tradnl" sz="3600" err="1">
                <a:solidFill>
                  <a:srgbClr val="FF0000"/>
                </a:solidFill>
              </a:rPr>
              <a:t>the</a:t>
            </a:r>
            <a:r>
              <a:rPr lang="es-ES_tradnl" sz="3600">
                <a:solidFill>
                  <a:srgbClr val="FF0000"/>
                </a:solidFill>
              </a:rPr>
              <a:t> </a:t>
            </a:r>
            <a:r>
              <a:rPr lang="es-ES_tradnl" sz="3600" err="1">
                <a:solidFill>
                  <a:srgbClr val="FF0000"/>
                </a:solidFill>
              </a:rPr>
              <a:t>first</a:t>
            </a:r>
            <a:r>
              <a:rPr lang="es-ES_tradnl" sz="3600">
                <a:solidFill>
                  <a:srgbClr val="FF0000"/>
                </a:solidFill>
              </a:rPr>
              <a:t> </a:t>
            </a:r>
            <a:r>
              <a:rPr lang="es-ES_tradnl" sz="3600" err="1">
                <a:solidFill>
                  <a:srgbClr val="FF0000"/>
                </a:solidFill>
              </a:rPr>
              <a:t>unit</a:t>
            </a:r>
            <a:r>
              <a:rPr lang="es-ES_tradnl" sz="3600">
                <a:solidFill>
                  <a:srgbClr val="FF0000"/>
                </a:solidFill>
              </a:rPr>
              <a:t> and </a:t>
            </a:r>
            <a:r>
              <a:rPr lang="es-ES_tradnl" sz="3600" err="1">
                <a:solidFill>
                  <a:srgbClr val="FF0000"/>
                </a:solidFill>
              </a:rPr>
              <a:t>add</a:t>
            </a:r>
            <a:r>
              <a:rPr lang="es-ES_tradnl" sz="3600">
                <a:solidFill>
                  <a:srgbClr val="FF0000"/>
                </a:solidFill>
              </a:rPr>
              <a:t> extra </a:t>
            </a:r>
            <a:r>
              <a:rPr lang="es-ES_tradnl" sz="3600" err="1">
                <a:solidFill>
                  <a:srgbClr val="FF0000"/>
                </a:solidFill>
              </a:rPr>
              <a:t>details</a:t>
            </a:r>
            <a:endParaRPr lang="es-ES_tradnl" sz="3600">
              <a:solidFill>
                <a:srgbClr val="FF0000"/>
              </a:solidFill>
            </a:endParaRPr>
          </a:p>
          <a:p>
            <a:endParaRPr lang="es-ES_tradnl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155" y="68799"/>
            <a:ext cx="2143125" cy="124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55" y="219846"/>
            <a:ext cx="2143125" cy="10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35" y="163420"/>
            <a:ext cx="3675529" cy="71064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err="1"/>
              <a:t>Just</a:t>
            </a:r>
            <a:r>
              <a:rPr lang="es-ES_tradnl"/>
              <a:t> a minute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1306" y="1055594"/>
            <a:ext cx="4298576" cy="5358653"/>
          </a:xfrm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/>
              <a:t>I </a:t>
            </a:r>
            <a:r>
              <a:rPr lang="es-ES_tradnl" err="1"/>
              <a:t>like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I </a:t>
            </a:r>
            <a:r>
              <a:rPr lang="es-ES_tradnl" err="1"/>
              <a:t>don’t</a:t>
            </a:r>
            <a:r>
              <a:rPr lang="es-ES_tradnl"/>
              <a:t> </a:t>
            </a:r>
            <a:r>
              <a:rPr lang="es-ES_tradnl" err="1"/>
              <a:t>like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Sport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Football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Cycling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School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Fish</a:t>
            </a:r>
            <a:r>
              <a:rPr lang="es-ES_tradnl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Dance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Music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Pizza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Snakes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Ice </a:t>
            </a:r>
            <a:r>
              <a:rPr lang="es-ES_tradnl" err="1"/>
              <a:t>creams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Video </a:t>
            </a:r>
            <a:r>
              <a:rPr lang="es-ES_tradnl" err="1"/>
              <a:t>games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 err="1"/>
              <a:t>Holidays</a:t>
            </a: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Comics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spiders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04964" y="1055594"/>
            <a:ext cx="5181600" cy="5358653"/>
          </a:xfrm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s-ES_tradnl"/>
              <a:t>1. </a:t>
            </a:r>
            <a:r>
              <a:rPr lang="es-ES_tradnl" err="1"/>
              <a:t>J’aime</a:t>
            </a:r>
            <a:endParaRPr lang="es-ES_tradnl"/>
          </a:p>
          <a:p>
            <a:r>
              <a:rPr lang="es-ES_tradnl"/>
              <a:t>2. Je </a:t>
            </a:r>
            <a:r>
              <a:rPr lang="es-ES_tradnl" err="1"/>
              <a:t>n’aime</a:t>
            </a:r>
            <a:r>
              <a:rPr lang="es-ES_tradnl"/>
              <a:t> </a:t>
            </a:r>
            <a:r>
              <a:rPr lang="es-ES_tradnl" err="1"/>
              <a:t>pas</a:t>
            </a:r>
            <a:endParaRPr lang="es-ES_tradnl"/>
          </a:p>
          <a:p>
            <a:r>
              <a:rPr lang="es-ES_tradnl"/>
              <a:t>3. le sport</a:t>
            </a:r>
          </a:p>
          <a:p>
            <a:r>
              <a:rPr lang="es-ES_tradnl"/>
              <a:t>4. le </a:t>
            </a:r>
            <a:r>
              <a:rPr lang="es-ES_tradnl" err="1"/>
              <a:t>foot</a:t>
            </a:r>
            <a:endParaRPr lang="es-ES_tradnl"/>
          </a:p>
          <a:p>
            <a:r>
              <a:rPr lang="es-ES_tradnl"/>
              <a:t>5. le </a:t>
            </a:r>
            <a:r>
              <a:rPr lang="es-ES_tradnl" err="1"/>
              <a:t>vélo</a:t>
            </a:r>
            <a:endParaRPr lang="es-ES_tradnl"/>
          </a:p>
          <a:p>
            <a:r>
              <a:rPr lang="es-ES_tradnl"/>
              <a:t>6. le </a:t>
            </a:r>
            <a:r>
              <a:rPr lang="es-ES_tradnl" err="1"/>
              <a:t>collège</a:t>
            </a:r>
            <a:endParaRPr lang="es-ES_tradnl"/>
          </a:p>
          <a:p>
            <a:r>
              <a:rPr lang="es-ES_tradnl"/>
              <a:t>7.  le </a:t>
            </a:r>
            <a:r>
              <a:rPr lang="es-ES_tradnl" err="1"/>
              <a:t>poisoon</a:t>
            </a:r>
            <a:endParaRPr lang="es-ES_tradnl"/>
          </a:p>
          <a:p>
            <a:r>
              <a:rPr lang="es-ES_tradnl"/>
              <a:t>8. la </a:t>
            </a:r>
            <a:r>
              <a:rPr lang="es-ES_tradnl" err="1"/>
              <a:t>danse</a:t>
            </a:r>
            <a:endParaRPr lang="es-ES_tradnl"/>
          </a:p>
          <a:p>
            <a:r>
              <a:rPr lang="es-ES_tradnl"/>
              <a:t>9. la </a:t>
            </a:r>
            <a:r>
              <a:rPr lang="es-ES_tradnl" err="1"/>
              <a:t>musique</a:t>
            </a:r>
            <a:endParaRPr lang="es-ES_tradnl"/>
          </a:p>
          <a:p>
            <a:r>
              <a:rPr lang="es-ES_tradnl"/>
              <a:t>10. les pizzas</a:t>
            </a:r>
          </a:p>
          <a:p>
            <a:r>
              <a:rPr lang="es-ES_tradnl"/>
              <a:t>11. les </a:t>
            </a:r>
            <a:r>
              <a:rPr lang="es-ES_tradnl" err="1"/>
              <a:t>serpents</a:t>
            </a:r>
            <a:endParaRPr lang="es-ES_tradnl"/>
          </a:p>
          <a:p>
            <a:r>
              <a:rPr lang="es-ES_tradnl"/>
              <a:t>12. les </a:t>
            </a:r>
            <a:r>
              <a:rPr lang="es-ES_tradnl" err="1"/>
              <a:t>glaces</a:t>
            </a:r>
            <a:endParaRPr lang="es-ES_tradnl"/>
          </a:p>
          <a:p>
            <a:r>
              <a:rPr lang="es-ES_tradnl"/>
              <a:t>13. les </a:t>
            </a:r>
            <a:r>
              <a:rPr lang="es-ES_tradnl" err="1"/>
              <a:t>jeux</a:t>
            </a:r>
            <a:r>
              <a:rPr lang="es-ES_tradnl"/>
              <a:t> </a:t>
            </a:r>
            <a:r>
              <a:rPr lang="es-ES_tradnl" err="1"/>
              <a:t>vidéo</a:t>
            </a:r>
            <a:endParaRPr lang="es-ES_tradnl"/>
          </a:p>
          <a:p>
            <a:r>
              <a:rPr lang="es-ES_tradnl"/>
              <a:t>14. les </a:t>
            </a:r>
            <a:r>
              <a:rPr lang="es-ES_tradnl" err="1"/>
              <a:t>vacances</a:t>
            </a:r>
            <a:endParaRPr lang="es-ES_tradnl"/>
          </a:p>
          <a:p>
            <a:r>
              <a:rPr lang="es-ES_tradnl"/>
              <a:t>15. les BD</a:t>
            </a:r>
          </a:p>
          <a:p>
            <a:r>
              <a:rPr lang="es-ES_tradnl"/>
              <a:t>16. les </a:t>
            </a:r>
            <a:r>
              <a:rPr lang="es-ES_tradnl" err="1"/>
              <a:t>araignées</a:t>
            </a:r>
            <a:endParaRPr lang="es-ES_tradnl"/>
          </a:p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00" y="3734920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1436" y="173412"/>
            <a:ext cx="5257800" cy="92579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u="sng">
                <a:latin typeface="Comic Sans MS" panose="030F0702030302020204" pitchFamily="66" charset="0"/>
              </a:rPr>
              <a:t>AVOIR  </a:t>
            </a:r>
            <a:r>
              <a:rPr lang="en-GB" altLang="en-US" sz="4000" b="1">
                <a:latin typeface="Comic Sans MS" panose="030F0702030302020204" pitchFamily="66" charset="0"/>
              </a:rPr>
              <a:t>to have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7329" y="1513172"/>
            <a:ext cx="3841377" cy="4185761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1. </a:t>
            </a:r>
            <a:r>
              <a:rPr lang="en-GB" altLang="en-US" sz="3600" err="1">
                <a:latin typeface="Comic Sans MS" panose="030F0702030302020204" pitchFamily="66" charset="0"/>
              </a:rPr>
              <a:t>J’ai</a:t>
            </a:r>
            <a:r>
              <a:rPr lang="en-GB" altLang="en-US" sz="36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2. </a:t>
            </a:r>
            <a:r>
              <a:rPr lang="en-GB" altLang="en-US" sz="3600" err="1">
                <a:latin typeface="Comic Sans MS" panose="030F0702030302020204" pitchFamily="66" charset="0"/>
              </a:rPr>
              <a:t>Tu</a:t>
            </a:r>
            <a:r>
              <a:rPr lang="en-GB" altLang="en-US" sz="3600">
                <a:latin typeface="Comic Sans MS" panose="030F0702030302020204" pitchFamily="66" charset="0"/>
              </a:rPr>
              <a:t> as</a:t>
            </a: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3. Il/</a:t>
            </a:r>
            <a:r>
              <a:rPr lang="en-GB" altLang="en-US" sz="3600" err="1">
                <a:latin typeface="Comic Sans MS" panose="030F0702030302020204" pitchFamily="66" charset="0"/>
              </a:rPr>
              <a:t>elle</a:t>
            </a:r>
            <a:r>
              <a:rPr lang="en-GB" altLang="en-US" sz="3600">
                <a:latin typeface="Comic Sans MS" panose="030F0702030302020204" pitchFamily="66" charset="0"/>
              </a:rPr>
              <a:t>/on a</a:t>
            </a: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(On a)</a:t>
            </a: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4. Nous </a:t>
            </a:r>
            <a:r>
              <a:rPr lang="en-GB" altLang="en-US" sz="3600" err="1">
                <a:latin typeface="Comic Sans MS" panose="030F0702030302020204" pitchFamily="66" charset="0"/>
              </a:rPr>
              <a:t>avons</a:t>
            </a:r>
            <a:endParaRPr lang="en-GB" altLang="en-US" sz="36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5. </a:t>
            </a:r>
            <a:r>
              <a:rPr lang="en-GB" altLang="en-US" sz="3600" err="1">
                <a:latin typeface="Comic Sans MS" panose="030F0702030302020204" pitchFamily="66" charset="0"/>
              </a:rPr>
              <a:t>Vous</a:t>
            </a:r>
            <a:r>
              <a:rPr lang="en-GB" altLang="en-US" sz="3600">
                <a:latin typeface="Comic Sans MS" panose="030F0702030302020204" pitchFamily="66" charset="0"/>
              </a:rPr>
              <a:t> </a:t>
            </a:r>
            <a:r>
              <a:rPr lang="en-GB" altLang="en-US" sz="3600" err="1">
                <a:latin typeface="Comic Sans MS" panose="030F0702030302020204" pitchFamily="66" charset="0"/>
              </a:rPr>
              <a:t>avez</a:t>
            </a:r>
            <a:endParaRPr lang="en-GB" altLang="en-US" sz="36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6. </a:t>
            </a:r>
            <a:r>
              <a:rPr lang="en-GB" altLang="en-US" sz="3600" err="1">
                <a:latin typeface="Comic Sans MS" panose="030F0702030302020204" pitchFamily="66" charset="0"/>
              </a:rPr>
              <a:t>Ils</a:t>
            </a:r>
            <a:r>
              <a:rPr lang="en-GB" altLang="en-US" sz="3600">
                <a:latin typeface="Comic Sans MS" panose="030F0702030302020204" pitchFamily="66" charset="0"/>
              </a:rPr>
              <a:t>/</a:t>
            </a:r>
            <a:r>
              <a:rPr lang="en-GB" altLang="en-US" sz="3600" err="1">
                <a:latin typeface="Comic Sans MS" panose="030F0702030302020204" pitchFamily="66" charset="0"/>
              </a:rPr>
              <a:t>elles</a:t>
            </a:r>
            <a:r>
              <a:rPr lang="en-GB" altLang="en-US" sz="3600">
                <a:latin typeface="Comic Sans MS" panose="030F0702030302020204" pitchFamily="66" charset="0"/>
              </a:rPr>
              <a:t> </a:t>
            </a:r>
            <a:r>
              <a:rPr lang="en-GB" altLang="en-US" sz="3600" err="1">
                <a:latin typeface="Comic Sans MS" panose="030F0702030302020204" pitchFamily="66" charset="0"/>
              </a:rPr>
              <a:t>ont</a:t>
            </a:r>
            <a:endParaRPr lang="en-GB" altLang="en-US" sz="3600">
              <a:latin typeface="Comic Sans MS" panose="030F0702030302020204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2365" y="1513172"/>
            <a:ext cx="2832847" cy="4185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1. I have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2. You have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3. He/she has (we have)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4. We have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5. You have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6. They have </a:t>
            </a:r>
          </a:p>
        </p:txBody>
      </p:sp>
    </p:spTree>
    <p:extLst>
      <p:ext uri="{BB962C8B-B14F-4D97-AF65-F5344CB8AC3E}">
        <p14:creationId xmlns:p14="http://schemas.microsoft.com/office/powerpoint/2010/main" val="3785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535" y="300579"/>
            <a:ext cx="4056529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Etre</a:t>
            </a:r>
            <a:r>
              <a:rPr lang="es-ES_tradnl"/>
              <a:t>- To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I am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You are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He is / She is / (we are)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We are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You are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They are</a:t>
            </a:r>
          </a:p>
          <a:p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>
                <a:latin typeface="Comic Sans MS" panose="030F0702030302020204" pitchFamily="66" charset="0"/>
              </a:rPr>
              <a:t>Je </a:t>
            </a:r>
            <a:r>
              <a:rPr lang="es-ES_tradnl" err="1">
                <a:latin typeface="Comic Sans MS" panose="030F0702030302020204" pitchFamily="66" charset="0"/>
              </a:rPr>
              <a:t>suis</a:t>
            </a:r>
            <a:endParaRPr lang="es-ES_tradnl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>
                <a:latin typeface="Comic Sans MS" panose="030F0702030302020204" pitchFamily="66" charset="0"/>
              </a:rPr>
              <a:t>Tu 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err="1">
                <a:latin typeface="Comic Sans MS" panose="030F0702030302020204" pitchFamily="66" charset="0"/>
              </a:rPr>
              <a:t>Il</a:t>
            </a:r>
            <a:r>
              <a:rPr lang="es-ES_tradnl">
                <a:latin typeface="Comic Sans MS" panose="030F0702030302020204" pitchFamily="66" charset="0"/>
              </a:rPr>
              <a:t> </a:t>
            </a:r>
            <a:r>
              <a:rPr lang="es-ES_tradnl" err="1">
                <a:latin typeface="Comic Sans MS" panose="030F0702030302020204" pitchFamily="66" charset="0"/>
              </a:rPr>
              <a:t>est</a:t>
            </a:r>
            <a:r>
              <a:rPr lang="es-ES_tradnl">
                <a:latin typeface="Comic Sans MS" panose="030F0702030302020204" pitchFamily="66" charset="0"/>
              </a:rPr>
              <a:t>/ elle </a:t>
            </a:r>
            <a:r>
              <a:rPr lang="es-ES_tradnl" err="1">
                <a:latin typeface="Comic Sans MS" panose="030F0702030302020204" pitchFamily="66" charset="0"/>
              </a:rPr>
              <a:t>est</a:t>
            </a:r>
            <a:r>
              <a:rPr lang="es-ES_tradnl">
                <a:latin typeface="Comic Sans MS" panose="030F0702030302020204" pitchFamily="66" charset="0"/>
              </a:rPr>
              <a:t> (</a:t>
            </a:r>
            <a:r>
              <a:rPr lang="es-ES_tradnl" err="1">
                <a:latin typeface="Comic Sans MS" panose="030F0702030302020204" pitchFamily="66" charset="0"/>
              </a:rPr>
              <a:t>on</a:t>
            </a:r>
            <a:r>
              <a:rPr lang="es-ES_tradnl">
                <a:latin typeface="Comic Sans MS" panose="030F0702030302020204" pitchFamily="66" charset="0"/>
              </a:rPr>
              <a:t> </a:t>
            </a:r>
            <a:r>
              <a:rPr lang="es-ES_tradnl" err="1">
                <a:latin typeface="Comic Sans MS" panose="030F0702030302020204" pitchFamily="66" charset="0"/>
              </a:rPr>
              <a:t>est</a:t>
            </a:r>
            <a:r>
              <a:rPr lang="es-ES_tradnl"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err="1">
                <a:latin typeface="Comic Sans MS" panose="030F0702030302020204" pitchFamily="66" charset="0"/>
              </a:rPr>
              <a:t>Nous</a:t>
            </a:r>
            <a:r>
              <a:rPr lang="es-ES_tradnl">
                <a:latin typeface="Comic Sans MS" panose="030F0702030302020204" pitchFamily="66" charset="0"/>
              </a:rPr>
              <a:t> </a:t>
            </a:r>
            <a:r>
              <a:rPr lang="es-ES_tradnl" err="1">
                <a:latin typeface="Comic Sans MS" panose="030F0702030302020204" pitchFamily="66" charset="0"/>
              </a:rPr>
              <a:t>sommes</a:t>
            </a:r>
            <a:endParaRPr lang="es-ES_tradnl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err="1">
                <a:latin typeface="Comic Sans MS" panose="030F0702030302020204" pitchFamily="66" charset="0"/>
              </a:rPr>
              <a:t>Vous</a:t>
            </a:r>
            <a:r>
              <a:rPr lang="es-ES_tradnl">
                <a:latin typeface="Comic Sans MS" panose="030F0702030302020204" pitchFamily="66" charset="0"/>
              </a:rPr>
              <a:t> </a:t>
            </a:r>
            <a:r>
              <a:rPr lang="es-ES_tradnl" err="1">
                <a:latin typeface="Comic Sans MS" panose="030F0702030302020204" pitchFamily="66" charset="0"/>
              </a:rPr>
              <a:t>êtes</a:t>
            </a:r>
            <a:endParaRPr lang="es-ES_tradnl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err="1">
                <a:latin typeface="Comic Sans MS" panose="030F0702030302020204" pitchFamily="66" charset="0"/>
              </a:rPr>
              <a:t>Ils</a:t>
            </a:r>
            <a:r>
              <a:rPr lang="es-ES_tradnl">
                <a:latin typeface="Comic Sans MS" panose="030F0702030302020204" pitchFamily="66" charset="0"/>
              </a:rPr>
              <a:t> </a:t>
            </a:r>
            <a:r>
              <a:rPr lang="es-ES_tradnl" err="1">
                <a:latin typeface="Comic Sans MS" panose="030F0702030302020204" pitchFamily="66" charset="0"/>
              </a:rPr>
              <a:t>sont</a:t>
            </a:r>
            <a:r>
              <a:rPr lang="es-ES_tradnl">
                <a:latin typeface="Comic Sans MS" panose="030F0702030302020204" pitchFamily="66" charset="0"/>
              </a:rPr>
              <a:t> / elles </a:t>
            </a:r>
            <a:r>
              <a:rPr lang="es-ES_tradnl" err="1">
                <a:latin typeface="Comic Sans MS" panose="030F0702030302020204" pitchFamily="66" charset="0"/>
              </a:rPr>
              <a:t>sont</a:t>
            </a:r>
            <a:endParaRPr lang="es-ES_tradnl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535" y="3434882"/>
            <a:ext cx="1790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8518" y="185738"/>
            <a:ext cx="1828800" cy="11430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DEFI!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980174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fr-FR" altLang="en-US" sz="4400">
                <a:latin typeface="Comic Sans MS" panose="030F0702030302020204" pitchFamily="66" charset="0"/>
              </a:rPr>
              <a:t>2 teams, </a:t>
            </a:r>
            <a:r>
              <a:rPr lang="fr-FR" altLang="en-US" sz="4400" err="1">
                <a:latin typeface="Comic Sans MS" panose="030F0702030302020204" pitchFamily="66" charset="0"/>
              </a:rPr>
              <a:t>choose</a:t>
            </a:r>
            <a:r>
              <a:rPr lang="fr-FR" altLang="en-US" sz="4400">
                <a:latin typeface="Comic Sans MS" panose="030F0702030302020204" pitchFamily="66" charset="0"/>
              </a:rPr>
              <a:t> 1 </a:t>
            </a:r>
            <a:r>
              <a:rPr lang="fr-FR" altLang="en-US" sz="4400" err="1">
                <a:latin typeface="Comic Sans MS" panose="030F0702030302020204" pitchFamily="66" charset="0"/>
              </a:rPr>
              <a:t>person</a:t>
            </a:r>
            <a:r>
              <a:rPr lang="fr-FR" altLang="en-US" sz="4400">
                <a:latin typeface="Comic Sans MS" panose="030F0702030302020204" pitchFamily="66" charset="0"/>
              </a:rPr>
              <a:t> </a:t>
            </a:r>
            <a:r>
              <a:rPr lang="fr-FR" altLang="en-US" sz="4400" err="1">
                <a:latin typeface="Comic Sans MS" panose="030F0702030302020204" pitchFamily="66" charset="0"/>
              </a:rPr>
              <a:t>from</a:t>
            </a:r>
            <a:r>
              <a:rPr lang="fr-FR" altLang="en-US" sz="4400">
                <a:latin typeface="Comic Sans MS" panose="030F0702030302020204" pitchFamily="66" charset="0"/>
              </a:rPr>
              <a:t> </a:t>
            </a:r>
            <a:r>
              <a:rPr lang="fr-FR" altLang="en-US" sz="4400" err="1">
                <a:latin typeface="Comic Sans MS" panose="030F0702030302020204" pitchFamily="66" charset="0"/>
              </a:rPr>
              <a:t>each</a:t>
            </a:r>
            <a:r>
              <a:rPr lang="fr-FR" altLang="en-US" sz="4400">
                <a:latin typeface="Comic Sans MS" panose="030F0702030302020204" pitchFamily="66" charset="0"/>
              </a:rPr>
              <a:t> team to </a:t>
            </a:r>
            <a:r>
              <a:rPr lang="fr-FR" altLang="en-US" sz="4400" err="1">
                <a:latin typeface="Comic Sans MS" panose="030F0702030302020204" pitchFamily="66" charset="0"/>
              </a:rPr>
              <a:t>conjugate</a:t>
            </a:r>
            <a:r>
              <a:rPr lang="fr-FR" altLang="en-US" sz="4400">
                <a:latin typeface="Comic Sans MS" panose="030F0702030302020204" pitchFamily="66" charset="0"/>
              </a:rPr>
              <a:t> the </a:t>
            </a:r>
            <a:r>
              <a:rPr lang="fr-FR" altLang="en-US" sz="4400" err="1">
                <a:latin typeface="Comic Sans MS" panose="030F0702030302020204" pitchFamily="66" charset="0"/>
              </a:rPr>
              <a:t>verb</a:t>
            </a:r>
            <a:r>
              <a:rPr lang="fr-FR" altLang="en-US" sz="4400">
                <a:latin typeface="Comic Sans MS" panose="030F0702030302020204" pitchFamily="66" charset="0"/>
              </a:rPr>
              <a:t> AVOIR or ETRE as </a:t>
            </a:r>
            <a:r>
              <a:rPr lang="fr-FR" altLang="en-US" sz="4400" err="1">
                <a:latin typeface="Comic Sans MS" panose="030F0702030302020204" pitchFamily="66" charset="0"/>
              </a:rPr>
              <a:t>quickly</a:t>
            </a:r>
            <a:r>
              <a:rPr lang="fr-FR" altLang="en-US" sz="4400">
                <a:latin typeface="Comic Sans MS" panose="030F0702030302020204" pitchFamily="66" charset="0"/>
              </a:rPr>
              <a:t> as possible on the </a:t>
            </a:r>
            <a:r>
              <a:rPr lang="fr-FR" altLang="en-US" sz="4400" err="1">
                <a:latin typeface="Comic Sans MS" panose="030F0702030302020204" pitchFamily="66" charset="0"/>
              </a:rPr>
              <a:t>whiteboard</a:t>
            </a:r>
            <a:r>
              <a:rPr lang="fr-FR" altLang="en-US" sz="4400">
                <a:latin typeface="Comic Sans MS" panose="030F0702030302020204" pitchFamily="66" charset="0"/>
              </a:rPr>
              <a:t>- </a:t>
            </a:r>
            <a:r>
              <a:rPr lang="fr-FR" altLang="en-US" sz="4400" err="1">
                <a:latin typeface="Comic Sans MS" panose="030F0702030302020204" pitchFamily="66" charset="0"/>
              </a:rPr>
              <a:t>head</a:t>
            </a:r>
            <a:r>
              <a:rPr lang="fr-FR" altLang="en-US" sz="4400">
                <a:latin typeface="Comic Sans MS" panose="030F0702030302020204" pitchFamily="66" charset="0"/>
              </a:rPr>
              <a:t> to </a:t>
            </a:r>
            <a:r>
              <a:rPr lang="fr-FR" altLang="en-US" sz="4400" err="1">
                <a:latin typeface="Comic Sans MS" panose="030F0702030302020204" pitchFamily="66" charset="0"/>
              </a:rPr>
              <a:t>head</a:t>
            </a:r>
            <a:r>
              <a:rPr lang="fr-FR" altLang="en-US" sz="4400">
                <a:latin typeface="Comic Sans MS" panose="030F0702030302020204" pitchFamily="66" charset="0"/>
              </a:rPr>
              <a:t>!</a:t>
            </a:r>
          </a:p>
          <a:p>
            <a:endParaRPr lang="fr-FR" alt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9A642-9E7D-40C6-A306-AB1E16AC9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53"/>
          <a:stretch/>
        </p:blipFill>
        <p:spPr>
          <a:xfrm>
            <a:off x="2568389" y="4249271"/>
            <a:ext cx="5795681" cy="2068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88" b="22977"/>
          <a:stretch/>
        </p:blipFill>
        <p:spPr>
          <a:xfrm>
            <a:off x="118098" y="365125"/>
            <a:ext cx="12536989" cy="58360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32212" y="3402106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err="1"/>
              <a:t>ai</a:t>
            </a:r>
            <a:endParaRPr lang="es-ES_tradnl" b="1"/>
          </a:p>
        </p:txBody>
      </p:sp>
      <p:sp>
        <p:nvSpPr>
          <p:cNvPr id="6" name="TextBox 5"/>
          <p:cNvSpPr txBox="1"/>
          <p:nvPr/>
        </p:nvSpPr>
        <p:spPr>
          <a:xfrm>
            <a:off x="3460377" y="4025153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err="1"/>
              <a:t>you</a:t>
            </a:r>
            <a:endParaRPr lang="es-ES_tradnl" b="1"/>
          </a:p>
        </p:txBody>
      </p:sp>
      <p:sp>
        <p:nvSpPr>
          <p:cNvPr id="8" name="TextBox 7"/>
          <p:cNvSpPr txBox="1"/>
          <p:nvPr/>
        </p:nvSpPr>
        <p:spPr>
          <a:xfrm>
            <a:off x="4365812" y="4594412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/>
              <a:t>has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9" y="3391919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err="1"/>
              <a:t>suis</a:t>
            </a:r>
            <a:endParaRPr lang="es-ES_tradnl" b="1"/>
          </a:p>
        </p:txBody>
      </p:sp>
      <p:sp>
        <p:nvSpPr>
          <p:cNvPr id="10" name="TextBox 9"/>
          <p:cNvSpPr txBox="1"/>
          <p:nvPr/>
        </p:nvSpPr>
        <p:spPr>
          <a:xfrm>
            <a:off x="7808259" y="3999148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/>
              <a:t>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793" y="4582744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err="1"/>
              <a:t>est</a:t>
            </a:r>
            <a:endParaRPr lang="es-ES_tradnl" b="1"/>
          </a:p>
        </p:txBody>
      </p:sp>
    </p:spTree>
    <p:extLst>
      <p:ext uri="{BB962C8B-B14F-4D97-AF65-F5344CB8AC3E}">
        <p14:creationId xmlns:p14="http://schemas.microsoft.com/office/powerpoint/2010/main" val="24687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2" y="230653"/>
            <a:ext cx="4325471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/>
              <a:t>P.24 </a:t>
            </a:r>
            <a:r>
              <a:rPr lang="es-ES_tradnl" err="1"/>
              <a:t>exercise</a:t>
            </a:r>
            <a:r>
              <a:rPr lang="es-ES_tradnl"/>
              <a:t>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87" b="23287"/>
          <a:stretch/>
        </p:blipFill>
        <p:spPr>
          <a:xfrm>
            <a:off x="672353" y="1936376"/>
            <a:ext cx="11282083" cy="44375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03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05" y="365125"/>
            <a:ext cx="11389659" cy="5811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6882" y="2501153"/>
            <a:ext cx="618565" cy="4840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49" y="2985247"/>
            <a:ext cx="1204345" cy="526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149" y="3511496"/>
            <a:ext cx="1580863" cy="48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149" y="3999218"/>
            <a:ext cx="1419498" cy="487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7584" y="4486940"/>
            <a:ext cx="2764204" cy="4840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6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5" t="9451" r="12005" b="17666"/>
          <a:stretch/>
        </p:blipFill>
        <p:spPr>
          <a:xfrm>
            <a:off x="739588" y="486149"/>
            <a:ext cx="10972800" cy="56860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10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301BF-856E-4973-9250-02D7C5A0DF32}">
  <ds:schemaRefs>
    <ds:schemaRef ds:uri="37bb6d48-7c88-44a9-a0ca-754bfa7f794b"/>
    <ds:schemaRef ds:uri="bb63e111-dce5-4a45-8def-dc0a7d76a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FDA6B2-95B2-4AD7-BB69-B1CF29FF1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0081A-3BD4-4063-8505-3CC750D4FEC4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Year 7 Module one Revision</vt:lpstr>
      <vt:lpstr>Objectives</vt:lpstr>
      <vt:lpstr>AVOIR  to have</vt:lpstr>
      <vt:lpstr>Etre- To be</vt:lpstr>
      <vt:lpstr>DEFI!</vt:lpstr>
      <vt:lpstr>PowerPoint Presentation</vt:lpstr>
      <vt:lpstr>P.24 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a minute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Module one Revision</dc:title>
  <dc:creator>H Crockford</dc:creator>
  <cp:revision>1</cp:revision>
  <dcterms:created xsi:type="dcterms:W3CDTF">2019-01-07T13:36:27Z</dcterms:created>
  <dcterms:modified xsi:type="dcterms:W3CDTF">2019-01-14T17:08:49Z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