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  <p:sldMasterId id="2147483672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1" r:id="rId11"/>
    <p:sldId id="262" r:id="rId12"/>
    <p:sldId id="277" r:id="rId13"/>
    <p:sldId id="278" r:id="rId14"/>
    <p:sldId id="266" r:id="rId15"/>
    <p:sldId id="263" r:id="rId16"/>
    <p:sldId id="265" r:id="rId17"/>
    <p:sldId id="260" r:id="rId18"/>
    <p:sldId id="270" r:id="rId19"/>
    <p:sldId id="264" r:id="rId20"/>
    <p:sldId id="267" r:id="rId21"/>
    <p:sldId id="268" r:id="rId22"/>
    <p:sldId id="276" r:id="rId23"/>
    <p:sldId id="273" r:id="rId24"/>
    <p:sldId id="275" r:id="rId25"/>
    <p:sldId id="27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7A3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0A48E4D8-B972-487C-BDF7-499C433B51AD}"/>
    <pc:docChg chg="undo custSel addSld delSld modSld">
      <pc:chgData name="J Barker" userId="8227ee0e-fd3b-4e42-9476-b3edf034b415" providerId="ADAL" clId="{0A48E4D8-B972-487C-BDF7-499C433B51AD}" dt="2022-11-21T18:44:13.753" v="476" actId="1076"/>
      <pc:docMkLst>
        <pc:docMk/>
      </pc:docMkLst>
      <pc:sldChg chg="addSp delSp modSp mod">
        <pc:chgData name="J Barker" userId="8227ee0e-fd3b-4e42-9476-b3edf034b415" providerId="ADAL" clId="{0A48E4D8-B972-487C-BDF7-499C433B51AD}" dt="2022-11-21T18:42:29.375" v="465" actId="207"/>
        <pc:sldMkLst>
          <pc:docMk/>
          <pc:sldMk cId="0" sldId="256"/>
        </pc:sldMkLst>
        <pc:spChg chg="add mod">
          <ac:chgData name="J Barker" userId="8227ee0e-fd3b-4e42-9476-b3edf034b415" providerId="ADAL" clId="{0A48E4D8-B972-487C-BDF7-499C433B51AD}" dt="2022-11-21T18:02:46.649" v="241" actId="1076"/>
          <ac:spMkLst>
            <pc:docMk/>
            <pc:sldMk cId="0" sldId="256"/>
            <ac:spMk id="2" creationId="{EB88A449-0B6D-CA7C-7F7F-5EBBFC69AFCF}"/>
          </ac:spMkLst>
        </pc:spChg>
        <pc:spChg chg="add mod">
          <ac:chgData name="J Barker" userId="8227ee0e-fd3b-4e42-9476-b3edf034b415" providerId="ADAL" clId="{0A48E4D8-B972-487C-BDF7-499C433B51AD}" dt="2022-11-21T18:42:29.375" v="465" actId="207"/>
          <ac:spMkLst>
            <pc:docMk/>
            <pc:sldMk cId="0" sldId="256"/>
            <ac:spMk id="9" creationId="{0D65CB66-36D1-9780-1147-8AAEAA758EE3}"/>
          </ac:spMkLst>
        </pc:spChg>
        <pc:spChg chg="mod">
          <ac:chgData name="J Barker" userId="8227ee0e-fd3b-4e42-9476-b3edf034b415" providerId="ADAL" clId="{0A48E4D8-B972-487C-BDF7-499C433B51AD}" dt="2022-11-21T17:45:12.507" v="3" actId="27636"/>
          <ac:spMkLst>
            <pc:docMk/>
            <pc:sldMk cId="0" sldId="256"/>
            <ac:spMk id="56" creationId="{00000000-0000-0000-0000-000000000000}"/>
          </ac:spMkLst>
        </pc:spChg>
        <pc:spChg chg="add del mod">
          <ac:chgData name="J Barker" userId="8227ee0e-fd3b-4e42-9476-b3edf034b415" providerId="ADAL" clId="{0A48E4D8-B972-487C-BDF7-499C433B51AD}" dt="2022-11-21T18:16:44.530" v="302" actId="21"/>
          <ac:spMkLst>
            <pc:docMk/>
            <pc:sldMk cId="0" sldId="256"/>
            <ac:spMk id="57" creationId="{00000000-0000-0000-0000-000000000000}"/>
          </ac:spMkLst>
        </pc:spChg>
        <pc:picChg chg="add mod">
          <ac:chgData name="J Barker" userId="8227ee0e-fd3b-4e42-9476-b3edf034b415" providerId="ADAL" clId="{0A48E4D8-B972-487C-BDF7-499C433B51AD}" dt="2022-11-21T18:03:02.569" v="243" actId="1076"/>
          <ac:picMkLst>
            <pc:docMk/>
            <pc:sldMk cId="0" sldId="256"/>
            <ac:picMk id="4" creationId="{9BCDF4B2-4CF0-72C3-D80A-5655EA240F43}"/>
          </ac:picMkLst>
        </pc:picChg>
        <pc:picChg chg="add mod">
          <ac:chgData name="J Barker" userId="8227ee0e-fd3b-4e42-9476-b3edf034b415" providerId="ADAL" clId="{0A48E4D8-B972-487C-BDF7-499C433B51AD}" dt="2022-11-21T18:03:02.569" v="243" actId="1076"/>
          <ac:picMkLst>
            <pc:docMk/>
            <pc:sldMk cId="0" sldId="256"/>
            <ac:picMk id="6" creationId="{4F349C32-1B9F-B55C-B1C3-B8BD1DACBD2B}"/>
          </ac:picMkLst>
        </pc:picChg>
        <pc:picChg chg="add mod">
          <ac:chgData name="J Barker" userId="8227ee0e-fd3b-4e42-9476-b3edf034b415" providerId="ADAL" clId="{0A48E4D8-B972-487C-BDF7-499C433B51AD}" dt="2022-11-21T18:03:02.569" v="243" actId="1076"/>
          <ac:picMkLst>
            <pc:docMk/>
            <pc:sldMk cId="0" sldId="256"/>
            <ac:picMk id="7" creationId="{9E2A899D-1C40-BFEE-8AD4-08F88A5D7AE4}"/>
          </ac:picMkLst>
        </pc:picChg>
        <pc:picChg chg="add del mod">
          <ac:chgData name="J Barker" userId="8227ee0e-fd3b-4e42-9476-b3edf034b415" providerId="ADAL" clId="{0A48E4D8-B972-487C-BDF7-499C433B51AD}" dt="2022-11-21T18:42:16.218" v="463"/>
          <ac:picMkLst>
            <pc:docMk/>
            <pc:sldMk cId="0" sldId="256"/>
            <ac:picMk id="8" creationId="{00E4E981-12BA-1E1C-6ABD-E065277D9EFC}"/>
          </ac:picMkLst>
        </pc:picChg>
      </pc:sldChg>
      <pc:sldChg chg="addSp delSp modSp new mod">
        <pc:chgData name="J Barker" userId="8227ee0e-fd3b-4e42-9476-b3edf034b415" providerId="ADAL" clId="{0A48E4D8-B972-487C-BDF7-499C433B51AD}" dt="2022-11-21T18:11:30.986" v="282" actId="1076"/>
        <pc:sldMkLst>
          <pc:docMk/>
          <pc:sldMk cId="811565295" sldId="257"/>
        </pc:sldMkLst>
        <pc:spChg chg="del">
          <ac:chgData name="J Barker" userId="8227ee0e-fd3b-4e42-9476-b3edf034b415" providerId="ADAL" clId="{0A48E4D8-B972-487C-BDF7-499C433B51AD}" dt="2022-11-21T18:03:12.763" v="244" actId="478"/>
          <ac:spMkLst>
            <pc:docMk/>
            <pc:sldMk cId="811565295" sldId="257"/>
            <ac:spMk id="2" creationId="{F7D94B08-77E5-9999-4E0E-9B498D97CE4B}"/>
          </ac:spMkLst>
        </pc:spChg>
        <pc:spChg chg="add mod">
          <ac:chgData name="J Barker" userId="8227ee0e-fd3b-4e42-9476-b3edf034b415" providerId="ADAL" clId="{0A48E4D8-B972-487C-BDF7-499C433B51AD}" dt="2022-11-21T18:11:30.986" v="282" actId="1076"/>
          <ac:spMkLst>
            <pc:docMk/>
            <pc:sldMk cId="811565295" sldId="257"/>
            <ac:spMk id="5" creationId="{4E9ADB08-C9C5-9621-753A-4A1EB610B950}"/>
          </ac:spMkLst>
        </pc:spChg>
        <pc:picChg chg="add mod modCrop">
          <ac:chgData name="J Barker" userId="8227ee0e-fd3b-4e42-9476-b3edf034b415" providerId="ADAL" clId="{0A48E4D8-B972-487C-BDF7-499C433B51AD}" dt="2022-11-21T18:10:19.553" v="253" actId="14100"/>
          <ac:picMkLst>
            <pc:docMk/>
            <pc:sldMk cId="811565295" sldId="257"/>
            <ac:picMk id="4" creationId="{F4D44810-B982-A193-6B8A-08C4DE7BAB80}"/>
          </ac:picMkLst>
        </pc:picChg>
      </pc:sldChg>
      <pc:sldChg chg="addSp delSp modSp new mod modClrScheme chgLayout">
        <pc:chgData name="J Barker" userId="8227ee0e-fd3b-4e42-9476-b3edf034b415" providerId="ADAL" clId="{0A48E4D8-B972-487C-BDF7-499C433B51AD}" dt="2022-11-21T18:12:36.793" v="287" actId="14100"/>
        <pc:sldMkLst>
          <pc:docMk/>
          <pc:sldMk cId="3441317469" sldId="258"/>
        </pc:sldMkLst>
        <pc:spChg chg="del">
          <ac:chgData name="J Barker" userId="8227ee0e-fd3b-4e42-9476-b3edf034b415" providerId="ADAL" clId="{0A48E4D8-B972-487C-BDF7-499C433B51AD}" dt="2022-11-21T18:11:46.261" v="284" actId="700"/>
          <ac:spMkLst>
            <pc:docMk/>
            <pc:sldMk cId="3441317469" sldId="258"/>
            <ac:spMk id="2" creationId="{6864E6AF-3B14-E101-BFBC-179D6CCE2ED3}"/>
          </ac:spMkLst>
        </pc:spChg>
        <pc:picChg chg="add mod">
          <ac:chgData name="J Barker" userId="8227ee0e-fd3b-4e42-9476-b3edf034b415" providerId="ADAL" clId="{0A48E4D8-B972-487C-BDF7-499C433B51AD}" dt="2022-11-21T18:12:36.793" v="287" actId="14100"/>
          <ac:picMkLst>
            <pc:docMk/>
            <pc:sldMk cId="3441317469" sldId="258"/>
            <ac:picMk id="4" creationId="{0F75CC26-4037-ADAB-515D-AE59935907F8}"/>
          </ac:picMkLst>
        </pc:picChg>
      </pc:sldChg>
      <pc:sldChg chg="addSp delSp modSp new mod modAnim">
        <pc:chgData name="J Barker" userId="8227ee0e-fd3b-4e42-9476-b3edf034b415" providerId="ADAL" clId="{0A48E4D8-B972-487C-BDF7-499C433B51AD}" dt="2022-11-21T18:42:35.907" v="466"/>
        <pc:sldMkLst>
          <pc:docMk/>
          <pc:sldMk cId="2146244556" sldId="259"/>
        </pc:sldMkLst>
        <pc:spChg chg="add mod">
          <ac:chgData name="J Barker" userId="8227ee0e-fd3b-4e42-9476-b3edf034b415" providerId="ADAL" clId="{0A48E4D8-B972-487C-BDF7-499C433B51AD}" dt="2022-11-21T18:42:35.907" v="466"/>
          <ac:spMkLst>
            <pc:docMk/>
            <pc:sldMk cId="2146244556" sldId="259"/>
            <ac:spMk id="4" creationId="{685BBC35-AE4B-682B-12AE-97EE5CF6370E}"/>
          </ac:spMkLst>
        </pc:spChg>
        <pc:spChg chg="add mod">
          <ac:chgData name="J Barker" userId="8227ee0e-fd3b-4e42-9476-b3edf034b415" providerId="ADAL" clId="{0A48E4D8-B972-487C-BDF7-499C433B51AD}" dt="2022-11-21T18:30:38.954" v="396" actId="1076"/>
          <ac:spMkLst>
            <pc:docMk/>
            <pc:sldMk cId="2146244556" sldId="259"/>
            <ac:spMk id="7" creationId="{C0A4E3CD-70B2-48C2-1D22-7A5B3EDCCC83}"/>
          </ac:spMkLst>
        </pc:spChg>
        <pc:spChg chg="add del mod">
          <ac:chgData name="J Barker" userId="8227ee0e-fd3b-4e42-9476-b3edf034b415" providerId="ADAL" clId="{0A48E4D8-B972-487C-BDF7-499C433B51AD}" dt="2022-11-21T18:29:43.602" v="387" actId="478"/>
          <ac:spMkLst>
            <pc:docMk/>
            <pc:sldMk cId="2146244556" sldId="259"/>
            <ac:spMk id="8" creationId="{38C15C5C-6A5A-EF60-CAAB-B4229254D29F}"/>
          </ac:spMkLst>
        </pc:spChg>
        <pc:spChg chg="add mod">
          <ac:chgData name="J Barker" userId="8227ee0e-fd3b-4e42-9476-b3edf034b415" providerId="ADAL" clId="{0A48E4D8-B972-487C-BDF7-499C433B51AD}" dt="2022-11-21T18:29:59.562" v="391" actId="14100"/>
          <ac:spMkLst>
            <pc:docMk/>
            <pc:sldMk cId="2146244556" sldId="259"/>
            <ac:spMk id="9" creationId="{D4651E7C-9DE9-3190-4358-64C02FFD1F78}"/>
          </ac:spMkLst>
        </pc:spChg>
        <pc:spChg chg="add mod">
          <ac:chgData name="J Barker" userId="8227ee0e-fd3b-4e42-9476-b3edf034b415" providerId="ADAL" clId="{0A48E4D8-B972-487C-BDF7-499C433B51AD}" dt="2022-11-21T18:29:42.033" v="386" actId="1076"/>
          <ac:spMkLst>
            <pc:docMk/>
            <pc:sldMk cId="2146244556" sldId="259"/>
            <ac:spMk id="10" creationId="{A5DA9783-8259-6BE3-F56B-0617440883A3}"/>
          </ac:spMkLst>
        </pc:spChg>
        <pc:spChg chg="add mod">
          <ac:chgData name="J Barker" userId="8227ee0e-fd3b-4e42-9476-b3edf034b415" providerId="ADAL" clId="{0A48E4D8-B972-487C-BDF7-499C433B51AD}" dt="2022-11-21T18:30:20.225" v="395" actId="1076"/>
          <ac:spMkLst>
            <pc:docMk/>
            <pc:sldMk cId="2146244556" sldId="259"/>
            <ac:spMk id="11" creationId="{CD8EB6DD-10F1-AAF0-DEFB-315D5039851B}"/>
          </ac:spMkLst>
        </pc:spChg>
        <pc:graphicFrameChg chg="add del mod">
          <ac:chgData name="J Barker" userId="8227ee0e-fd3b-4e42-9476-b3edf034b415" providerId="ADAL" clId="{0A48E4D8-B972-487C-BDF7-499C433B51AD}" dt="2022-11-21T18:15:38.380" v="293" actId="478"/>
          <ac:graphicFrameMkLst>
            <pc:docMk/>
            <pc:sldMk cId="2146244556" sldId="259"/>
            <ac:graphicFrameMk id="2" creationId="{EFF89446-B6DE-4FF8-A9DF-251AB1A8A573}"/>
          </ac:graphicFrameMkLst>
        </pc:graphicFrameChg>
        <pc:graphicFrameChg chg="add mod">
          <ac:chgData name="J Barker" userId="8227ee0e-fd3b-4e42-9476-b3edf034b415" providerId="ADAL" clId="{0A48E4D8-B972-487C-BDF7-499C433B51AD}" dt="2022-11-21T18:29:47.854" v="388"/>
          <ac:graphicFrameMkLst>
            <pc:docMk/>
            <pc:sldMk cId="2146244556" sldId="259"/>
            <ac:graphicFrameMk id="3" creationId="{EFF89446-B6DE-4FF8-A9DF-251AB1A8A573}"/>
          </ac:graphicFrameMkLst>
        </pc:graphicFrameChg>
        <pc:picChg chg="add mod">
          <ac:chgData name="J Barker" userId="8227ee0e-fd3b-4e42-9476-b3edf034b415" providerId="ADAL" clId="{0A48E4D8-B972-487C-BDF7-499C433B51AD}" dt="2022-11-21T18:17:53.921" v="310" actId="1076"/>
          <ac:picMkLst>
            <pc:docMk/>
            <pc:sldMk cId="2146244556" sldId="259"/>
            <ac:picMk id="5" creationId="{ABAF495E-0AA7-1812-AF27-EDC89CC3F206}"/>
          </ac:picMkLst>
        </pc:picChg>
        <pc:picChg chg="add mod">
          <ac:chgData name="J Barker" userId="8227ee0e-fd3b-4e42-9476-b3edf034b415" providerId="ADAL" clId="{0A48E4D8-B972-487C-BDF7-499C433B51AD}" dt="2022-11-21T18:17:53.921" v="310" actId="1076"/>
          <ac:picMkLst>
            <pc:docMk/>
            <pc:sldMk cId="2146244556" sldId="259"/>
            <ac:picMk id="6" creationId="{93570768-2BAE-0617-2846-96F2FAD6CADF}"/>
          </ac:picMkLst>
        </pc:picChg>
      </pc:sldChg>
      <pc:sldChg chg="addSp modSp mod setBg modNotes">
        <pc:chgData name="J Barker" userId="8227ee0e-fd3b-4e42-9476-b3edf034b415" providerId="ADAL" clId="{0A48E4D8-B972-487C-BDF7-499C433B51AD}" dt="2022-11-21T18:44:13.753" v="476" actId="1076"/>
        <pc:sldMkLst>
          <pc:docMk/>
          <pc:sldMk cId="3675984210" sldId="260"/>
        </pc:sldMkLst>
        <pc:spChg chg="add mod ord">
          <ac:chgData name="J Barker" userId="8227ee0e-fd3b-4e42-9476-b3edf034b415" providerId="ADAL" clId="{0A48E4D8-B972-487C-BDF7-499C433B51AD}" dt="2022-11-21T18:44:13.753" v="476" actId="1076"/>
          <ac:spMkLst>
            <pc:docMk/>
            <pc:sldMk cId="3675984210" sldId="260"/>
            <ac:spMk id="2" creationId="{A5124CDD-2030-F429-F55B-97F7E8BE76DA}"/>
          </ac:spMkLst>
        </pc:spChg>
        <pc:spChg chg="mod">
          <ac:chgData name="J Barker" userId="8227ee0e-fd3b-4e42-9476-b3edf034b415" providerId="ADAL" clId="{0A48E4D8-B972-487C-BDF7-499C433B51AD}" dt="2022-11-21T18:44:13.753" v="476" actId="1076"/>
          <ac:spMkLst>
            <pc:docMk/>
            <pc:sldMk cId="3675984210" sldId="260"/>
            <ac:spMk id="3" creationId="{FC959EE0-B3E6-40E2-B056-0713DBEF0FC1}"/>
          </ac:spMkLst>
        </pc:spChg>
        <pc:spChg chg="mod">
          <ac:chgData name="J Barker" userId="8227ee0e-fd3b-4e42-9476-b3edf034b415" providerId="ADAL" clId="{0A48E4D8-B972-487C-BDF7-499C433B51AD}" dt="2022-11-21T18:44:13.753" v="476" actId="1076"/>
          <ac:spMkLst>
            <pc:docMk/>
            <pc:sldMk cId="3675984210" sldId="260"/>
            <ac:spMk id="5" creationId="{91195722-40B0-49D2-B63B-2FB0885F8BE2}"/>
          </ac:spMkLst>
        </pc:spChg>
        <pc:spChg chg="add mod ord">
          <ac:chgData name="J Barker" userId="8227ee0e-fd3b-4e42-9476-b3edf034b415" providerId="ADAL" clId="{0A48E4D8-B972-487C-BDF7-499C433B51AD}" dt="2022-11-21T18:44:13.753" v="476" actId="1076"/>
          <ac:spMkLst>
            <pc:docMk/>
            <pc:sldMk cId="3675984210" sldId="260"/>
            <ac:spMk id="6" creationId="{AAB4BA0D-78C3-34DC-7B9B-1242C13DD7D4}"/>
          </ac:spMkLst>
        </pc:spChg>
        <pc:spChg chg="mod">
          <ac:chgData name="J Barker" userId="8227ee0e-fd3b-4e42-9476-b3edf034b415" providerId="ADAL" clId="{0A48E4D8-B972-487C-BDF7-499C433B51AD}" dt="2022-11-21T18:44:13.753" v="476" actId="1076"/>
          <ac:spMkLst>
            <pc:docMk/>
            <pc:sldMk cId="3675984210" sldId="260"/>
            <ac:spMk id="8" creationId="{B2B49541-37BF-4F2B-958F-0D84FB753F2B}"/>
          </ac:spMkLst>
        </pc:spChg>
        <pc:spChg chg="mod">
          <ac:chgData name="J Barker" userId="8227ee0e-fd3b-4e42-9476-b3edf034b415" providerId="ADAL" clId="{0A48E4D8-B972-487C-BDF7-499C433B51AD}" dt="2022-11-21T18:44:13.753" v="476" actId="1076"/>
          <ac:spMkLst>
            <pc:docMk/>
            <pc:sldMk cId="3675984210" sldId="260"/>
            <ac:spMk id="13" creationId="{2AE0C3E1-276B-477C-9C99-AD5E9900EAC4}"/>
          </ac:spMkLst>
        </pc:spChg>
        <pc:picChg chg="mod">
          <ac:chgData name="J Barker" userId="8227ee0e-fd3b-4e42-9476-b3edf034b415" providerId="ADAL" clId="{0A48E4D8-B972-487C-BDF7-499C433B51AD}" dt="2022-11-21T18:44:13.753" v="476" actId="1076"/>
          <ac:picMkLst>
            <pc:docMk/>
            <pc:sldMk cId="3675984210" sldId="260"/>
            <ac:picMk id="4" creationId="{863ED86B-3CAE-4BD1-9C09-3099CC0B3A2E}"/>
          </ac:picMkLst>
        </pc:picChg>
        <pc:picChg chg="mod">
          <ac:chgData name="J Barker" userId="8227ee0e-fd3b-4e42-9476-b3edf034b415" providerId="ADAL" clId="{0A48E4D8-B972-487C-BDF7-499C433B51AD}" dt="2022-11-21T18:44:13.753" v="476" actId="1076"/>
          <ac:picMkLst>
            <pc:docMk/>
            <pc:sldMk cId="3675984210" sldId="260"/>
            <ac:picMk id="10" creationId="{B0B428EC-C5F4-4751-A3A6-2EB544B77109}"/>
          </ac:picMkLst>
        </pc:picChg>
        <pc:picChg chg="mod">
          <ac:chgData name="J Barker" userId="8227ee0e-fd3b-4e42-9476-b3edf034b415" providerId="ADAL" clId="{0A48E4D8-B972-487C-BDF7-499C433B51AD}" dt="2022-11-21T18:44:13.753" v="476" actId="1076"/>
          <ac:picMkLst>
            <pc:docMk/>
            <pc:sldMk cId="3675984210" sldId="260"/>
            <ac:picMk id="11" creationId="{5244E5CD-73ED-45D8-BFCF-5EE19C656D24}"/>
          </ac:picMkLst>
        </pc:picChg>
        <pc:picChg chg="mod">
          <ac:chgData name="J Barker" userId="8227ee0e-fd3b-4e42-9476-b3edf034b415" providerId="ADAL" clId="{0A48E4D8-B972-487C-BDF7-499C433B51AD}" dt="2022-11-21T18:44:13.753" v="476" actId="1076"/>
          <ac:picMkLst>
            <pc:docMk/>
            <pc:sldMk cId="3675984210" sldId="260"/>
            <ac:picMk id="12" creationId="{B0F130B7-2A64-48EB-82C1-38529CE417D4}"/>
          </ac:picMkLst>
        </pc:picChg>
      </pc:sldChg>
      <pc:sldChg chg="modSp mod">
        <pc:chgData name="J Barker" userId="8227ee0e-fd3b-4e42-9476-b3edf034b415" providerId="ADAL" clId="{0A48E4D8-B972-487C-BDF7-499C433B51AD}" dt="2022-11-21T18:32:06.734" v="426" actId="20577"/>
        <pc:sldMkLst>
          <pc:docMk/>
          <pc:sldMk cId="1045652399" sldId="261"/>
        </pc:sldMkLst>
        <pc:spChg chg="mod">
          <ac:chgData name="J Barker" userId="8227ee0e-fd3b-4e42-9476-b3edf034b415" providerId="ADAL" clId="{0A48E4D8-B972-487C-BDF7-499C433B51AD}" dt="2022-11-21T18:32:04.603" v="425" actId="20577"/>
          <ac:spMkLst>
            <pc:docMk/>
            <pc:sldMk cId="1045652399" sldId="261"/>
            <ac:spMk id="4" creationId="{42559BC1-13CF-BF21-3C95-3C1163DC0CF3}"/>
          </ac:spMkLst>
        </pc:spChg>
        <pc:spChg chg="mod">
          <ac:chgData name="J Barker" userId="8227ee0e-fd3b-4e42-9476-b3edf034b415" providerId="ADAL" clId="{0A48E4D8-B972-487C-BDF7-499C433B51AD}" dt="2022-11-21T18:32:06.734" v="426" actId="20577"/>
          <ac:spMkLst>
            <pc:docMk/>
            <pc:sldMk cId="1045652399" sldId="261"/>
            <ac:spMk id="7" creationId="{AF0B1323-F687-8419-9C41-E146147C4099}"/>
          </ac:spMkLst>
        </pc:spChg>
      </pc:sldChg>
      <pc:sldChg chg="addSp delSp modSp new mod modClrScheme chgLayout">
        <pc:chgData name="J Barker" userId="8227ee0e-fd3b-4e42-9476-b3edf034b415" providerId="ADAL" clId="{0A48E4D8-B972-487C-BDF7-499C433B51AD}" dt="2022-11-21T18:34:09.753" v="431" actId="14100"/>
        <pc:sldMkLst>
          <pc:docMk/>
          <pc:sldMk cId="2955168392" sldId="263"/>
        </pc:sldMkLst>
        <pc:spChg chg="del">
          <ac:chgData name="J Barker" userId="8227ee0e-fd3b-4e42-9476-b3edf034b415" providerId="ADAL" clId="{0A48E4D8-B972-487C-BDF7-499C433B51AD}" dt="2022-11-21T18:33:18.183" v="428" actId="700"/>
          <ac:spMkLst>
            <pc:docMk/>
            <pc:sldMk cId="2955168392" sldId="263"/>
            <ac:spMk id="2" creationId="{A9432E1E-878D-41FE-06EC-0C4A118270BC}"/>
          </ac:spMkLst>
        </pc:spChg>
        <pc:spChg chg="del">
          <ac:chgData name="J Barker" userId="8227ee0e-fd3b-4e42-9476-b3edf034b415" providerId="ADAL" clId="{0A48E4D8-B972-487C-BDF7-499C433B51AD}" dt="2022-11-21T18:33:18.183" v="428" actId="700"/>
          <ac:spMkLst>
            <pc:docMk/>
            <pc:sldMk cId="2955168392" sldId="263"/>
            <ac:spMk id="3" creationId="{F2CAE758-3491-DB5B-6D7E-CA52F65ADE1B}"/>
          </ac:spMkLst>
        </pc:spChg>
        <pc:picChg chg="add mod">
          <ac:chgData name="J Barker" userId="8227ee0e-fd3b-4e42-9476-b3edf034b415" providerId="ADAL" clId="{0A48E4D8-B972-487C-BDF7-499C433B51AD}" dt="2022-11-21T18:34:09.753" v="431" actId="14100"/>
          <ac:picMkLst>
            <pc:docMk/>
            <pc:sldMk cId="2955168392" sldId="263"/>
            <ac:picMk id="5" creationId="{00585FE4-BDA6-31F6-3771-6BF123E3D61C}"/>
          </ac:picMkLst>
        </pc:picChg>
      </pc:sldChg>
      <pc:sldChg chg="new">
        <pc:chgData name="J Barker" userId="8227ee0e-fd3b-4e42-9476-b3edf034b415" providerId="ADAL" clId="{0A48E4D8-B972-487C-BDF7-499C433B51AD}" dt="2022-11-21T18:34:42.127" v="432" actId="680"/>
        <pc:sldMkLst>
          <pc:docMk/>
          <pc:sldMk cId="564631078" sldId="264"/>
        </pc:sldMkLst>
      </pc:sldChg>
      <pc:sldChg chg="addSp modSp mod setBg">
        <pc:chgData name="J Barker" userId="8227ee0e-fd3b-4e42-9476-b3edf034b415" providerId="ADAL" clId="{0A48E4D8-B972-487C-BDF7-499C433B51AD}" dt="2022-11-21T18:44:04.258" v="475" actId="1076"/>
        <pc:sldMkLst>
          <pc:docMk/>
          <pc:sldMk cId="3423402164" sldId="265"/>
        </pc:sldMkLst>
        <pc:spChg chg="mo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2" creationId="{B4FDE5B8-7A8E-4FA7-B3C3-BB05823CD754}"/>
          </ac:spMkLst>
        </pc:spChg>
        <pc:spChg chg="mo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3" creationId="{FC959EE0-B3E6-40E2-B056-0713DBEF0FC1}"/>
          </ac:spMkLst>
        </pc:spChg>
        <pc:spChg chg="add mod or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5" creationId="{CB6AE3A8-B39C-0D60-764F-FD2417192321}"/>
          </ac:spMkLst>
        </pc:spChg>
        <pc:spChg chg="add mod or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6" creationId="{1CA8EC88-5D56-97B9-335F-09CBDAE9DC9F}"/>
          </ac:spMkLst>
        </pc:spChg>
        <pc:spChg chg="mo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8" creationId="{B2B49541-37BF-4F2B-958F-0D84FB753F2B}"/>
          </ac:spMkLst>
        </pc:spChg>
        <pc:spChg chg="mo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13" creationId="{2AE0C3E1-276B-477C-9C99-AD5E9900EAC4}"/>
          </ac:spMkLst>
        </pc:spChg>
        <pc:spChg chg="mo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14" creationId="{526D30FC-0951-4C5A-A253-3A04D0B856A6}"/>
          </ac:spMkLst>
        </pc:spChg>
        <pc:spChg chg="mod">
          <ac:chgData name="J Barker" userId="8227ee0e-fd3b-4e42-9476-b3edf034b415" providerId="ADAL" clId="{0A48E4D8-B972-487C-BDF7-499C433B51AD}" dt="2022-11-21T18:44:04.258" v="475" actId="1076"/>
          <ac:spMkLst>
            <pc:docMk/>
            <pc:sldMk cId="3423402164" sldId="265"/>
            <ac:spMk id="15" creationId="{4FF03733-A75D-43F7-B8C8-5DC6F5FF98A4}"/>
          </ac:spMkLst>
        </pc:spChg>
        <pc:picChg chg="mod">
          <ac:chgData name="J Barker" userId="8227ee0e-fd3b-4e42-9476-b3edf034b415" providerId="ADAL" clId="{0A48E4D8-B972-487C-BDF7-499C433B51AD}" dt="2022-11-21T18:44:04.258" v="475" actId="1076"/>
          <ac:picMkLst>
            <pc:docMk/>
            <pc:sldMk cId="3423402164" sldId="265"/>
            <ac:picMk id="4" creationId="{863ED86B-3CAE-4BD1-9C09-3099CC0B3A2E}"/>
          </ac:picMkLst>
        </pc:picChg>
        <pc:picChg chg="mod">
          <ac:chgData name="J Barker" userId="8227ee0e-fd3b-4e42-9476-b3edf034b415" providerId="ADAL" clId="{0A48E4D8-B972-487C-BDF7-499C433B51AD}" dt="2022-11-21T18:44:04.258" v="475" actId="1076"/>
          <ac:picMkLst>
            <pc:docMk/>
            <pc:sldMk cId="3423402164" sldId="265"/>
            <ac:picMk id="10" creationId="{B0B428EC-C5F4-4751-A3A6-2EB544B77109}"/>
          </ac:picMkLst>
        </pc:picChg>
        <pc:picChg chg="mod">
          <ac:chgData name="J Barker" userId="8227ee0e-fd3b-4e42-9476-b3edf034b415" providerId="ADAL" clId="{0A48E4D8-B972-487C-BDF7-499C433B51AD}" dt="2022-11-21T18:44:04.258" v="475" actId="1076"/>
          <ac:picMkLst>
            <pc:docMk/>
            <pc:sldMk cId="3423402164" sldId="265"/>
            <ac:picMk id="11" creationId="{5244E5CD-73ED-45D8-BFCF-5EE19C656D24}"/>
          </ac:picMkLst>
        </pc:picChg>
        <pc:picChg chg="mod">
          <ac:chgData name="J Barker" userId="8227ee0e-fd3b-4e42-9476-b3edf034b415" providerId="ADAL" clId="{0A48E4D8-B972-487C-BDF7-499C433B51AD}" dt="2022-11-21T18:44:04.258" v="475" actId="1076"/>
          <ac:picMkLst>
            <pc:docMk/>
            <pc:sldMk cId="3423402164" sldId="265"/>
            <ac:picMk id="12" creationId="{B0F130B7-2A64-48EB-82C1-38529CE417D4}"/>
          </ac:picMkLst>
        </pc:picChg>
      </pc:sldChg>
      <pc:sldChg chg="addSp delSp modSp new mod modClrScheme chgLayout">
        <pc:chgData name="J Barker" userId="8227ee0e-fd3b-4e42-9476-b3edf034b415" providerId="ADAL" clId="{0A48E4D8-B972-487C-BDF7-499C433B51AD}" dt="2022-11-21T18:43:42.577" v="474" actId="14100"/>
        <pc:sldMkLst>
          <pc:docMk/>
          <pc:sldMk cId="1803891541" sldId="266"/>
        </pc:sldMkLst>
        <pc:spChg chg="del">
          <ac:chgData name="J Barker" userId="8227ee0e-fd3b-4e42-9476-b3edf034b415" providerId="ADAL" clId="{0A48E4D8-B972-487C-BDF7-499C433B51AD}" dt="2022-11-21T18:37:59.127" v="448" actId="700"/>
          <ac:spMkLst>
            <pc:docMk/>
            <pc:sldMk cId="1803891541" sldId="266"/>
            <ac:spMk id="2" creationId="{FE7D205F-6889-7CF6-11DE-A35E2A0C43EE}"/>
          </ac:spMkLst>
        </pc:spChg>
        <pc:spChg chg="del">
          <ac:chgData name="J Barker" userId="8227ee0e-fd3b-4e42-9476-b3edf034b415" providerId="ADAL" clId="{0A48E4D8-B972-487C-BDF7-499C433B51AD}" dt="2022-11-21T18:37:59.127" v="448" actId="700"/>
          <ac:spMkLst>
            <pc:docMk/>
            <pc:sldMk cId="1803891541" sldId="266"/>
            <ac:spMk id="3" creationId="{A51A5FBC-FAA4-CD95-AD27-33FC9D38A247}"/>
          </ac:spMkLst>
        </pc:spChg>
        <pc:spChg chg="add mod">
          <ac:chgData name="J Barker" userId="8227ee0e-fd3b-4e42-9476-b3edf034b415" providerId="ADAL" clId="{0A48E4D8-B972-487C-BDF7-499C433B51AD}" dt="2022-11-21T18:43:42.577" v="474" actId="14100"/>
          <ac:spMkLst>
            <pc:docMk/>
            <pc:sldMk cId="1803891541" sldId="266"/>
            <ac:spMk id="11" creationId="{5A943E06-018B-782F-8A30-01F19CCB2230}"/>
          </ac:spMkLst>
        </pc:spChg>
        <pc:picChg chg="add mod modCrop">
          <ac:chgData name="J Barker" userId="8227ee0e-fd3b-4e42-9476-b3edf034b415" providerId="ADAL" clId="{0A48E4D8-B972-487C-BDF7-499C433B51AD}" dt="2022-11-21T18:43:12.729" v="470" actId="732"/>
          <ac:picMkLst>
            <pc:docMk/>
            <pc:sldMk cId="1803891541" sldId="266"/>
            <ac:picMk id="5" creationId="{6D765F39-1316-C3DF-3C7A-BCEDDB99F4C3}"/>
          </ac:picMkLst>
        </pc:picChg>
        <pc:picChg chg="add mod modCrop">
          <ac:chgData name="J Barker" userId="8227ee0e-fd3b-4e42-9476-b3edf034b415" providerId="ADAL" clId="{0A48E4D8-B972-487C-BDF7-499C433B51AD}" dt="2022-11-21T18:43:30.089" v="472" actId="1076"/>
          <ac:picMkLst>
            <pc:docMk/>
            <pc:sldMk cId="1803891541" sldId="266"/>
            <ac:picMk id="7" creationId="{63444D66-DF49-310A-1321-E399545F9985}"/>
          </ac:picMkLst>
        </pc:picChg>
        <pc:picChg chg="add mod">
          <ac:chgData name="J Barker" userId="8227ee0e-fd3b-4e42-9476-b3edf034b415" providerId="ADAL" clId="{0A48E4D8-B972-487C-BDF7-499C433B51AD}" dt="2022-11-21T18:41:50.401" v="461" actId="1076"/>
          <ac:picMkLst>
            <pc:docMk/>
            <pc:sldMk cId="1803891541" sldId="266"/>
            <ac:picMk id="8" creationId="{B781C031-3672-CAFC-7741-3AD92969B832}"/>
          </ac:picMkLst>
        </pc:picChg>
        <pc:picChg chg="add mod">
          <ac:chgData name="J Barker" userId="8227ee0e-fd3b-4e42-9476-b3edf034b415" providerId="ADAL" clId="{0A48E4D8-B972-487C-BDF7-499C433B51AD}" dt="2022-11-21T18:41:50.401" v="461" actId="1076"/>
          <ac:picMkLst>
            <pc:docMk/>
            <pc:sldMk cId="1803891541" sldId="266"/>
            <ac:picMk id="9" creationId="{6DBFCA4C-A5FF-84FC-A4FF-06D470FAB979}"/>
          </ac:picMkLst>
        </pc:picChg>
      </pc:sldChg>
    </pc:docChg>
  </pc:docChgLst>
  <pc:docChgLst>
    <pc:chgData name="Jon Barker" userId="8227ee0e-fd3b-4e42-9476-b3edf034b415" providerId="ADAL" clId="{A739B85E-BE8C-4761-A8EC-D94602D84369}"/>
    <pc:docChg chg="addSld delSld modSld">
      <pc:chgData name="Jon Barker" userId="8227ee0e-fd3b-4e42-9476-b3edf034b415" providerId="ADAL" clId="{A739B85E-BE8C-4761-A8EC-D94602D84369}" dt="2022-11-23T10:32:30.495" v="148" actId="1076"/>
      <pc:docMkLst>
        <pc:docMk/>
      </pc:docMkLst>
      <pc:sldChg chg="addSp modSp">
        <pc:chgData name="Jon Barker" userId="8227ee0e-fd3b-4e42-9476-b3edf034b415" providerId="ADAL" clId="{A739B85E-BE8C-4761-A8EC-D94602D84369}" dt="2022-11-23T09:22:29.018" v="36" actId="14100"/>
        <pc:sldMkLst>
          <pc:docMk/>
          <pc:sldMk cId="2260743880" sldId="273"/>
        </pc:sldMkLst>
        <pc:spChg chg="add mod">
          <ac:chgData name="Jon Barker" userId="8227ee0e-fd3b-4e42-9476-b3edf034b415" providerId="ADAL" clId="{A739B85E-BE8C-4761-A8EC-D94602D84369}" dt="2022-11-23T09:22:29.018" v="36" actId="14100"/>
          <ac:spMkLst>
            <pc:docMk/>
            <pc:sldMk cId="2260743880" sldId="273"/>
            <ac:spMk id="11" creationId="{4884816C-A501-4FC5-A70D-74129FB3D045}"/>
          </ac:spMkLst>
        </pc:spChg>
      </pc:sldChg>
      <pc:sldChg chg="delSp add del">
        <pc:chgData name="Jon Barker" userId="8227ee0e-fd3b-4e42-9476-b3edf034b415" providerId="ADAL" clId="{A739B85E-BE8C-4761-A8EC-D94602D84369}" dt="2022-11-23T09:24:28.601" v="134" actId="2696"/>
        <pc:sldMkLst>
          <pc:docMk/>
          <pc:sldMk cId="1662935784" sldId="274"/>
        </pc:sldMkLst>
        <pc:spChg chg="del">
          <ac:chgData name="Jon Barker" userId="8227ee0e-fd3b-4e42-9476-b3edf034b415" providerId="ADAL" clId="{A739B85E-BE8C-4761-A8EC-D94602D84369}" dt="2022-11-23T09:20:48.956" v="1"/>
          <ac:spMkLst>
            <pc:docMk/>
            <pc:sldMk cId="1662935784" sldId="274"/>
            <ac:spMk id="2" creationId="{23F68177-8354-4CA1-B741-2410C61AB134}"/>
          </ac:spMkLst>
        </pc:spChg>
      </pc:sldChg>
      <pc:sldChg chg="addSp modSp">
        <pc:chgData name="Jon Barker" userId="8227ee0e-fd3b-4e42-9476-b3edf034b415" providerId="ADAL" clId="{A739B85E-BE8C-4761-A8EC-D94602D84369}" dt="2022-11-23T09:24:23.317" v="133" actId="1076"/>
        <pc:sldMkLst>
          <pc:docMk/>
          <pc:sldMk cId="940182825" sldId="275"/>
        </pc:sldMkLst>
        <pc:spChg chg="add mod">
          <ac:chgData name="Jon Barker" userId="8227ee0e-fd3b-4e42-9476-b3edf034b415" providerId="ADAL" clId="{A739B85E-BE8C-4761-A8EC-D94602D84369}" dt="2022-11-23T09:24:17.085" v="132" actId="14100"/>
          <ac:spMkLst>
            <pc:docMk/>
            <pc:sldMk cId="940182825" sldId="275"/>
            <ac:spMk id="2" creationId="{DD1A802C-6DD2-4041-B74C-0A730FF0C3DD}"/>
          </ac:spMkLst>
        </pc:spChg>
        <pc:picChg chg="mod">
          <ac:chgData name="Jon Barker" userId="8227ee0e-fd3b-4e42-9476-b3edf034b415" providerId="ADAL" clId="{A739B85E-BE8C-4761-A8EC-D94602D84369}" dt="2022-11-23T09:24:23.317" v="133" actId="1076"/>
          <ac:picMkLst>
            <pc:docMk/>
            <pc:sldMk cId="940182825" sldId="275"/>
            <ac:picMk id="6" creationId="{4435198C-12D7-4A73-ADD1-7C0C30F51A28}"/>
          </ac:picMkLst>
        </pc:picChg>
        <pc:picChg chg="mod">
          <ac:chgData name="Jon Barker" userId="8227ee0e-fd3b-4e42-9476-b3edf034b415" providerId="ADAL" clId="{A739B85E-BE8C-4761-A8EC-D94602D84369}" dt="2022-11-23T09:22:00.849" v="3" actId="1076"/>
          <ac:picMkLst>
            <pc:docMk/>
            <pc:sldMk cId="940182825" sldId="275"/>
            <ac:picMk id="1026" creationId="{DB2110F7-A804-4B5E-91D5-162118297AF9}"/>
          </ac:picMkLst>
        </pc:picChg>
      </pc:sldChg>
      <pc:sldChg chg="addSp modSp add">
        <pc:chgData name="Jon Barker" userId="8227ee0e-fd3b-4e42-9476-b3edf034b415" providerId="ADAL" clId="{A739B85E-BE8C-4761-A8EC-D94602D84369}" dt="2022-11-23T09:38:53.944" v="137" actId="1076"/>
        <pc:sldMkLst>
          <pc:docMk/>
          <pc:sldMk cId="2243849402" sldId="276"/>
        </pc:sldMkLst>
        <pc:picChg chg="add mod">
          <ac:chgData name="Jon Barker" userId="8227ee0e-fd3b-4e42-9476-b3edf034b415" providerId="ADAL" clId="{A739B85E-BE8C-4761-A8EC-D94602D84369}" dt="2022-11-23T09:38:53.944" v="137" actId="1076"/>
          <ac:picMkLst>
            <pc:docMk/>
            <pc:sldMk cId="2243849402" sldId="276"/>
            <ac:picMk id="2" creationId="{5D14B3B0-1A29-438F-9492-EBEB315EC9B4}"/>
          </ac:picMkLst>
        </pc:picChg>
      </pc:sldChg>
      <pc:sldChg chg="addSp delSp modSp add">
        <pc:chgData name="Jon Barker" userId="8227ee0e-fd3b-4e42-9476-b3edf034b415" providerId="ADAL" clId="{A739B85E-BE8C-4761-A8EC-D94602D84369}" dt="2022-11-23T10:26:45.580" v="143" actId="1076"/>
        <pc:sldMkLst>
          <pc:docMk/>
          <pc:sldMk cId="2634414492" sldId="277"/>
        </pc:sldMkLst>
        <pc:spChg chg="del">
          <ac:chgData name="Jon Barker" userId="8227ee0e-fd3b-4e42-9476-b3edf034b415" providerId="ADAL" clId="{A739B85E-BE8C-4761-A8EC-D94602D84369}" dt="2022-11-23T10:26:33.549" v="139"/>
          <ac:spMkLst>
            <pc:docMk/>
            <pc:sldMk cId="2634414492" sldId="277"/>
            <ac:spMk id="2" creationId="{3796533F-06DB-43BF-A5CA-ED9C208980E1}"/>
          </ac:spMkLst>
        </pc:spChg>
        <pc:spChg chg="del">
          <ac:chgData name="Jon Barker" userId="8227ee0e-fd3b-4e42-9476-b3edf034b415" providerId="ADAL" clId="{A739B85E-BE8C-4761-A8EC-D94602D84369}" dt="2022-11-23T10:26:33.549" v="139"/>
          <ac:spMkLst>
            <pc:docMk/>
            <pc:sldMk cId="2634414492" sldId="277"/>
            <ac:spMk id="3" creationId="{7FF4FBFD-7342-4D8D-B9CF-87A9E566D5E8}"/>
          </ac:spMkLst>
        </pc:spChg>
        <pc:picChg chg="add mod">
          <ac:chgData name="Jon Barker" userId="8227ee0e-fd3b-4e42-9476-b3edf034b415" providerId="ADAL" clId="{A739B85E-BE8C-4761-A8EC-D94602D84369}" dt="2022-11-23T10:26:45.580" v="143" actId="1076"/>
          <ac:picMkLst>
            <pc:docMk/>
            <pc:sldMk cId="2634414492" sldId="277"/>
            <ac:picMk id="4" creationId="{F12B8D64-3ED2-44F9-BC33-7EE92D6CF4EA}"/>
          </ac:picMkLst>
        </pc:picChg>
      </pc:sldChg>
      <pc:sldChg chg="addSp modSp add">
        <pc:chgData name="Jon Barker" userId="8227ee0e-fd3b-4e42-9476-b3edf034b415" providerId="ADAL" clId="{A739B85E-BE8C-4761-A8EC-D94602D84369}" dt="2022-11-23T10:32:30.495" v="148" actId="1076"/>
        <pc:sldMkLst>
          <pc:docMk/>
          <pc:sldMk cId="2448553345" sldId="278"/>
        </pc:sldMkLst>
        <pc:picChg chg="add mod">
          <ac:chgData name="Jon Barker" userId="8227ee0e-fd3b-4e42-9476-b3edf034b415" providerId="ADAL" clId="{A739B85E-BE8C-4761-A8EC-D94602D84369}" dt="2022-11-23T10:32:30.495" v="148" actId="1076"/>
          <ac:picMkLst>
            <pc:docMk/>
            <pc:sldMk cId="2448553345" sldId="278"/>
            <ac:picMk id="2" creationId="{326312B4-1629-4021-AFFF-157924E15869}"/>
          </ac:picMkLst>
        </pc:picChg>
      </pc:sldChg>
    </pc:docChg>
  </pc:docChgLst>
  <pc:docChgLst>
    <pc:chgData name="J Barker" userId="8227ee0e-fd3b-4e42-9476-b3edf034b415" providerId="ADAL" clId="{5D6ED2E1-223F-2146-9A21-64614BAFEB81}"/>
    <pc:docChg chg="custSel modSld">
      <pc:chgData name="J Barker" userId="8227ee0e-fd3b-4e42-9476-b3edf034b415" providerId="ADAL" clId="{5D6ED2E1-223F-2146-9A21-64614BAFEB81}" dt="2022-11-21T20:27:07.520" v="1" actId="478"/>
      <pc:docMkLst>
        <pc:docMk/>
      </pc:docMkLst>
      <pc:sldChg chg="delSp modSp">
        <pc:chgData name="J Barker" userId="8227ee0e-fd3b-4e42-9476-b3edf034b415" providerId="ADAL" clId="{5D6ED2E1-223F-2146-9A21-64614BAFEB81}" dt="2022-11-21T20:27:07.520" v="1" actId="478"/>
        <pc:sldMkLst>
          <pc:docMk/>
          <pc:sldMk cId="0" sldId="256"/>
        </pc:sldMkLst>
        <pc:spChg chg="del mod">
          <ac:chgData name="J Barker" userId="8227ee0e-fd3b-4e42-9476-b3edf034b415" providerId="ADAL" clId="{5D6ED2E1-223F-2146-9A21-64614BAFEB81}" dt="2022-11-21T20:27:07.520" v="1" actId="478"/>
          <ac:spMkLst>
            <pc:docMk/>
            <pc:sldMk cId="0" sldId="256"/>
            <ac:spMk id="9" creationId="{0D65CB66-36D1-9780-1147-8AAEAA758EE3}"/>
          </ac:spMkLst>
        </pc:spChg>
      </pc:sldChg>
    </pc:docChg>
  </pc:docChgLst>
  <pc:docChgLst>
    <pc:chgData name="J Barker" userId="8227ee0e-fd3b-4e42-9476-b3edf034b415" providerId="ADAL" clId="{B3904686-3BC7-442C-844D-07BFD5026894}"/>
    <pc:docChg chg="undo custSel addSld delSld modSld">
      <pc:chgData name="J Barker" userId="8227ee0e-fd3b-4e42-9476-b3edf034b415" providerId="ADAL" clId="{B3904686-3BC7-442C-844D-07BFD5026894}" dt="2022-11-22T14:32:00.858" v="673" actId="20577"/>
      <pc:docMkLst>
        <pc:docMk/>
      </pc:docMkLst>
      <pc:sldChg chg="modSp">
        <pc:chgData name="J Barker" userId="8227ee0e-fd3b-4e42-9476-b3edf034b415" providerId="ADAL" clId="{B3904686-3BC7-442C-844D-07BFD5026894}" dt="2022-11-22T12:49:17.235" v="0" actId="20577"/>
        <pc:sldMkLst>
          <pc:docMk/>
          <pc:sldMk cId="1045652399" sldId="261"/>
        </pc:sldMkLst>
        <pc:spChg chg="mod">
          <ac:chgData name="J Barker" userId="8227ee0e-fd3b-4e42-9476-b3edf034b415" providerId="ADAL" clId="{B3904686-3BC7-442C-844D-07BFD5026894}" dt="2022-11-22T12:49:17.235" v="0" actId="20577"/>
          <ac:spMkLst>
            <pc:docMk/>
            <pc:sldMk cId="1045652399" sldId="261"/>
            <ac:spMk id="4" creationId="{42559BC1-13CF-BF21-3C95-3C1163DC0CF3}"/>
          </ac:spMkLst>
        </pc:spChg>
      </pc:sldChg>
      <pc:sldChg chg="addSp modSp">
        <pc:chgData name="J Barker" userId="8227ee0e-fd3b-4e42-9476-b3edf034b415" providerId="ADAL" clId="{B3904686-3BC7-442C-844D-07BFD5026894}" dt="2022-11-22T13:11:53.022" v="3" actId="14100"/>
        <pc:sldMkLst>
          <pc:docMk/>
          <pc:sldMk cId="564631078" sldId="264"/>
        </pc:sldMkLst>
        <pc:picChg chg="add mod">
          <ac:chgData name="J Barker" userId="8227ee0e-fd3b-4e42-9476-b3edf034b415" providerId="ADAL" clId="{B3904686-3BC7-442C-844D-07BFD5026894}" dt="2022-11-22T13:11:53.022" v="3" actId="14100"/>
          <ac:picMkLst>
            <pc:docMk/>
            <pc:sldMk cId="564631078" sldId="264"/>
            <ac:picMk id="2" creationId="{2A04F827-420A-45BA-B6D3-0A33B807A491}"/>
          </ac:picMkLst>
        </pc:picChg>
      </pc:sldChg>
      <pc:sldChg chg="addSp modSp add">
        <pc:chgData name="J Barker" userId="8227ee0e-fd3b-4e42-9476-b3edf034b415" providerId="ADAL" clId="{B3904686-3BC7-442C-844D-07BFD5026894}" dt="2022-11-22T13:13:25.589" v="7" actId="14100"/>
        <pc:sldMkLst>
          <pc:docMk/>
          <pc:sldMk cId="229156422" sldId="267"/>
        </pc:sldMkLst>
        <pc:picChg chg="add mod">
          <ac:chgData name="J Barker" userId="8227ee0e-fd3b-4e42-9476-b3edf034b415" providerId="ADAL" clId="{B3904686-3BC7-442C-844D-07BFD5026894}" dt="2022-11-22T13:13:25.589" v="7" actId="14100"/>
          <ac:picMkLst>
            <pc:docMk/>
            <pc:sldMk cId="229156422" sldId="267"/>
            <ac:picMk id="2" creationId="{0D766618-8F67-4AE0-897F-1B8259443BDF}"/>
          </ac:picMkLst>
        </pc:picChg>
      </pc:sldChg>
      <pc:sldChg chg="addSp modSp add modAnim">
        <pc:chgData name="J Barker" userId="8227ee0e-fd3b-4e42-9476-b3edf034b415" providerId="ADAL" clId="{B3904686-3BC7-442C-844D-07BFD5026894}" dt="2022-11-22T13:16:16.516" v="101" actId="1076"/>
        <pc:sldMkLst>
          <pc:docMk/>
          <pc:sldMk cId="2981753681" sldId="268"/>
        </pc:sldMkLst>
        <pc:spChg chg="add mod">
          <ac:chgData name="J Barker" userId="8227ee0e-fd3b-4e42-9476-b3edf034b415" providerId="ADAL" clId="{B3904686-3BC7-442C-844D-07BFD5026894}" dt="2022-11-22T13:16:16.516" v="101" actId="1076"/>
          <ac:spMkLst>
            <pc:docMk/>
            <pc:sldMk cId="2981753681" sldId="268"/>
            <ac:spMk id="3" creationId="{59CC18B9-5A0B-4CFE-B7DB-82C832AE7235}"/>
          </ac:spMkLst>
        </pc:spChg>
        <pc:picChg chg="add">
          <ac:chgData name="J Barker" userId="8227ee0e-fd3b-4e42-9476-b3edf034b415" providerId="ADAL" clId="{B3904686-3BC7-442C-844D-07BFD5026894}" dt="2022-11-22T13:14:31.531" v="9"/>
          <ac:picMkLst>
            <pc:docMk/>
            <pc:sldMk cId="2981753681" sldId="268"/>
            <ac:picMk id="2" creationId="{A8332B21-A9BC-4D17-9435-2CA42FF46DED}"/>
          </ac:picMkLst>
        </pc:picChg>
      </pc:sldChg>
      <pc:sldChg chg="delSp add del">
        <pc:chgData name="J Barker" userId="8227ee0e-fd3b-4e42-9476-b3edf034b415" providerId="ADAL" clId="{B3904686-3BC7-442C-844D-07BFD5026894}" dt="2022-11-22T13:20:26.635" v="332" actId="2696"/>
        <pc:sldMkLst>
          <pc:docMk/>
          <pc:sldMk cId="2808073600" sldId="269"/>
        </pc:sldMkLst>
        <pc:spChg chg="del">
          <ac:chgData name="J Barker" userId="8227ee0e-fd3b-4e42-9476-b3edf034b415" providerId="ADAL" clId="{B3904686-3BC7-442C-844D-07BFD5026894}" dt="2022-11-22T13:17:27.207" v="103" actId="478"/>
          <ac:spMkLst>
            <pc:docMk/>
            <pc:sldMk cId="2808073600" sldId="269"/>
            <ac:spMk id="2" creationId="{03BEEAF9-E94F-4FC9-8502-AD8223CC3EFC}"/>
          </ac:spMkLst>
        </pc:spChg>
      </pc:sldChg>
      <pc:sldChg chg="addSp delSp modSp">
        <pc:chgData name="J Barker" userId="8227ee0e-fd3b-4e42-9476-b3edf034b415" providerId="ADAL" clId="{B3904686-3BC7-442C-844D-07BFD5026894}" dt="2022-11-22T13:20:22.503" v="331" actId="20577"/>
        <pc:sldMkLst>
          <pc:docMk/>
          <pc:sldMk cId="465724337" sldId="270"/>
        </pc:sldMkLst>
        <pc:spChg chg="add del mod">
          <ac:chgData name="J Barker" userId="8227ee0e-fd3b-4e42-9476-b3edf034b415" providerId="ADAL" clId="{B3904686-3BC7-442C-844D-07BFD5026894}" dt="2022-11-22T13:20:22.503" v="331" actId="20577"/>
          <ac:spMkLst>
            <pc:docMk/>
            <pc:sldMk cId="465724337" sldId="270"/>
            <ac:spMk id="2" creationId="{EB88A449-0B6D-CA7C-7F7F-5EBBFC69AFCF}"/>
          </ac:spMkLst>
        </pc:spChg>
        <pc:spChg chg="add del mod">
          <ac:chgData name="J Barker" userId="8227ee0e-fd3b-4e42-9476-b3edf034b415" providerId="ADAL" clId="{B3904686-3BC7-442C-844D-07BFD5026894}" dt="2022-11-22T13:17:48.150" v="105" actId="478"/>
          <ac:spMkLst>
            <pc:docMk/>
            <pc:sldMk cId="465724337" sldId="270"/>
            <ac:spMk id="5" creationId="{F832641B-7C97-484A-9A74-68084AD57BF0}"/>
          </ac:spMkLst>
        </pc:spChg>
        <pc:spChg chg="mod">
          <ac:chgData name="J Barker" userId="8227ee0e-fd3b-4e42-9476-b3edf034b415" providerId="ADAL" clId="{B3904686-3BC7-442C-844D-07BFD5026894}" dt="2022-11-22T13:18:00.691" v="156" actId="20577"/>
          <ac:spMkLst>
            <pc:docMk/>
            <pc:sldMk cId="465724337" sldId="270"/>
            <ac:spMk id="55" creationId="{00000000-0000-0000-0000-000000000000}"/>
          </ac:spMkLst>
        </pc:spChg>
        <pc:spChg chg="del">
          <ac:chgData name="J Barker" userId="8227ee0e-fd3b-4e42-9476-b3edf034b415" providerId="ADAL" clId="{B3904686-3BC7-442C-844D-07BFD5026894}" dt="2022-11-22T13:17:44.689" v="104" actId="478"/>
          <ac:spMkLst>
            <pc:docMk/>
            <pc:sldMk cId="465724337" sldId="270"/>
            <ac:spMk id="56" creationId="{00000000-0000-0000-0000-000000000000}"/>
          </ac:spMkLst>
        </pc:spChg>
      </pc:sldChg>
      <pc:sldChg chg="addSp modSp add">
        <pc:chgData name="J Barker" userId="8227ee0e-fd3b-4e42-9476-b3edf034b415" providerId="ADAL" clId="{B3904686-3BC7-442C-844D-07BFD5026894}" dt="2022-11-22T13:23:34.108" v="353" actId="14100"/>
        <pc:sldMkLst>
          <pc:docMk/>
          <pc:sldMk cId="2982299033" sldId="271"/>
        </pc:sldMkLst>
        <pc:spChg chg="add mod">
          <ac:chgData name="J Barker" userId="8227ee0e-fd3b-4e42-9476-b3edf034b415" providerId="ADAL" clId="{B3904686-3BC7-442C-844D-07BFD5026894}" dt="2022-11-22T13:23:34.108" v="353" actId="14100"/>
          <ac:spMkLst>
            <pc:docMk/>
            <pc:sldMk cId="2982299033" sldId="271"/>
            <ac:spMk id="10" creationId="{5FC9B7AB-2BE0-4474-83B8-1D121E66BC83}"/>
          </ac:spMkLst>
        </pc:spChg>
      </pc:sldChg>
      <pc:sldChg chg="addSp delSp modSp add del">
        <pc:chgData name="J Barker" userId="8227ee0e-fd3b-4e42-9476-b3edf034b415" providerId="ADAL" clId="{B3904686-3BC7-442C-844D-07BFD5026894}" dt="2022-11-22T14:16:46.281" v="389" actId="2696"/>
        <pc:sldMkLst>
          <pc:docMk/>
          <pc:sldMk cId="517161471" sldId="272"/>
        </pc:sldMkLst>
        <pc:spChg chg="add del mod">
          <ac:chgData name="J Barker" userId="8227ee0e-fd3b-4e42-9476-b3edf034b415" providerId="ADAL" clId="{B3904686-3BC7-442C-844D-07BFD5026894}" dt="2022-11-22T14:16:36.627" v="387" actId="478"/>
          <ac:spMkLst>
            <pc:docMk/>
            <pc:sldMk cId="517161471" sldId="272"/>
            <ac:spMk id="2" creationId="{79920F28-43B8-4956-98EB-88BB096FC8D4}"/>
          </ac:spMkLst>
        </pc:spChg>
      </pc:sldChg>
      <pc:sldChg chg="addSp delSp modSp add">
        <pc:chgData name="J Barker" userId="8227ee0e-fd3b-4e42-9476-b3edf034b415" providerId="ADAL" clId="{B3904686-3BC7-442C-844D-07BFD5026894}" dt="2022-11-22T14:32:00.858" v="673" actId="20577"/>
        <pc:sldMkLst>
          <pc:docMk/>
          <pc:sldMk cId="2260743880" sldId="273"/>
        </pc:sldMkLst>
        <pc:spChg chg="del mod">
          <ac:chgData name="J Barker" userId="8227ee0e-fd3b-4e42-9476-b3edf034b415" providerId="ADAL" clId="{B3904686-3BC7-442C-844D-07BFD5026894}" dt="2022-11-22T14:23:56.430" v="492" actId="478"/>
          <ac:spMkLst>
            <pc:docMk/>
            <pc:sldMk cId="2260743880" sldId="273"/>
            <ac:spMk id="2" creationId="{EB88A449-0B6D-CA7C-7F7F-5EBBFC69AFCF}"/>
          </ac:spMkLst>
        </pc:spChg>
        <pc:spChg chg="add del mod">
          <ac:chgData name="J Barker" userId="8227ee0e-fd3b-4e42-9476-b3edf034b415" providerId="ADAL" clId="{B3904686-3BC7-442C-844D-07BFD5026894}" dt="2022-11-22T14:17:19.960" v="431" actId="478"/>
          <ac:spMkLst>
            <pc:docMk/>
            <pc:sldMk cId="2260743880" sldId="273"/>
            <ac:spMk id="5" creationId="{EFB7B0C1-C8DD-463D-8861-BA462B0C8E7B}"/>
          </ac:spMkLst>
        </pc:spChg>
        <pc:spChg chg="add mod">
          <ac:chgData name="J Barker" userId="8227ee0e-fd3b-4e42-9476-b3edf034b415" providerId="ADAL" clId="{B3904686-3BC7-442C-844D-07BFD5026894}" dt="2022-11-22T14:30:42.802" v="595" actId="1076"/>
          <ac:spMkLst>
            <pc:docMk/>
            <pc:sldMk cId="2260743880" sldId="273"/>
            <ac:spMk id="8" creationId="{1D849C92-0F70-4CC2-A8B3-442FB9869DEC}"/>
          </ac:spMkLst>
        </pc:spChg>
        <pc:spChg chg="mod">
          <ac:chgData name="J Barker" userId="8227ee0e-fd3b-4e42-9476-b3edf034b415" providerId="ADAL" clId="{B3904686-3BC7-442C-844D-07BFD5026894}" dt="2022-11-22T14:31:43.875" v="669" actId="14100"/>
          <ac:spMkLst>
            <pc:docMk/>
            <pc:sldMk cId="2260743880" sldId="273"/>
            <ac:spMk id="10" creationId="{5FC9B7AB-2BE0-4474-83B8-1D121E66BC83}"/>
          </ac:spMkLst>
        </pc:spChg>
        <pc:spChg chg="mod">
          <ac:chgData name="J Barker" userId="8227ee0e-fd3b-4e42-9476-b3edf034b415" providerId="ADAL" clId="{B3904686-3BC7-442C-844D-07BFD5026894}" dt="2022-11-22T14:32:00.858" v="673" actId="20577"/>
          <ac:spMkLst>
            <pc:docMk/>
            <pc:sldMk cId="2260743880" sldId="273"/>
            <ac:spMk id="55" creationId="{00000000-0000-0000-0000-000000000000}"/>
          </ac:spMkLst>
        </pc:spChg>
        <pc:spChg chg="del">
          <ac:chgData name="J Barker" userId="8227ee0e-fd3b-4e42-9476-b3edf034b415" providerId="ADAL" clId="{B3904686-3BC7-442C-844D-07BFD5026894}" dt="2022-11-22T14:17:13.384" v="430" actId="478"/>
          <ac:spMkLst>
            <pc:docMk/>
            <pc:sldMk cId="2260743880" sldId="273"/>
            <ac:spMk id="5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Hits</a:t>
            </a:r>
            <a:r>
              <a:rPr lang="en-GB" baseline="0"/>
              <a:t> (millions)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'Whole site (annual)'!$B$1:$I$1</c:f>
              <c:strCache>
                <c:ptCount val="8"/>
                <c:pt idx="0">
                  <c:v>2021-22</c:v>
                </c:pt>
                <c:pt idx="1">
                  <c:v>2020-21</c:v>
                </c:pt>
                <c:pt idx="2">
                  <c:v>2019-20</c:v>
                </c:pt>
                <c:pt idx="3">
                  <c:v>2018-19</c:v>
                </c:pt>
                <c:pt idx="4">
                  <c:v>2017-18</c:v>
                </c:pt>
                <c:pt idx="5">
                  <c:v>2016-17</c:v>
                </c:pt>
                <c:pt idx="6">
                  <c:v>2015-16</c:v>
                </c:pt>
                <c:pt idx="7">
                  <c:v>2014-15</c:v>
                </c:pt>
              </c:strCache>
            </c:strRef>
          </c:cat>
          <c:val>
            <c:numRef>
              <c:f>'Whole site (annual)'!$B$3:$I$3</c:f>
              <c:numCache>
                <c:formatCode>0.0</c:formatCode>
                <c:ptCount val="8"/>
                <c:pt idx="0">
                  <c:v>12.392358</c:v>
                </c:pt>
                <c:pt idx="1">
                  <c:v>0</c:v>
                </c:pt>
                <c:pt idx="2">
                  <c:v>0</c:v>
                </c:pt>
                <c:pt idx="3">
                  <c:v>5.5725829999999998</c:v>
                </c:pt>
                <c:pt idx="4">
                  <c:v>6.2989110000000004</c:v>
                </c:pt>
                <c:pt idx="5">
                  <c:v>4.4678750000000003</c:v>
                </c:pt>
                <c:pt idx="6">
                  <c:v>2.9530630000000002</c:v>
                </c:pt>
                <c:pt idx="7">
                  <c:v>1.4618199999999999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9-48AB-89AE-E091E6B3D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8443695"/>
        <c:axId val="1614068575"/>
      </c:barChart>
      <c:catAx>
        <c:axId val="2128443695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068575"/>
        <c:crosses val="autoZero"/>
        <c:auto val="1"/>
        <c:lblAlgn val="ctr"/>
        <c:lblOffset val="100"/>
        <c:noMultiLvlLbl val="0"/>
      </c:catAx>
      <c:valAx>
        <c:axId val="1614068575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44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 DLs – only in canteen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29272-4782-4D46-9F9B-24FD399BB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18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Staff DLs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29272-4782-4D46-9F9B-24FD399BBF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0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01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1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31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83A-01E6-D733-F4C3-DBFC391E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34130-DFBA-07B3-0011-4B88D459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56163-ABBB-B69A-87A3-C66BDC69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2C10-418F-CB1E-D6D1-2F2E65FE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0F42F-5480-E5E8-06C9-4D15DCD8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B115-B1BF-CD3E-4CF7-7F4353A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2F7B-0433-69AF-41B7-D1449273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515BF-C9DF-4CB3-30AB-5E0A0CFD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8FCB5-9F98-D733-664B-BEF80294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12D86-CBB1-8DD2-8A94-5B531620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2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4C42-54BD-6B53-B021-8E9075B6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C3B2-43C5-36BB-DFCB-721D84660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E80D1-4D1E-1DD8-688C-1138F00A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A88A6-0143-B825-086F-6CD267D2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8041-1164-0209-9FB0-B6092B5C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2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366B-5B00-0AFB-F25B-7685014A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D74C-34DD-44D9-4E8A-24B07DE36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E1955-B229-206F-24FD-D341C1AC9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C032C-CF66-CE7F-1F4F-793586D3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7F03F-315C-947E-D7A8-65A8BB37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DF5E4-8CB1-5DB0-234F-015DF89C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5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F954-D030-5C01-6CCF-0CBAC905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E7BF-3C1A-5A55-CC92-38E07556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7B661-BE58-2AEF-6F75-93B990B6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AEB09-FD76-4E42-8463-6CA9DFA39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F96A6-A634-FEF1-4167-27F5322D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B64AB-47FD-83DE-531C-F5F13818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E5318-0612-137F-5609-5ACA12E2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BDADC-AA8B-7AD8-E886-DD9E05CC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A754-F535-03BF-6098-95654CF8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18297-6C6D-1C6E-B2E1-ECBFD26F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B37E3-E74E-2333-A3F8-284638FB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C9EA0-3A30-B4CC-1D83-0EF9D026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15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9F8D4-1690-CB5A-4BBA-20336821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05FBE-37AA-0E99-170A-A9626F3A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861C2-BD18-AA0A-0EF8-27FB6F77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7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782-1A86-44C3-47AE-72F0847E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C49E3-F898-0E1B-9C46-83F28121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FA29C-B443-4893-25E8-8EF7A0B7B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8D408-1404-79A1-FF6C-E570B18D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8C1DE-0AF8-0C25-8553-19603739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5EA1-E1F7-7819-D892-2D84833E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7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1F7A-07AC-A534-F573-29334705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E6451-008A-16A1-F5A8-1B6912768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3E3B2-2B6E-AE91-01E0-8A0E966BE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634C0-B2CC-C4BC-1870-84B279D4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C63DD-031B-C530-CF7F-BD7B6869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EFC71-6646-0615-1439-F8422EB5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3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5865-A725-2AB5-5106-987C67D2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A89DB-BC61-5272-DA0D-84E39F32C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581ED-5D76-D96F-4EF5-8D11F84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10AE-FCE4-F9C3-64BC-77516106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CDC20-0A04-FD3E-7FDF-F85F03B7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8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E235A-E991-0F3B-6316-DEDEBFDB0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64264-D32C-2A61-9694-EABCCB9B2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50E4-5735-B590-48C1-F8E69CF0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1487C-7ED1-2EA9-0AAE-FEEED247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4DB4-A415-9948-E1AA-EE8F0E1C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81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10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08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77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2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7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25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37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3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83983-300F-2E6A-B92F-AFE949B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A5786-2E2A-5EEC-5406-1610E72D0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1B0D2-DC84-00F9-CAB0-A7963A287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F1D1-2ABB-4305-89E6-8C788C27CC6C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501D-E13C-2CD1-5316-18E4D7BC2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CEDE0-A917-0817-AF3B-EF2B0C943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E939-629F-48AF-85A9-D5541B016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1818-9C33-4BC1-B32F-24E25276C313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FAC6-A7A7-4B50-896E-BE117DCA8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8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jbarker@highamsparkschool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36125"/>
            <a:ext cx="8520600" cy="17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Firefly Virtual Roadshow 2022</a:t>
            </a:r>
            <a:endParaRPr sz="5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732425" y="1224925"/>
            <a:ext cx="14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Day 1</a:t>
            </a:r>
            <a:endParaRPr sz="3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97068" y="4542565"/>
            <a:ext cx="7380946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@HPdigitalLearn    #DigitalLeaders    #FireflyRoadshow2022</a:t>
            </a:r>
            <a:endParaRPr sz="21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8A449-0B6D-CA7C-7F7F-5EBBFC69AFCF}"/>
              </a:ext>
            </a:extLst>
          </p:cNvPr>
          <p:cNvSpPr txBox="1"/>
          <p:nvPr/>
        </p:nvSpPr>
        <p:spPr>
          <a:xfrm>
            <a:off x="394570" y="1947797"/>
            <a:ext cx="8586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chemeClr val="bg1"/>
                </a:solidFill>
                <a:latin typeface="Titillium Web" panose="00000500000000000000" pitchFamily="2" charset="0"/>
              </a:rPr>
              <a:t>Taking the Digital Leaders program to the next level</a:t>
            </a:r>
          </a:p>
          <a:p>
            <a:endParaRPr lang="en-GB" sz="105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Jon Barker</a:t>
            </a:r>
          </a:p>
          <a:p>
            <a:r>
              <a:rPr lang="en-GB" sz="2000" dirty="0">
                <a:solidFill>
                  <a:schemeClr val="bg1"/>
                </a:solidFill>
                <a:latin typeface="Titillium Web" panose="00000500000000000000" pitchFamily="2" charset="0"/>
              </a:rPr>
              <a:t>Head of Digital Learning</a:t>
            </a:r>
          </a:p>
          <a:p>
            <a:r>
              <a:rPr lang="en-GB" sz="2000" i="1" dirty="0">
                <a:solidFill>
                  <a:schemeClr val="bg1"/>
                </a:solidFill>
                <a:latin typeface="Titillium Web" panose="00000500000000000000" pitchFamily="2" charset="0"/>
              </a:rPr>
              <a:t>Highams Park School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CDF4B2-4CF0-72C3-D80A-5655EA24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41" y="3419605"/>
            <a:ext cx="947750" cy="93875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349C32-1B9F-B55C-B1C3-B8BD1DAC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319" y="3100191"/>
            <a:ext cx="1717986" cy="1528176"/>
          </a:xfrm>
          <a:prstGeom prst="rect">
            <a:avLst/>
          </a:prstGeom>
        </p:spPr>
      </p:pic>
      <p:pic>
        <p:nvPicPr>
          <p:cNvPr id="7" name="Picture 2" descr="Digital Leader Shield Badge by School Badges UK">
            <a:extLst>
              <a:ext uri="{FF2B5EF4-FFF2-40B4-BE49-F238E27FC236}">
                <a16:creationId xmlns:a16="http://schemas.microsoft.com/office/drawing/2014/main" id="{9E2A899D-1C40-BFEE-8AD4-08F88A5D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27" y="3352463"/>
            <a:ext cx="965558" cy="9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85FE4-BDA6-31F6-3771-6BF123E3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6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6AE3A8-B39C-0D60-764F-FD2417192321}"/>
              </a:ext>
            </a:extLst>
          </p:cNvPr>
          <p:cNvSpPr/>
          <p:nvPr/>
        </p:nvSpPr>
        <p:spPr>
          <a:xfrm>
            <a:off x="0" y="48"/>
            <a:ext cx="4572000" cy="3883069"/>
          </a:xfrm>
          <a:prstGeom prst="rect">
            <a:avLst/>
          </a:prstGeom>
          <a:solidFill>
            <a:schemeClr val="l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8EC88-5D56-97B9-335F-09CBDAE9DC9F}"/>
              </a:ext>
            </a:extLst>
          </p:cNvPr>
          <p:cNvSpPr/>
          <p:nvPr/>
        </p:nvSpPr>
        <p:spPr>
          <a:xfrm>
            <a:off x="4572000" y="0"/>
            <a:ext cx="4572000" cy="3884428"/>
          </a:xfrm>
          <a:prstGeom prst="rect">
            <a:avLst/>
          </a:prstGeom>
          <a:solidFill>
            <a:schemeClr val="l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49541-37BF-4F2B-958F-0D84FB753F2B}"/>
              </a:ext>
            </a:extLst>
          </p:cNvPr>
          <p:cNvSpPr txBox="1"/>
          <p:nvPr/>
        </p:nvSpPr>
        <p:spPr>
          <a:xfrm>
            <a:off x="1008" y="97909"/>
            <a:ext cx="4570992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0690">
              <a:buClrTx/>
              <a:defRPr/>
            </a:pPr>
            <a:r>
              <a:rPr lang="en-GB" sz="3810" b="1" kern="1200" dirty="0">
                <a:solidFill>
                  <a:srgbClr val="AC1D1D"/>
                </a:solidFill>
                <a:latin typeface="Calibri" panose="020F0502020204030204"/>
                <a:ea typeface="+mn-ea"/>
                <a:cs typeface="+mn-cs"/>
              </a:rPr>
              <a:t>Ask me for help with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B428EC-C5F4-4751-A3A6-2EB544B77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22634" r="29096" b="22290"/>
          <a:stretch/>
        </p:blipFill>
        <p:spPr>
          <a:xfrm>
            <a:off x="1224508" y="684860"/>
            <a:ext cx="2134070" cy="2248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F130B7-2A64-48EB-82C1-38529CE41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" y="2930054"/>
            <a:ext cx="710388" cy="703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0C3E1-276B-477C-9C99-AD5E9900EAC4}"/>
              </a:ext>
            </a:extLst>
          </p:cNvPr>
          <p:cNvSpPr txBox="1"/>
          <p:nvPr/>
        </p:nvSpPr>
        <p:spPr>
          <a:xfrm>
            <a:off x="0" y="3279096"/>
            <a:ext cx="4591156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0690">
              <a:buClrTx/>
              <a:defRPr/>
            </a:pPr>
            <a:r>
              <a:rPr lang="en-GB" sz="16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@</a:t>
            </a:r>
            <a:r>
              <a:rPr lang="en-GB" sz="1651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HPdigitalLearn</a:t>
            </a:r>
            <a:r>
              <a:rPr lang="en-GB" sz="16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#</a:t>
            </a:r>
            <a:r>
              <a:rPr lang="en-GB" sz="1651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DigitalLeaders</a:t>
            </a:r>
            <a:endParaRPr lang="en-GB" sz="1651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DE5B8-7A8E-4FA7-B3C3-BB05823CD754}"/>
              </a:ext>
            </a:extLst>
          </p:cNvPr>
          <p:cNvSpPr txBox="1"/>
          <p:nvPr/>
        </p:nvSpPr>
        <p:spPr>
          <a:xfrm>
            <a:off x="4669794" y="2420706"/>
            <a:ext cx="4197973" cy="79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0690">
              <a:buClrTx/>
              <a:defRPr/>
            </a:pPr>
            <a:r>
              <a:rPr lang="en-GB" sz="1524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Any questions, or to report abuse of this privilege  please </a:t>
            </a:r>
            <a:r>
              <a:rPr lang="en-GB" sz="152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send an email to Mr Barker </a:t>
            </a:r>
            <a:r>
              <a:rPr lang="en-GB" sz="1524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(jbarker@highamsparkschool.co.uk).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ED86B-3CAE-4BD1-9C09-3099CC0B3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9" y="382210"/>
            <a:ext cx="1962886" cy="1962886"/>
          </a:xfrm>
          <a:prstGeom prst="rect">
            <a:avLst/>
          </a:prstGeom>
        </p:spPr>
      </p:pic>
      <p:pic>
        <p:nvPicPr>
          <p:cNvPr id="11" name="Picture 2" descr="Digital Leader Shield Badge by School Badges UK">
            <a:extLst>
              <a:ext uri="{FF2B5EF4-FFF2-40B4-BE49-F238E27FC236}">
                <a16:creationId xmlns:a16="http://schemas.microsoft.com/office/drawing/2014/main" id="{5244E5CD-73ED-45D8-BFCF-5EE19C65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5" y="2852487"/>
            <a:ext cx="720691" cy="7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959EE0-B3E6-40E2-B056-0713DBEF0FC1}"/>
              </a:ext>
            </a:extLst>
          </p:cNvPr>
          <p:cNvSpPr txBox="1"/>
          <p:nvPr/>
        </p:nvSpPr>
        <p:spPr>
          <a:xfrm>
            <a:off x="1137204" y="2729205"/>
            <a:ext cx="2643393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0690">
              <a:buClrTx/>
              <a:defRPr/>
            </a:pPr>
            <a:r>
              <a:rPr lang="en-GB" sz="2286" kern="1200" dirty="0">
                <a:solidFill>
                  <a:srgbClr val="AC1D1D"/>
                </a:solidFill>
                <a:latin typeface="Calibri" panose="020F0502020204030204"/>
                <a:ea typeface="+mn-ea"/>
                <a:cs typeface="+mn-cs"/>
              </a:rPr>
              <a:t>&amp; Digital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D30FC-0951-4C5A-A253-3A04D0B856A6}"/>
              </a:ext>
            </a:extLst>
          </p:cNvPr>
          <p:cNvSpPr txBox="1"/>
          <p:nvPr/>
        </p:nvSpPr>
        <p:spPr>
          <a:xfrm>
            <a:off x="6617554" y="382210"/>
            <a:ext cx="2437729" cy="196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0690">
              <a:buClrTx/>
              <a:defRPr/>
            </a:pPr>
            <a:r>
              <a:rPr lang="en-US" sz="1524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 a Digital Leader please </a:t>
            </a:r>
            <a:r>
              <a:rPr lang="en-US" sz="152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allow this student </a:t>
            </a:r>
            <a:r>
              <a:rPr lang="en-US" sz="1524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US" sz="152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any student they are helping </a:t>
            </a:r>
            <a:r>
              <a:rPr lang="en-US" sz="1524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have their </a:t>
            </a:r>
            <a:r>
              <a:rPr lang="en-US" sz="152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phone out </a:t>
            </a:r>
            <a:r>
              <a:rPr lang="en-US" sz="1524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a Genius Bar area to help staff and students use Firefly and other Digital Learning resources.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F03733-A75D-43F7-B8C8-5DC6F5FF98A4}"/>
              </a:ext>
            </a:extLst>
          </p:cNvPr>
          <p:cNvSpPr txBox="1"/>
          <p:nvPr/>
        </p:nvSpPr>
        <p:spPr>
          <a:xfrm>
            <a:off x="4579060" y="3286412"/>
            <a:ext cx="456494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78" dirty="0"/>
              <a:t>wifi.highamsparkschool.co.uk</a:t>
            </a:r>
          </a:p>
        </p:txBody>
      </p:sp>
    </p:spTree>
    <p:extLst>
      <p:ext uri="{BB962C8B-B14F-4D97-AF65-F5344CB8AC3E}">
        <p14:creationId xmlns:p14="http://schemas.microsoft.com/office/powerpoint/2010/main" val="342340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24CDD-2030-F429-F55B-97F7E8BE76DA}"/>
              </a:ext>
            </a:extLst>
          </p:cNvPr>
          <p:cNvSpPr/>
          <p:nvPr/>
        </p:nvSpPr>
        <p:spPr>
          <a:xfrm>
            <a:off x="0" y="48"/>
            <a:ext cx="4572000" cy="3883069"/>
          </a:xfrm>
          <a:prstGeom prst="rect">
            <a:avLst/>
          </a:prstGeom>
          <a:solidFill>
            <a:schemeClr val="l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4BA0D-78C3-34DC-7B9B-1242C13DD7D4}"/>
              </a:ext>
            </a:extLst>
          </p:cNvPr>
          <p:cNvSpPr/>
          <p:nvPr/>
        </p:nvSpPr>
        <p:spPr>
          <a:xfrm>
            <a:off x="4572000" y="0"/>
            <a:ext cx="4572000" cy="3884428"/>
          </a:xfrm>
          <a:prstGeom prst="rect">
            <a:avLst/>
          </a:prstGeom>
          <a:solidFill>
            <a:schemeClr val="l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49541-37BF-4F2B-958F-0D84FB753F2B}"/>
              </a:ext>
            </a:extLst>
          </p:cNvPr>
          <p:cNvSpPr txBox="1"/>
          <p:nvPr/>
        </p:nvSpPr>
        <p:spPr>
          <a:xfrm>
            <a:off x="1008" y="97909"/>
            <a:ext cx="4570992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0690">
              <a:buClrTx/>
              <a:defRPr/>
            </a:pPr>
            <a:r>
              <a:rPr lang="en-GB" sz="3810" b="1" kern="1200" dirty="0">
                <a:solidFill>
                  <a:srgbClr val="AC1D1D"/>
                </a:solidFill>
                <a:latin typeface="Calibri" panose="020F0502020204030204"/>
                <a:ea typeface="+mn-ea"/>
                <a:cs typeface="+mn-cs"/>
              </a:rPr>
              <a:t>Ask me for help with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B428EC-C5F4-4751-A3A6-2EB544B77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22634" r="29096" b="22290"/>
          <a:stretch/>
        </p:blipFill>
        <p:spPr>
          <a:xfrm>
            <a:off x="1224508" y="684860"/>
            <a:ext cx="2134070" cy="2248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F130B7-2A64-48EB-82C1-38529CE41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" y="2930054"/>
            <a:ext cx="710388" cy="703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E0C3E1-276B-477C-9C99-AD5E9900EAC4}"/>
              </a:ext>
            </a:extLst>
          </p:cNvPr>
          <p:cNvSpPr txBox="1"/>
          <p:nvPr/>
        </p:nvSpPr>
        <p:spPr>
          <a:xfrm>
            <a:off x="0" y="3279096"/>
            <a:ext cx="4591156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0690">
              <a:buClrTx/>
              <a:defRPr/>
            </a:pPr>
            <a:r>
              <a:rPr lang="en-GB" sz="16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@</a:t>
            </a:r>
            <a:r>
              <a:rPr lang="en-GB" sz="1651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HPdigitalLearn</a:t>
            </a:r>
            <a:r>
              <a:rPr lang="en-GB" sz="16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#</a:t>
            </a:r>
            <a:r>
              <a:rPr lang="en-GB" sz="1651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DigitalLeaders</a:t>
            </a:r>
            <a:endParaRPr lang="en-GB" sz="1651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ED86B-3CAE-4BD1-9C09-3099CC0B3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78" y="249132"/>
            <a:ext cx="2788568" cy="2788568"/>
          </a:xfrm>
          <a:prstGeom prst="rect">
            <a:avLst/>
          </a:prstGeom>
        </p:spPr>
      </p:pic>
      <p:pic>
        <p:nvPicPr>
          <p:cNvPr id="11" name="Picture 2" descr="Digital Leader Shield Badge by School Badges UK">
            <a:extLst>
              <a:ext uri="{FF2B5EF4-FFF2-40B4-BE49-F238E27FC236}">
                <a16:creationId xmlns:a16="http://schemas.microsoft.com/office/drawing/2014/main" id="{5244E5CD-73ED-45D8-BFCF-5EE19C65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5" y="2852487"/>
            <a:ext cx="720691" cy="7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959EE0-B3E6-40E2-B056-0713DBEF0FC1}"/>
              </a:ext>
            </a:extLst>
          </p:cNvPr>
          <p:cNvSpPr txBox="1"/>
          <p:nvPr/>
        </p:nvSpPr>
        <p:spPr>
          <a:xfrm>
            <a:off x="1137204" y="2729205"/>
            <a:ext cx="2643393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0690">
              <a:buClrTx/>
              <a:defRPr/>
            </a:pPr>
            <a:r>
              <a:rPr lang="en-GB" sz="2286" kern="1200" dirty="0">
                <a:solidFill>
                  <a:srgbClr val="AC1D1D"/>
                </a:solidFill>
                <a:latin typeface="Calibri" panose="020F0502020204030204"/>
                <a:ea typeface="+mn-ea"/>
                <a:cs typeface="+mn-cs"/>
              </a:rPr>
              <a:t>&amp; Digital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95722-40B0-49D2-B63B-2FB0885F8BE2}"/>
              </a:ext>
            </a:extLst>
          </p:cNvPr>
          <p:cNvSpPr txBox="1"/>
          <p:nvPr/>
        </p:nvSpPr>
        <p:spPr>
          <a:xfrm>
            <a:off x="4579060" y="3152631"/>
            <a:ext cx="456494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78" dirty="0"/>
              <a:t>wifi.highamsparkschool.co.uk</a:t>
            </a:r>
          </a:p>
        </p:txBody>
      </p:sp>
    </p:spTree>
    <p:extLst>
      <p:ext uri="{BB962C8B-B14F-4D97-AF65-F5344CB8AC3E}">
        <p14:creationId xmlns:p14="http://schemas.microsoft.com/office/powerpoint/2010/main" val="367598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36125"/>
            <a:ext cx="8520600" cy="17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the Digital Leaders themselves think?</a:t>
            </a:r>
            <a:endParaRPr sz="5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97068" y="4542565"/>
            <a:ext cx="7380946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@HPdigitalLearn    #DigitalLeaders    #FireflyRoadshow2022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8A449-0B6D-CA7C-7F7F-5EBBFC69AFCF}"/>
              </a:ext>
            </a:extLst>
          </p:cNvPr>
          <p:cNvSpPr txBox="1"/>
          <p:nvPr/>
        </p:nvSpPr>
        <p:spPr>
          <a:xfrm>
            <a:off x="394570" y="1947797"/>
            <a:ext cx="8586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What do you enjoy about being a Digital Leader?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What are some examples of work you have done recently?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Titillium Web" panose="00000500000000000000" pitchFamily="2" charset="0"/>
              </a:rPr>
              <a:t>What do we need to do better?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CDF4B2-4CF0-72C3-D80A-5655EA24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41" y="3419605"/>
            <a:ext cx="947750" cy="93875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349C32-1B9F-B55C-B1C3-B8BD1DAC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319" y="3100191"/>
            <a:ext cx="1717986" cy="1528176"/>
          </a:xfrm>
          <a:prstGeom prst="rect">
            <a:avLst/>
          </a:prstGeom>
        </p:spPr>
      </p:pic>
      <p:pic>
        <p:nvPicPr>
          <p:cNvPr id="7" name="Picture 2" descr="Digital Leader Shield Badge by School Badges UK">
            <a:extLst>
              <a:ext uri="{FF2B5EF4-FFF2-40B4-BE49-F238E27FC236}">
                <a16:creationId xmlns:a16="http://schemas.microsoft.com/office/drawing/2014/main" id="{9E2A899D-1C40-BFEE-8AD4-08F88A5D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27" y="3352463"/>
            <a:ext cx="965558" cy="9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2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4F827-420A-45BA-B6D3-0A33B807A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66618-8F67-4AE0-897F-1B825944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32B21-A9BC-4D17-9435-2CA42FF4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18" y="0"/>
            <a:ext cx="6827164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C18B9-5A0B-4CFE-B7DB-82C832AE7235}"/>
              </a:ext>
            </a:extLst>
          </p:cNvPr>
          <p:cNvSpPr txBox="1"/>
          <p:nvPr/>
        </p:nvSpPr>
        <p:spPr>
          <a:xfrm>
            <a:off x="3906982" y="705582"/>
            <a:ext cx="447501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stats used to target extra support from Digital Leaders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DigiBlitz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4B3B0-1A29-438F-9492-EBEB315E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43391" y="1469662"/>
            <a:ext cx="5409264" cy="2204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36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n-GB" sz="36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GB" sz="2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you would like me to send you an export of our Digital Leaders Firefly pages.</a:t>
            </a:r>
            <a:br>
              <a:rPr lang="en-GB" sz="2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GB" sz="2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can then import them to your site and edit as appropriate.</a:t>
            </a:r>
            <a:endParaRPr sz="36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97068" y="4542565"/>
            <a:ext cx="7380946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@HPdigitalLearn    #DigitalLeaders    #FireflyRoadshow2022</a:t>
            </a:r>
            <a:endParaRPr sz="21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CDF4B2-4CF0-72C3-D80A-5655EA24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41" y="3419605"/>
            <a:ext cx="947750" cy="93875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349C32-1B9F-B55C-B1C3-B8BD1DAC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319" y="3100191"/>
            <a:ext cx="1717986" cy="1528176"/>
          </a:xfrm>
          <a:prstGeom prst="rect">
            <a:avLst/>
          </a:prstGeom>
        </p:spPr>
      </p:pic>
      <p:pic>
        <p:nvPicPr>
          <p:cNvPr id="7" name="Picture 2" descr="Digital Leader Shield Badge by School Badges UK">
            <a:extLst>
              <a:ext uri="{FF2B5EF4-FFF2-40B4-BE49-F238E27FC236}">
                <a16:creationId xmlns:a16="http://schemas.microsoft.com/office/drawing/2014/main" id="{9E2A899D-1C40-BFEE-8AD4-08F88A5D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27" y="3352463"/>
            <a:ext cx="965558" cy="9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>
            <a:extLst>
              <a:ext uri="{FF2B5EF4-FFF2-40B4-BE49-F238E27FC236}">
                <a16:creationId xmlns:a16="http://schemas.microsoft.com/office/drawing/2014/main" id="{5FC9B7AB-2BE0-4474-83B8-1D121E66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323" y="1073005"/>
            <a:ext cx="2888645" cy="2153322"/>
          </a:xfrm>
          <a:prstGeom prst="cloudCallout">
            <a:avLst>
              <a:gd name="adj1" fmla="val 30628"/>
              <a:gd name="adj2" fmla="val -9221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Anyone ever exported or imported Firefly pages?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849C92-0F70-4CC2-A8B3-442FB9869DEC}"/>
              </a:ext>
            </a:extLst>
          </p:cNvPr>
          <p:cNvSpPr/>
          <p:nvPr/>
        </p:nvSpPr>
        <p:spPr>
          <a:xfrm>
            <a:off x="243391" y="175082"/>
            <a:ext cx="838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Email</a:t>
            </a:r>
            <a:br>
              <a:rPr lang="en-GB" sz="36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GB" sz="36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jbarker@highamsparkschool.co.uk</a:t>
            </a:r>
            <a:endParaRPr lang="en-GB" sz="3600" dirty="0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4884816C-A501-4FC5-A70D-74129FB3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28" y="3566614"/>
            <a:ext cx="2212632" cy="1463159"/>
          </a:xfrm>
          <a:prstGeom prst="cloudCallout">
            <a:avLst>
              <a:gd name="adj1" fmla="val -64996"/>
              <a:gd name="adj2" fmla="val 523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Anyone want to save the world?!</a:t>
            </a:r>
          </a:p>
        </p:txBody>
      </p:sp>
    </p:spTree>
    <p:extLst>
      <p:ext uri="{BB962C8B-B14F-4D97-AF65-F5344CB8AC3E}">
        <p14:creationId xmlns:p14="http://schemas.microsoft.com/office/powerpoint/2010/main" val="226074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ghamspark.fireflycloud.net/resource.aspx?id=337151">
            <a:extLst>
              <a:ext uri="{FF2B5EF4-FFF2-40B4-BE49-F238E27FC236}">
                <a16:creationId xmlns:a16="http://schemas.microsoft.com/office/drawing/2014/main" id="{DB2110F7-A804-4B5E-91D5-16211829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5198C-12D7-4A73-ADD1-7C0C30F51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3" y="1195388"/>
            <a:ext cx="6349273" cy="39481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1A802C-6DD2-4041-B74C-0A730FF0C3DD}"/>
              </a:ext>
            </a:extLst>
          </p:cNvPr>
          <p:cNvSpPr/>
          <p:nvPr/>
        </p:nvSpPr>
        <p:spPr>
          <a:xfrm>
            <a:off x="6988153" y="174315"/>
            <a:ext cx="208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567A3"/>
                </a:solidFill>
              </a:rPr>
              <a:t>Again email</a:t>
            </a:r>
            <a:br>
              <a:rPr lang="en-GB" sz="2400" dirty="0">
                <a:solidFill>
                  <a:srgbClr val="5567A3"/>
                </a:solidFill>
              </a:rPr>
            </a:br>
            <a:r>
              <a:rPr lang="en-GB" sz="2400" b="1" dirty="0" err="1">
                <a:solidFill>
                  <a:srgbClr val="5567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jbarker</a:t>
            </a:r>
            <a:r>
              <a:rPr lang="en-GB" sz="2400" b="1" dirty="0">
                <a:solidFill>
                  <a:srgbClr val="5567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 highamsparkschool.co.uk</a:t>
            </a:r>
            <a:r>
              <a:rPr lang="en-GB" sz="2400" b="1" dirty="0">
                <a:solidFill>
                  <a:srgbClr val="5567A3"/>
                </a:solidFill>
              </a:rPr>
              <a:t> </a:t>
            </a:r>
            <a:r>
              <a:rPr lang="en-GB" sz="2400" dirty="0">
                <a:solidFill>
                  <a:srgbClr val="5567A3"/>
                </a:solidFill>
              </a:rPr>
              <a:t>if you would like an export of these pages to import to your site.</a:t>
            </a:r>
          </a:p>
        </p:txBody>
      </p:sp>
    </p:spTree>
    <p:extLst>
      <p:ext uri="{BB962C8B-B14F-4D97-AF65-F5344CB8AC3E}">
        <p14:creationId xmlns:p14="http://schemas.microsoft.com/office/powerpoint/2010/main" val="94018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D44810-B982-A193-6B8A-08C4DE7BA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0" r="12431"/>
          <a:stretch/>
        </p:blipFill>
        <p:spPr>
          <a:xfrm>
            <a:off x="-18790" y="-1"/>
            <a:ext cx="9162789" cy="6269549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4E9ADB08-C9C5-9621-753A-4A1EB610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21" y="3275990"/>
            <a:ext cx="2188560" cy="1608059"/>
          </a:xfrm>
          <a:prstGeom prst="cloudCallout">
            <a:avLst>
              <a:gd name="adj1" fmla="val -51294"/>
              <a:gd name="adj2" fmla="val 7222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so many Year 12s?</a:t>
            </a:r>
          </a:p>
        </p:txBody>
      </p:sp>
    </p:spTree>
    <p:extLst>
      <p:ext uri="{BB962C8B-B14F-4D97-AF65-F5344CB8AC3E}">
        <p14:creationId xmlns:p14="http://schemas.microsoft.com/office/powerpoint/2010/main" val="8115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36125"/>
            <a:ext cx="8520600" cy="17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Firefly Virtual Roadshow 2022</a:t>
            </a:r>
            <a:endParaRPr sz="5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732425" y="1224925"/>
            <a:ext cx="14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Day 1</a:t>
            </a:r>
            <a:endParaRPr sz="3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97068" y="4542565"/>
            <a:ext cx="7380946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@HPdigitalLearn    #DigitalLeaders    #FireflyRoadshow2022</a:t>
            </a:r>
            <a:endParaRPr sz="21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8A449-0B6D-CA7C-7F7F-5EBBFC69AFCF}"/>
              </a:ext>
            </a:extLst>
          </p:cNvPr>
          <p:cNvSpPr txBox="1"/>
          <p:nvPr/>
        </p:nvSpPr>
        <p:spPr>
          <a:xfrm>
            <a:off x="394570" y="1947797"/>
            <a:ext cx="8586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chemeClr val="bg1"/>
                </a:solidFill>
                <a:latin typeface="Titillium Web" panose="00000500000000000000" pitchFamily="2" charset="0"/>
              </a:rPr>
              <a:t>Taking the Digital Leaders program to the next level</a:t>
            </a:r>
          </a:p>
          <a:p>
            <a:endParaRPr lang="en-GB" sz="105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Jon Barker</a:t>
            </a:r>
          </a:p>
          <a:p>
            <a:r>
              <a:rPr lang="en-GB" sz="2000" dirty="0">
                <a:solidFill>
                  <a:schemeClr val="bg1"/>
                </a:solidFill>
                <a:latin typeface="Titillium Web" panose="00000500000000000000" pitchFamily="2" charset="0"/>
              </a:rPr>
              <a:t>Head of Digital Learning</a:t>
            </a:r>
          </a:p>
          <a:p>
            <a:r>
              <a:rPr lang="en-GB" sz="2000" i="1" dirty="0">
                <a:solidFill>
                  <a:schemeClr val="bg1"/>
                </a:solidFill>
                <a:latin typeface="Titillium Web" panose="00000500000000000000" pitchFamily="2" charset="0"/>
              </a:rPr>
              <a:t>Highams Park School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CDF4B2-4CF0-72C3-D80A-5655EA24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41" y="3419605"/>
            <a:ext cx="947750" cy="93875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349C32-1B9F-B55C-B1C3-B8BD1DAC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319" y="3100191"/>
            <a:ext cx="1717986" cy="1528176"/>
          </a:xfrm>
          <a:prstGeom prst="rect">
            <a:avLst/>
          </a:prstGeom>
        </p:spPr>
      </p:pic>
      <p:pic>
        <p:nvPicPr>
          <p:cNvPr id="7" name="Picture 2" descr="Digital Leader Shield Badge by School Badges UK">
            <a:extLst>
              <a:ext uri="{FF2B5EF4-FFF2-40B4-BE49-F238E27FC236}">
                <a16:creationId xmlns:a16="http://schemas.microsoft.com/office/drawing/2014/main" id="{9E2A899D-1C40-BFEE-8AD4-08F88A5D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27" y="3352463"/>
            <a:ext cx="965558" cy="9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>
            <a:extLst>
              <a:ext uri="{FF2B5EF4-FFF2-40B4-BE49-F238E27FC236}">
                <a16:creationId xmlns:a16="http://schemas.microsoft.com/office/drawing/2014/main" id="{5FC9B7AB-2BE0-4474-83B8-1D121E66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290" y="-110013"/>
            <a:ext cx="2188560" cy="1608059"/>
          </a:xfrm>
          <a:prstGeom prst="cloudCallout">
            <a:avLst>
              <a:gd name="adj1" fmla="val 36383"/>
              <a:gd name="adj2" fmla="val 860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8229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5CC26-4037-ADAB-515D-AE599359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F89446-B6DE-4FF8-A9DF-251AB1A8A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89910"/>
              </p:ext>
            </p:extLst>
          </p:nvPr>
        </p:nvGraphicFramePr>
        <p:xfrm>
          <a:off x="856467" y="325677"/>
          <a:ext cx="7431066" cy="414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57;p13">
            <a:extLst>
              <a:ext uri="{FF2B5EF4-FFF2-40B4-BE49-F238E27FC236}">
                <a16:creationId xmlns:a16="http://schemas.microsoft.com/office/drawing/2014/main" id="{685BBC35-AE4B-682B-12AE-97EE5CF6370E}"/>
              </a:ext>
            </a:extLst>
          </p:cNvPr>
          <p:cNvSpPr txBox="1"/>
          <p:nvPr/>
        </p:nvSpPr>
        <p:spPr>
          <a:xfrm>
            <a:off x="1597068" y="4542565"/>
            <a:ext cx="7380946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rgbClr val="5567A3"/>
                </a:solidFill>
                <a:latin typeface="Titillium Web"/>
                <a:ea typeface="Titillium Web"/>
                <a:cs typeface="Titillium Web"/>
                <a:sym typeface="Titillium Web"/>
              </a:rPr>
              <a:t> @HPdigitalLearn    #DigitalLeaders    #FireflyRoadshow2022</a:t>
            </a:r>
            <a:endParaRPr lang="en-GB" sz="2100" dirty="0">
              <a:solidFill>
                <a:srgbClr val="5567A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AF495E-0AA7-1812-AF27-EDC89CC3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47" y="137786"/>
            <a:ext cx="947750" cy="938753"/>
          </a:xfrm>
          <a:prstGeom prst="rect">
            <a:avLst/>
          </a:prstGeom>
        </p:spPr>
      </p:pic>
      <p:pic>
        <p:nvPicPr>
          <p:cNvPr id="6" name="Picture 2" descr="Digital Leader Shield Badge by School Badges UK">
            <a:extLst>
              <a:ext uri="{FF2B5EF4-FFF2-40B4-BE49-F238E27FC236}">
                <a16:creationId xmlns:a16="http://schemas.microsoft.com/office/drawing/2014/main" id="{93570768-2BAE-0617-2846-96F2FAD6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3" y="70644"/>
            <a:ext cx="965558" cy="9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C0A4E3CD-70B2-48C2-1D22-7A5B3EDC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75" y="1544616"/>
            <a:ext cx="1505893" cy="1027134"/>
          </a:xfrm>
          <a:prstGeom prst="cloudCallout">
            <a:avLst>
              <a:gd name="adj1" fmla="val -61275"/>
              <a:gd name="adj2" fmla="val 7222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this good?!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51E7C-9DE9-3190-4358-64C02FFD1F78}"/>
              </a:ext>
            </a:extLst>
          </p:cNvPr>
          <p:cNvSpPr txBox="1"/>
          <p:nvPr/>
        </p:nvSpPr>
        <p:spPr>
          <a:xfrm>
            <a:off x="5273458" y="3186782"/>
            <a:ext cx="196032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Lockdown stats meaningless!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A9783-8259-6BE3-F56B-0617440883A3}"/>
              </a:ext>
            </a:extLst>
          </p:cNvPr>
          <p:cNvSpPr txBox="1"/>
          <p:nvPr/>
        </p:nvSpPr>
        <p:spPr>
          <a:xfrm>
            <a:off x="2223369" y="1308275"/>
            <a:ext cx="4996481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remote learning wave.</a:t>
            </a:r>
          </a:p>
          <a:p>
            <a:pPr algn="r"/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capitalise on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EB6DD-10F1-AAF0-DEFB-315D5039851B}"/>
              </a:ext>
            </a:extLst>
          </p:cNvPr>
          <p:cNvSpPr txBox="1"/>
          <p:nvPr/>
        </p:nvSpPr>
        <p:spPr>
          <a:xfrm>
            <a:off x="6638794" y="262237"/>
            <a:ext cx="177976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hits per user per school day</a:t>
            </a:r>
          </a:p>
        </p:txBody>
      </p:sp>
    </p:spTree>
    <p:extLst>
      <p:ext uri="{BB962C8B-B14F-4D97-AF65-F5344CB8AC3E}">
        <p14:creationId xmlns:p14="http://schemas.microsoft.com/office/powerpoint/2010/main" val="21462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7BF09-0E35-8FC9-510C-4192CD0DD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2" r="6233"/>
          <a:stretch/>
        </p:blipFill>
        <p:spPr>
          <a:xfrm>
            <a:off x="3802699" y="961"/>
            <a:ext cx="5341301" cy="3003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59BC1-13CF-BF21-3C95-3C1163DC0CF3}"/>
              </a:ext>
            </a:extLst>
          </p:cNvPr>
          <p:cNvSpPr txBox="1"/>
          <p:nvPr/>
        </p:nvSpPr>
        <p:spPr>
          <a:xfrm>
            <a:off x="93847" y="40186"/>
            <a:ext cx="3623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GB" sz="40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2x £20 staff prizes &amp; 5x £10 DL prizes termly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1811F-7076-B19A-A982-F0DEFE77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058"/>
            <a:ext cx="4286758" cy="2385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B1323-F687-8419-9C41-E146147C4099}"/>
              </a:ext>
            </a:extLst>
          </p:cNvPr>
          <p:cNvSpPr txBox="1"/>
          <p:nvPr/>
        </p:nvSpPr>
        <p:spPr>
          <a:xfrm>
            <a:off x="4196617" y="2801288"/>
            <a:ext cx="5037620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GB" sz="45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2x £20 student prizes per year group annually</a:t>
            </a:r>
          </a:p>
        </p:txBody>
      </p:sp>
    </p:spTree>
    <p:extLst>
      <p:ext uri="{BB962C8B-B14F-4D97-AF65-F5344CB8AC3E}">
        <p14:creationId xmlns:p14="http://schemas.microsoft.com/office/powerpoint/2010/main" val="104565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26703-2903-F6E7-B7DF-85B47C920F51}"/>
              </a:ext>
            </a:extLst>
          </p:cNvPr>
          <p:cNvSpPr txBox="1"/>
          <p:nvPr/>
        </p:nvSpPr>
        <p:spPr>
          <a:xfrm>
            <a:off x="81213" y="1111717"/>
            <a:ext cx="499370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1245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Pages</a:t>
            </a:r>
            <a:endParaRPr lang="en-GB" sz="135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AB83E-644A-9B2F-A13A-933FBE999BAA}"/>
              </a:ext>
            </a:extLst>
          </p:cNvPr>
          <p:cNvSpPr txBox="1"/>
          <p:nvPr/>
        </p:nvSpPr>
        <p:spPr>
          <a:xfrm>
            <a:off x="5002731" y="1377290"/>
            <a:ext cx="3984859" cy="16850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 defTabSz="685800">
              <a:buClrTx/>
              <a:defRPr/>
            </a:pPr>
            <a:r>
              <a:rPr lang="en-GB" sz="1035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1C323-AF22-0755-643D-E2683F3FBD91}"/>
              </a:ext>
            </a:extLst>
          </p:cNvPr>
          <p:cNvSpPr txBox="1"/>
          <p:nvPr/>
        </p:nvSpPr>
        <p:spPr>
          <a:xfrm>
            <a:off x="3910264" y="2909236"/>
            <a:ext cx="5233736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14925" b="1" i="1" kern="1200">
                <a:solidFill>
                  <a:srgbClr val="3333FF"/>
                </a:solidFill>
                <a:latin typeface="Calibri" panose="020F0502020204030204"/>
                <a:ea typeface="+mn-ea"/>
                <a:cs typeface="+mn-cs"/>
              </a:rPr>
              <a:t>TASKS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F919DE8-9D8C-607B-F450-ECC35EB81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" y="3432738"/>
            <a:ext cx="1566820" cy="1551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3AEA4-5EE6-EAFE-3925-C7AC97E5F8B5}"/>
              </a:ext>
            </a:extLst>
          </p:cNvPr>
          <p:cNvSpPr txBox="1"/>
          <p:nvPr/>
        </p:nvSpPr>
        <p:spPr>
          <a:xfrm>
            <a:off x="64970" y="231006"/>
            <a:ext cx="8951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45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Spend your time adding content to …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073A182-3ABE-42F1-2B48-48F42A0E4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" y="2707105"/>
            <a:ext cx="3791225" cy="30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B8D64-3ED2-44F9-BC33-7EE92D6C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6730"/>
            <a:ext cx="9144000" cy="61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312B4-1629-4021-AFFF-157924E1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40" y="0"/>
            <a:ext cx="61501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65F39-1316-C3DF-3C7A-BCEDDB99F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7"/>
          <a:stretch/>
        </p:blipFill>
        <p:spPr>
          <a:xfrm>
            <a:off x="1" y="0"/>
            <a:ext cx="573065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44D66-DF49-310A-1321-E399545F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" r="56297" b="25598"/>
          <a:stretch/>
        </p:blipFill>
        <p:spPr>
          <a:xfrm>
            <a:off x="5761973" y="0"/>
            <a:ext cx="3263030" cy="38290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781C031-3672-CAFC-7741-3AD92969B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829" y="3798223"/>
            <a:ext cx="947750" cy="938753"/>
          </a:xfrm>
          <a:prstGeom prst="rect">
            <a:avLst/>
          </a:prstGeom>
        </p:spPr>
      </p:pic>
      <p:pic>
        <p:nvPicPr>
          <p:cNvPr id="9" name="Picture 2" descr="Digital Leader Shield Badge by School Badges UK">
            <a:extLst>
              <a:ext uri="{FF2B5EF4-FFF2-40B4-BE49-F238E27FC236}">
                <a16:creationId xmlns:a16="http://schemas.microsoft.com/office/drawing/2014/main" id="{6DBFCA4C-A5FF-84FC-A4FF-06D470FA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15" y="3731081"/>
            <a:ext cx="965558" cy="9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43E06-018B-782F-8A30-01F19CCB2230}"/>
              </a:ext>
            </a:extLst>
          </p:cNvPr>
          <p:cNvSpPr txBox="1"/>
          <p:nvPr/>
        </p:nvSpPr>
        <p:spPr>
          <a:xfrm>
            <a:off x="2736937" y="4748707"/>
            <a:ext cx="6187857" cy="36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5567A3"/>
                </a:solidFill>
                <a:latin typeface="Titillium Web"/>
                <a:ea typeface="Titillium Web"/>
                <a:cs typeface="Titillium Web"/>
                <a:sym typeface="Titillium Web"/>
              </a:rPr>
              <a:t> @HPdigitalLearn    #DigitalLeaders    #FireflyRoadshow2022</a:t>
            </a:r>
          </a:p>
        </p:txBody>
      </p:sp>
    </p:spTree>
    <p:extLst>
      <p:ext uri="{BB962C8B-B14F-4D97-AF65-F5344CB8AC3E}">
        <p14:creationId xmlns:p14="http://schemas.microsoft.com/office/powerpoint/2010/main" val="18038915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42" ma:contentTypeDescription="Create a new document." ma:contentTypeScope="" ma:versionID="e6dd9b223d1e1be04b01e90dae7b08aa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a72a28fca1078617a395790486251682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_activity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Props1.xml><?xml version="1.0" encoding="utf-8"?>
<ds:datastoreItem xmlns:ds="http://schemas.openxmlformats.org/officeDocument/2006/customXml" ds:itemID="{843626B3-729D-493E-970E-CEE7D317E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FE65C-938E-47DA-BD60-EE3EACD699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FA266-51BB-4A0F-A8F7-94459BDC25A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2796e86b-6cc7-44ac-a065-7048381d70a0"/>
    <ds:schemaRef ds:uri="04d8cc2f-934b-4725-83b2-cba74d39485f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406</Words>
  <Application>Microsoft Office PowerPoint</Application>
  <PresentationFormat>On-screen Show (16:9)</PresentationFormat>
  <Paragraphs>58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Titillium Web</vt:lpstr>
      <vt:lpstr>Simple Light</vt:lpstr>
      <vt:lpstr>Office Theme</vt:lpstr>
      <vt:lpstr>1_Office Theme</vt:lpstr>
      <vt:lpstr>The Firefly Virtual Roadshow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the Digital Leaders themselves think?</vt:lpstr>
      <vt:lpstr>PowerPoint Presentation</vt:lpstr>
      <vt:lpstr>PowerPoint Presentation</vt:lpstr>
      <vt:lpstr>PowerPoint Presentation</vt:lpstr>
      <vt:lpstr>PowerPoint Presentation</vt:lpstr>
      <vt:lpstr>  if you would like me to send you an export of our Digital Leaders Firefly pages. You can then import them to your site and edit as appropriate.</vt:lpstr>
      <vt:lpstr>PowerPoint Presentation</vt:lpstr>
      <vt:lpstr>The Firefly Virtual Roadshow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Firefly Virtual Roadshow 2022</dc:title>
  <dc:creator>J Barker</dc:creator>
  <cp:lastModifiedBy>J Barker</cp:lastModifiedBy>
  <cp:revision>8</cp:revision>
  <dcterms:modified xsi:type="dcterms:W3CDTF">2022-11-23T12:39:19Z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