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D318"/>
    <a:srgbClr val="CC99FF"/>
    <a:srgbClr val="CC66FF"/>
    <a:srgbClr val="153CAB"/>
    <a:srgbClr val="F98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7B3E5-BC91-403B-9D64-313C925C6B90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9FF5-B4BE-49D3-87A5-F41DEA9146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8020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4B9FF5-B4BE-49D3-87A5-F41DEA91468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38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346683-F7A3-4498-B9EA-4F2EB00D64BE}" type="datetimeFigureOut">
              <a:rPr lang="en-GB" smtClean="0"/>
              <a:t>19/09/2016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D7AB0-E6F6-4968-A657-76BEF6C297F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Les </a:t>
            </a:r>
            <a:r>
              <a:rPr lang="en-GB" b="1" dirty="0" err="1" smtClean="0"/>
              <a:t>nombres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1 - 20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755576" y="404664"/>
            <a:ext cx="535723" cy="923330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  <a:scene3d>
              <a:camera prst="orthographicFront">
                <a:rot lat="0" lon="0" rev="1200000"/>
              </a:camera>
              <a:lightRig rig="threePt" dir="t"/>
            </a:scene3d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956376" y="5229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9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51720" y="278092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4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8144" y="126876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32040" y="593467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60432" y="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4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31840" y="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6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43808" y="41490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9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164288" y="2420888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204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5536" y="544522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80112" y="450912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95536" y="306896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635896" y="98072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740352" y="335699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7704" y="14127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9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67744" y="566124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36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80312" y="105273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516216" y="558924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0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68144" y="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210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211960" y="414908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1800000"/>
              </a:camera>
              <a:lightRig rig="threePt" dir="t"/>
            </a:scene3d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69078" y="980728"/>
            <a:ext cx="8041753" cy="43704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1371600" indent="-1371600" algn="ctr">
              <a:buAutoNum type="arabicPlain"/>
            </a:pP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</a:p>
          <a:p>
            <a:r>
              <a:rPr lang="en-US" sz="1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 </a:t>
            </a:r>
            <a:r>
              <a:rPr lang="en-US" sz="1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                     </a:t>
            </a: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un		      </a:t>
            </a:r>
            <a:r>
              <a:rPr lang="en-US" sz="1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deux</a:t>
            </a: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		</a:t>
            </a:r>
            <a:r>
              <a:rPr lang="en-US" sz="1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trois</a:t>
            </a: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		</a:t>
            </a:r>
            <a:r>
              <a:rPr lang="en-US" sz="160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quatre</a:t>
            </a:r>
            <a:r>
              <a:rPr lang="en-US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</a:rPr>
              <a:t>	                cinq</a:t>
            </a:r>
            <a:endParaRPr lang="en-US" sz="100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153CAB"/>
              </a:solidFill>
            </a:endParaRP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1371600" indent="-1371600" algn="ctr">
              <a:buAutoNum type="arabicPlain" startAt="6"/>
            </a:pP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  <a:p>
            <a:r>
              <a:rPr lang="en-US" sz="1600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six	            sept		            </a:t>
            </a:r>
            <a:r>
              <a:rPr lang="en-US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huit</a:t>
            </a:r>
            <a:r>
              <a:rPr lang="en-US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		         </a:t>
            </a:r>
            <a:r>
              <a:rPr lang="en-US" sz="1600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neuf</a:t>
            </a:r>
            <a:r>
              <a:rPr lang="en-US" sz="1600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	            dix</a:t>
            </a:r>
            <a:endParaRPr lang="en-US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FD318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75694" y="692696"/>
            <a:ext cx="10742043" cy="513986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2743200" indent="-1371600" algn="ctr">
              <a:spcAft>
                <a:spcPts val="2400"/>
              </a:spcAft>
            </a:pP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</a:t>
            </a:r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2743200" indent="-1371600" algn="ctr">
              <a:spcAft>
                <a:spcPts val="2400"/>
              </a:spcAft>
            </a:pP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</a:p>
          <a:p>
            <a:pPr marL="1371600" indent="-1371600" algn="ctr">
              <a:spcAft>
                <a:spcPts val="1200"/>
              </a:spcAft>
            </a:pP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27784" y="2050395"/>
            <a:ext cx="15121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600" dirty="0" smtClean="0"/>
          </a:p>
          <a:p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234888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onze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douze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23488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treize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812360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quatorze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843808" y="386104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quinze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38610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seize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73325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Dix-sept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2627784" y="573325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Dix-</a:t>
            </a:r>
            <a:r>
              <a:rPr lang="en-GB" dirty="0" err="1" smtClean="0"/>
              <a:t>huit</a:t>
            </a:r>
            <a:endParaRPr lang="en-GB" dirty="0"/>
          </a:p>
        </p:txBody>
      </p:sp>
      <p:sp>
        <p:nvSpPr>
          <p:cNvPr id="14" name="TextBox 13"/>
          <p:cNvSpPr txBox="1"/>
          <p:nvPr/>
        </p:nvSpPr>
        <p:spPr>
          <a:xfrm>
            <a:off x="5220072" y="573325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Dix-</a:t>
            </a:r>
            <a:r>
              <a:rPr lang="en-GB" dirty="0" err="1" smtClean="0"/>
              <a:t>neuf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7308304" y="573325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vingt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8779181" cy="59400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</a:t>
            </a:r>
          </a:p>
          <a:p>
            <a:pPr algn="ctr">
              <a:spcAft>
                <a:spcPts val="2400"/>
              </a:spcAft>
            </a:pP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9 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</a:t>
            </a:r>
          </a:p>
          <a:p>
            <a:pPr algn="ctr">
              <a:spcAft>
                <a:spcPts val="2400"/>
              </a:spcAft>
            </a:pP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8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</a:p>
          <a:p>
            <a:pPr algn="ctr">
              <a:spcAft>
                <a:spcPts val="2400"/>
              </a:spcAft>
            </a:pP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153CAB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</a:t>
            </a:r>
            <a:r>
              <a:rPr lang="en-US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  <a:endParaRPr lang="en-US" sz="8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88960" y="-239166"/>
            <a:ext cx="10899139" cy="83715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/>
              </a:rPr>
              <a:t>21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</a:rPr>
              <a:t>       22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23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</a:t>
            </a:r>
          </a:p>
          <a:p>
            <a:pPr algn="ctr">
              <a:spcAft>
                <a:spcPts val="3000"/>
              </a:spcAft>
            </a:pP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24</a:t>
            </a:r>
            <a:r>
              <a:rPr lang="en-US" sz="9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 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25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</a:rPr>
              <a:t>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  <a:effectLst/>
              </a:rPr>
              <a:t>26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</a:t>
            </a:r>
          </a:p>
          <a:p>
            <a:pPr algn="ctr">
              <a:spcAft>
                <a:spcPts val="1200"/>
              </a:spcAft>
            </a:pP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      27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    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3D4A8"/>
                    </a:gs>
                    <a:gs pos="25000">
                      <a:srgbClr val="21D6E0"/>
                    </a:gs>
                    <a:gs pos="75000">
                      <a:srgbClr val="0087E6"/>
                    </a:gs>
                    <a:gs pos="100000">
                      <a:srgbClr val="005CBF"/>
                    </a:gs>
                  </a:gsLst>
                  <a:lin ang="5400000" scaled="0"/>
                </a:gradFill>
              </a:rPr>
              <a:t>28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29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</a:p>
          <a:p>
            <a:pPr algn="ctr">
              <a:spcAft>
                <a:spcPts val="3000"/>
              </a:spcAft>
            </a:pP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30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31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  <a:p>
            <a:pPr marL="914400" indent="-914400" algn="ctr">
              <a:buAutoNum type="arabicPlain" startAt="21"/>
            </a:pP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2043" y="1094799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</a:t>
            </a:r>
            <a:r>
              <a:rPr lang="en-GB" sz="3600" dirty="0" smtClean="0"/>
              <a:t>-et-un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409167" y="1094799"/>
            <a:ext cx="2302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ingt-deux</a:t>
            </a:r>
            <a:endParaRPr lang="en-GB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6088476" y="1118666"/>
            <a:ext cx="20842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ingt-trois</a:t>
            </a:r>
            <a:endParaRPr lang="en-GB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2042" y="2834570"/>
            <a:ext cx="2691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ingt-quatre</a:t>
            </a:r>
            <a:endParaRPr lang="en-GB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31840" y="2832710"/>
            <a:ext cx="216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ingt-cinq</a:t>
            </a:r>
            <a:endParaRPr lang="en-GB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5999719" y="2834570"/>
            <a:ext cx="1873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</a:t>
            </a:r>
            <a:r>
              <a:rPr lang="en-GB" sz="3600" dirty="0" smtClean="0"/>
              <a:t>-six</a:t>
            </a:r>
            <a:endParaRPr lang="en-GB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56059" y="4629774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ingt-sept</a:t>
            </a:r>
            <a:endParaRPr lang="en-GB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540779" y="4563674"/>
            <a:ext cx="2171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ingt-huit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6797916" y="4563675"/>
            <a:ext cx="2346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v</a:t>
            </a:r>
            <a:r>
              <a:rPr lang="en-GB" sz="3600" dirty="0" err="1" smtClean="0"/>
              <a:t>ingt-neuf</a:t>
            </a:r>
            <a:endParaRPr lang="en-GB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4560609" y="6208593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/>
              <a:t>t</a:t>
            </a:r>
            <a:r>
              <a:rPr lang="en-GB" sz="3600" dirty="0" err="1" smtClean="0"/>
              <a:t>rente</a:t>
            </a:r>
            <a:r>
              <a:rPr lang="en-GB" sz="3600" dirty="0" smtClean="0"/>
              <a:t>-et-un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2588307" y="6211669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err="1" smtClean="0"/>
              <a:t>trente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425880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43" y="692696"/>
            <a:ext cx="9078126" cy="65094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3000"/>
              </a:spcAft>
            </a:pP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21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</a:rPr>
              <a:t>22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23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24</a:t>
            </a:r>
            <a:endParaRPr lang="en-US" sz="9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  <a:p>
            <a:pPr algn="ctr">
              <a:spcAft>
                <a:spcPts val="3000"/>
              </a:spcAft>
            </a:pP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effectLst/>
              </a:rPr>
              <a:t>25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effectLst/>
              </a:rPr>
              <a:t>26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    </a:t>
            </a:r>
            <a:r>
              <a:rPr lang="en-US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effectLst/>
              </a:rPr>
              <a:t>27</a:t>
            </a:r>
          </a:p>
          <a:p>
            <a:pPr algn="ctr">
              <a:spcAft>
                <a:spcPts val="3000"/>
              </a:spcAft>
            </a:pP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28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</a:rPr>
              <a:t>29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</a:rPr>
              <a:t>30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en-US" sz="9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</a:rPr>
              <a:t>31</a:t>
            </a:r>
            <a:endParaRPr lang="en-US" sz="9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</a:endParaRPr>
          </a:p>
          <a:p>
            <a:pPr marL="914400" indent="-914400" algn="ctr">
              <a:buAutoNum type="arabicPlain" startAt="21"/>
            </a:pP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4951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9304" y="0"/>
            <a:ext cx="8448147" cy="701730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</a:t>
            </a:r>
          </a:p>
          <a:p>
            <a:pPr algn="ctr">
              <a:spcAft>
                <a:spcPts val="600"/>
              </a:spcAft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12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16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18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</a:t>
            </a:r>
          </a:p>
          <a:p>
            <a:pPr algn="ctr">
              <a:spcAft>
                <a:spcPts val="600"/>
              </a:spcAft>
            </a:pP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21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23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24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FD31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25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28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</a:t>
            </a:r>
            <a:r>
              <a:rPr lang="en-US" sz="6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29 </a:t>
            </a:r>
          </a:p>
          <a:p>
            <a:pPr algn="ctr">
              <a:spcAft>
                <a:spcPts val="600"/>
              </a:spcAft>
            </a:pP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31</a:t>
            </a:r>
            <a:endParaRPr lang="en-US" sz="6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100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C632BDE224194DA1811033098C156B" ma:contentTypeVersion="7" ma:contentTypeDescription="Create a new document." ma:contentTypeScope="" ma:versionID="c01cbcab24a894ba8b10aaf048d67b1f">
  <xsd:schema xmlns:xsd="http://www.w3.org/2001/XMLSchema" xmlns:xs="http://www.w3.org/2001/XMLSchema" xmlns:p="http://schemas.microsoft.com/office/2006/metadata/properties" xmlns:ns2="37bb6d48-7c88-44a9-a0ca-754bfa7f794b" xmlns:ns3="bb63e111-dce5-4a45-8def-dc0a7d76a260" targetNamespace="http://schemas.microsoft.com/office/2006/metadata/properties" ma:root="true" ma:fieldsID="c6f9b871362ace1ec7778f58f87e7700" ns2:_="" ns3:_="">
    <xsd:import namespace="37bb6d48-7c88-44a9-a0ca-754bfa7f794b"/>
    <xsd:import namespace="bb63e111-dce5-4a45-8def-dc0a7d76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bb6d48-7c88-44a9-a0ca-754bfa7f79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3e111-dce5-4a45-8def-dc0a7d76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75EF565-C27C-4315-8DF4-D927FEAF04A9}"/>
</file>

<file path=customXml/itemProps2.xml><?xml version="1.0" encoding="utf-8"?>
<ds:datastoreItem xmlns:ds="http://schemas.openxmlformats.org/officeDocument/2006/customXml" ds:itemID="{87F59E9F-EB97-4E0D-9FA7-0EF213F42CFB}"/>
</file>

<file path=customXml/itemProps3.xml><?xml version="1.0" encoding="utf-8"?>
<ds:datastoreItem xmlns:ds="http://schemas.openxmlformats.org/officeDocument/2006/customXml" ds:itemID="{FB7113FC-86DE-41AE-A963-E27043D89D7C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135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Les nombres 1 - 20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numéros 1 - 20</dc:title>
  <dc:creator>Lesley Diane Rashid</dc:creator>
  <cp:lastModifiedBy>S Pinel</cp:lastModifiedBy>
  <cp:revision>32</cp:revision>
  <dcterms:created xsi:type="dcterms:W3CDTF">2011-10-02T15:41:24Z</dcterms:created>
  <dcterms:modified xsi:type="dcterms:W3CDTF">2016-09-19T08:55:51Z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0x0101002BC632BDE224194DA1811033098C156B</vt:lpwstr>
  </property>
</Properties>
</file>