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D318"/>
    <a:srgbClr val="CC99FF"/>
    <a:srgbClr val="CC66FF"/>
    <a:srgbClr val="153CAB"/>
    <a:srgbClr val="F986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57B3E5-BC91-403B-9D64-313C925C6B90}" type="datetimeFigureOut">
              <a:rPr lang="en-GB" smtClean="0"/>
              <a:t>19/09/2016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4B9FF5-B4BE-49D3-87A5-F41DEA9146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8020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B9FF5-B4BE-49D3-87A5-F41DEA91468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238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46683-F7A3-4498-B9EA-4F2EB00D64BE}" type="datetimeFigureOut">
              <a:rPr lang="en-GB" smtClean="0"/>
              <a:t>19/09/2016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7AB0-E6F6-4968-A657-76BEF6C297F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46683-F7A3-4498-B9EA-4F2EB00D64BE}" type="datetimeFigureOut">
              <a:rPr lang="en-GB" smtClean="0"/>
              <a:t>19/09/2016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7AB0-E6F6-4968-A657-76BEF6C297F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46683-F7A3-4498-B9EA-4F2EB00D64BE}" type="datetimeFigureOut">
              <a:rPr lang="en-GB" smtClean="0"/>
              <a:t>19/09/2016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7AB0-E6F6-4968-A657-76BEF6C297F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46683-F7A3-4498-B9EA-4F2EB00D64BE}" type="datetimeFigureOut">
              <a:rPr lang="en-GB" smtClean="0"/>
              <a:t>19/09/2016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7AB0-E6F6-4968-A657-76BEF6C297F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46683-F7A3-4498-B9EA-4F2EB00D64BE}" type="datetimeFigureOut">
              <a:rPr lang="en-GB" smtClean="0"/>
              <a:t>19/09/2016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7AB0-E6F6-4968-A657-76BEF6C297F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46683-F7A3-4498-B9EA-4F2EB00D64BE}" type="datetimeFigureOut">
              <a:rPr lang="en-GB" smtClean="0"/>
              <a:t>19/09/2016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7AB0-E6F6-4968-A657-76BEF6C297F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46683-F7A3-4498-B9EA-4F2EB00D64BE}" type="datetimeFigureOut">
              <a:rPr lang="en-GB" smtClean="0"/>
              <a:t>19/09/2016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7AB0-E6F6-4968-A657-76BEF6C297F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46683-F7A3-4498-B9EA-4F2EB00D64BE}" type="datetimeFigureOut">
              <a:rPr lang="en-GB" smtClean="0"/>
              <a:t>19/09/2016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7AB0-E6F6-4968-A657-76BEF6C297F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46683-F7A3-4498-B9EA-4F2EB00D64BE}" type="datetimeFigureOut">
              <a:rPr lang="en-GB" smtClean="0"/>
              <a:t>19/09/2016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7AB0-E6F6-4968-A657-76BEF6C297F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46683-F7A3-4498-B9EA-4F2EB00D64BE}" type="datetimeFigureOut">
              <a:rPr lang="en-GB" smtClean="0"/>
              <a:t>19/09/2016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7AB0-E6F6-4968-A657-76BEF6C297F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46683-F7A3-4498-B9EA-4F2EB00D64BE}" type="datetimeFigureOut">
              <a:rPr lang="en-GB" smtClean="0"/>
              <a:t>19/09/2016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7AB0-E6F6-4968-A657-76BEF6C297F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46683-F7A3-4498-B9EA-4F2EB00D64BE}" type="datetimeFigureOut">
              <a:rPr lang="en-GB" smtClean="0"/>
              <a:t>19/09/2016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D7AB0-E6F6-4968-A657-76BEF6C297F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Les </a:t>
            </a:r>
            <a:r>
              <a:rPr lang="en-GB" b="1" dirty="0" err="1" smtClean="0"/>
              <a:t>nombres</a:t>
            </a: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1 - 20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755576" y="404664"/>
            <a:ext cx="535723" cy="923330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>
                <a:rot lat="0" lon="0" rev="1200000"/>
              </a:camera>
              <a:lightRig rig="threePt" dir="t"/>
            </a:scene3d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956376" y="522920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19800000"/>
              </a:camera>
              <a:lightRig rig="threePt" dir="t"/>
            </a:scene3d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51720" y="2780928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4800000"/>
              </a:camera>
              <a:lightRig rig="threePt" dir="t"/>
            </a:scene3d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68144" y="126876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18600000"/>
              </a:camera>
              <a:lightRig rig="threePt" dir="t"/>
            </a:scene3d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932040" y="593467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1800000"/>
              </a:camera>
              <a:lightRig rig="threePt" dir="t"/>
            </a:scene3d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460432" y="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4800000"/>
              </a:camera>
              <a:lightRig rig="threePt" dir="t"/>
            </a:scene3d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131840" y="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6600000"/>
              </a:camera>
              <a:lightRig rig="threePt" dir="t"/>
            </a:scene3d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7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43808" y="414908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19800000"/>
              </a:camera>
              <a:lightRig rig="threePt" dir="t"/>
            </a:scene3d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8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164288" y="2420888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20400000"/>
              </a:camera>
              <a:lightRig rig="threePt" dir="t"/>
            </a:scene3d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9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95536" y="5445224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600000"/>
              </a:camera>
              <a:lightRig rig="threePt" dir="t"/>
            </a:scene3d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10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580112" y="4509120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1800000"/>
              </a:camera>
              <a:lightRig rig="threePt" dir="t"/>
            </a:scene3d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11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95536" y="3068960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18600000"/>
              </a:camera>
              <a:lightRig rig="threePt" dir="t"/>
            </a:scene3d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12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635896" y="980728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600000"/>
              </a:camera>
              <a:lightRig rig="threePt" dir="t"/>
            </a:scene3d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13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740352" y="3356992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21000000"/>
              </a:camera>
              <a:lightRig rig="threePt" dir="t"/>
            </a:scene3d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14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907704" y="1412776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19800000"/>
              </a:camera>
              <a:lightRig rig="threePt" dir="t"/>
            </a:scene3d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15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267744" y="5661248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3600000"/>
              </a:camera>
              <a:lightRig rig="threePt" dir="t"/>
            </a:scene3d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380312" y="1052736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1800000"/>
              </a:camera>
              <a:lightRig rig="threePt" dir="t"/>
            </a:scene3d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19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516216" y="5589240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18000000"/>
              </a:camera>
              <a:lightRig rig="threePt" dir="t"/>
            </a:scene3d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18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68144" y="0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21000000"/>
              </a:camera>
              <a:lightRig rig="threePt" dir="t"/>
            </a:scene3d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17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211960" y="4149080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1800000"/>
              </a:camera>
              <a:lightRig rig="threePt" dir="t"/>
            </a:scene3d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16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69078" y="980728"/>
            <a:ext cx="8041753" cy="437042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1371600" indent="-1371600" algn="ctr">
              <a:buAutoNum type="arabicPlain"/>
            </a:pPr>
            <a:r>
              <a:rPr 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r>
              <a:rPr 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</a:t>
            </a:r>
            <a:r>
              <a:rPr 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FD31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 </a:t>
            </a:r>
            <a:r>
              <a:rPr 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</a:t>
            </a:r>
            <a:r>
              <a:rPr 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r>
              <a:rPr 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</a:t>
            </a:r>
            <a:r>
              <a:rPr 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153CAB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</a:t>
            </a:r>
          </a:p>
          <a:p>
            <a:r>
              <a:rPr lang="en-US" sz="1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153CAB"/>
                </a:solidFill>
              </a:rPr>
              <a:t> </a:t>
            </a:r>
            <a:r>
              <a:rPr lang="en-US" sz="1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153CAB"/>
                </a:solidFill>
              </a:rPr>
              <a:t>                     </a:t>
            </a:r>
            <a:r>
              <a:rPr lang="en-US" sz="1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153CAB"/>
                </a:solidFill>
              </a:rPr>
              <a:t>un		      </a:t>
            </a:r>
            <a:r>
              <a:rPr lang="en-US" sz="160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153CAB"/>
                </a:solidFill>
              </a:rPr>
              <a:t>deux</a:t>
            </a:r>
            <a:r>
              <a:rPr lang="en-US" sz="1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153CAB"/>
                </a:solidFill>
              </a:rPr>
              <a:t>		</a:t>
            </a:r>
            <a:r>
              <a:rPr lang="en-US" sz="160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153CAB"/>
                </a:solidFill>
              </a:rPr>
              <a:t>trois</a:t>
            </a:r>
            <a:r>
              <a:rPr lang="en-US" sz="1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153CAB"/>
                </a:solidFill>
              </a:rPr>
              <a:t>		</a:t>
            </a:r>
            <a:r>
              <a:rPr lang="en-US" sz="160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153CAB"/>
                </a:solidFill>
              </a:rPr>
              <a:t>quatre</a:t>
            </a:r>
            <a:r>
              <a:rPr lang="en-US" sz="1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153CAB"/>
                </a:solidFill>
              </a:rPr>
              <a:t>	                cinq</a:t>
            </a:r>
            <a:endParaRPr lang="en-US" sz="10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153CAB"/>
              </a:solidFill>
            </a:endParaRPr>
          </a:p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marL="1371600" indent="-1371600" algn="ctr">
              <a:buAutoNum type="arabicPlain" startAt="6"/>
            </a:pPr>
            <a:r>
              <a:rPr 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7</a:t>
            </a:r>
            <a:r>
              <a:rPr 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</a:t>
            </a:r>
            <a:r>
              <a:rPr 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8</a:t>
            </a:r>
            <a:r>
              <a:rPr 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</a:t>
            </a:r>
            <a:r>
              <a:rPr 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153CAB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9</a:t>
            </a:r>
            <a:r>
              <a:rPr 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</a:t>
            </a:r>
            <a:r>
              <a:rPr 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FD31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10</a:t>
            </a:r>
          </a:p>
          <a:p>
            <a:r>
              <a:rPr lang="en-US" sz="1600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FD31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16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FD31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six	            sept		            </a:t>
            </a:r>
            <a:r>
              <a:rPr lang="en-US" sz="1600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FD31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huit</a:t>
            </a:r>
            <a:r>
              <a:rPr lang="en-US" sz="16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FD31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	         </a:t>
            </a:r>
            <a:r>
              <a:rPr lang="en-US" sz="1600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FD31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neuf</a:t>
            </a:r>
            <a:r>
              <a:rPr lang="en-US" sz="16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FD31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 	            dix</a:t>
            </a:r>
            <a:endParaRPr lang="en-US" sz="16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FD31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975694" y="692696"/>
            <a:ext cx="10742043" cy="513986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2743200" indent="-1371600" algn="ctr">
              <a:spcAft>
                <a:spcPts val="2400"/>
              </a:spcAft>
            </a:pPr>
            <a:r>
              <a:rPr lang="en-US" sz="9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153CAB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11</a:t>
            </a:r>
            <a:r>
              <a:rPr lang="en-US" sz="9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</a:t>
            </a:r>
            <a:r>
              <a:rPr lang="en-US" sz="9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FD31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12</a:t>
            </a:r>
            <a:r>
              <a:rPr lang="en-US" sz="9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</a:t>
            </a:r>
            <a:r>
              <a:rPr lang="en-US" sz="9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13 </a:t>
            </a:r>
            <a:r>
              <a:rPr lang="en-US" sz="9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</a:t>
            </a:r>
            <a:r>
              <a:rPr lang="en-US" sz="9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14</a:t>
            </a:r>
            <a:r>
              <a:rPr lang="en-US" sz="9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</a:t>
            </a:r>
            <a:endParaRPr lang="en-US" sz="9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2743200" indent="-1371600" algn="ctr">
              <a:spcAft>
                <a:spcPts val="2400"/>
              </a:spcAft>
            </a:pPr>
            <a:r>
              <a:rPr 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15 </a:t>
            </a:r>
            <a:r>
              <a:rPr 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</a:t>
            </a:r>
            <a:r>
              <a:rPr 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153CAB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16 </a:t>
            </a:r>
            <a:r>
              <a:rPr 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</a:p>
          <a:p>
            <a:pPr marL="1371600" indent="-1371600" algn="ctr">
              <a:spcAft>
                <a:spcPts val="1200"/>
              </a:spcAft>
            </a:pPr>
            <a:r>
              <a:rPr 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FD31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17</a:t>
            </a:r>
            <a:r>
              <a:rPr 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</a:t>
            </a:r>
            <a:r>
              <a:rPr 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18</a:t>
            </a:r>
            <a:r>
              <a:rPr 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</a:t>
            </a:r>
            <a:r>
              <a:rPr 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153CAB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19</a:t>
            </a:r>
            <a:r>
              <a:rPr 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</a:t>
            </a:r>
            <a:r>
              <a:rPr 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</a:t>
            </a:r>
            <a:endParaRPr lang="en-US" sz="9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27784" y="2050395"/>
            <a:ext cx="15121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3600" dirty="0" smtClean="0"/>
          </a:p>
          <a:p>
            <a:endParaRPr lang="en-GB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827584" y="234888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onze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843808" y="234888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douze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220072" y="234888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treize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7812360" y="234888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quatorze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843808" y="386104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quinze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5508104" y="386104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seize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539552" y="573325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Dix-sept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2627784" y="573325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Dix-</a:t>
            </a:r>
            <a:r>
              <a:rPr lang="en-GB" dirty="0" err="1" smtClean="0"/>
              <a:t>huit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5220072" y="573325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Dix-</a:t>
            </a:r>
            <a:r>
              <a:rPr lang="en-GB" dirty="0" err="1" smtClean="0"/>
              <a:t>neuf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7308304" y="573325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vingt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88640"/>
            <a:ext cx="8779181" cy="59400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spcAft>
                <a:spcPts val="2400"/>
              </a:spcAft>
            </a:pPr>
            <a:r>
              <a:rPr lang="en-US" sz="8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153CAB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r>
              <a:rPr lang="en-US" sz="8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</a:t>
            </a:r>
            <a:r>
              <a:rPr lang="en-US" sz="8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r>
              <a:rPr lang="en-US" sz="8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</a:t>
            </a:r>
            <a:r>
              <a:rPr lang="en-US" sz="8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FD31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 </a:t>
            </a:r>
            <a:r>
              <a:rPr lang="en-US" sz="8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</a:t>
            </a:r>
            <a:r>
              <a:rPr lang="en-US" sz="8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r>
              <a:rPr lang="en-US" sz="8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</a:t>
            </a:r>
            <a:r>
              <a:rPr lang="en-US" sz="8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153CAB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 </a:t>
            </a:r>
          </a:p>
          <a:p>
            <a:pPr algn="ctr">
              <a:spcAft>
                <a:spcPts val="2400"/>
              </a:spcAft>
            </a:pPr>
            <a:r>
              <a:rPr lang="en-US" sz="8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 </a:t>
            </a:r>
            <a:r>
              <a:rPr lang="en-US" sz="8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</a:t>
            </a:r>
            <a:r>
              <a:rPr lang="en-US" sz="8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7 </a:t>
            </a:r>
            <a:r>
              <a:rPr lang="en-US" sz="8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</a:t>
            </a:r>
            <a:r>
              <a:rPr lang="en-US" sz="8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8</a:t>
            </a:r>
            <a:r>
              <a:rPr lang="en-US" sz="8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</a:t>
            </a:r>
            <a:r>
              <a:rPr lang="en-US" sz="8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153CAB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9    </a:t>
            </a:r>
            <a:r>
              <a:rPr lang="en-US" sz="8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10 </a:t>
            </a:r>
          </a:p>
          <a:p>
            <a:pPr algn="ctr">
              <a:spcAft>
                <a:spcPts val="2400"/>
              </a:spcAft>
            </a:pPr>
            <a:r>
              <a:rPr lang="en-US" sz="8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153CAB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11</a:t>
            </a:r>
            <a:r>
              <a:rPr lang="en-US" sz="8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</a:t>
            </a:r>
            <a:r>
              <a:rPr lang="en-US" sz="8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FD31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12</a:t>
            </a:r>
            <a:r>
              <a:rPr lang="en-US" sz="8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</a:t>
            </a:r>
            <a:r>
              <a:rPr lang="en-US" sz="8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13</a:t>
            </a:r>
            <a:r>
              <a:rPr lang="en-US" sz="8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</a:t>
            </a:r>
            <a:r>
              <a:rPr lang="en-US" sz="8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14  </a:t>
            </a:r>
            <a:r>
              <a:rPr lang="en-US" sz="8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8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15</a:t>
            </a:r>
          </a:p>
          <a:p>
            <a:pPr algn="ctr">
              <a:spcAft>
                <a:spcPts val="2400"/>
              </a:spcAft>
            </a:pPr>
            <a:r>
              <a:rPr lang="en-US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153CAB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16</a:t>
            </a:r>
            <a:r>
              <a:rPr lang="en-US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</a:t>
            </a:r>
            <a:r>
              <a:rPr lang="en-US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FD31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17 </a:t>
            </a:r>
            <a:r>
              <a:rPr lang="en-US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US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18 </a:t>
            </a:r>
            <a:r>
              <a:rPr lang="en-US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US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153CAB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19 </a:t>
            </a:r>
            <a:r>
              <a:rPr lang="en-US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en-US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</a:t>
            </a:r>
            <a:endParaRPr lang="en-US" sz="8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888960" y="-239166"/>
            <a:ext cx="10899139" cy="83715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spcAft>
                <a:spcPts val="3000"/>
              </a:spcAft>
            </a:pPr>
            <a:r>
              <a:rPr lang="en-US" sz="9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rgbClr val="03D4A8"/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5400000" scaled="0"/>
                </a:gradFill>
                <a:effectLst/>
              </a:rPr>
              <a:t>21</a:t>
            </a:r>
            <a:r>
              <a:rPr lang="en-US" sz="9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/>
              </a:rPr>
              <a:t>       22</a:t>
            </a:r>
            <a:r>
              <a:rPr lang="en-US" sz="9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    </a:t>
            </a:r>
            <a:r>
              <a:rPr lang="en-US" sz="9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rgbClr val="000082"/>
                    </a:gs>
                    <a:gs pos="13000">
                      <a:srgbClr val="0047FF"/>
                    </a:gs>
                    <a:gs pos="28000">
                      <a:srgbClr val="000082"/>
                    </a:gs>
                    <a:gs pos="42999">
                      <a:srgbClr val="0047FF"/>
                    </a:gs>
                    <a:gs pos="58000">
                      <a:srgbClr val="000082"/>
                    </a:gs>
                    <a:gs pos="72000">
                      <a:srgbClr val="0047FF"/>
                    </a:gs>
                    <a:gs pos="87000">
                      <a:srgbClr val="000082"/>
                    </a:gs>
                    <a:gs pos="100000">
                      <a:srgbClr val="0047FF"/>
                    </a:gs>
                  </a:gsLst>
                  <a:lin ang="5400000" scaled="0"/>
                </a:gradFill>
                <a:effectLst/>
              </a:rPr>
              <a:t>23</a:t>
            </a:r>
            <a:r>
              <a:rPr lang="en-US" sz="9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  </a:t>
            </a:r>
          </a:p>
          <a:p>
            <a:pPr algn="ctr">
              <a:spcAft>
                <a:spcPts val="3000"/>
              </a:spcAft>
            </a:pPr>
            <a:r>
              <a:rPr lang="en-US" sz="9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9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0"/>
                </a:gradFill>
                <a:effectLst/>
              </a:rPr>
              <a:t>24</a:t>
            </a:r>
            <a:r>
              <a:rPr lang="en-US" sz="9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0"/>
                </a:gradFill>
              </a:rPr>
              <a:t> </a:t>
            </a:r>
            <a:r>
              <a:rPr lang="en-US" sz="9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rgbClr val="000082"/>
                    </a:gs>
                    <a:gs pos="13000">
                      <a:srgbClr val="0047FF"/>
                    </a:gs>
                    <a:gs pos="28000">
                      <a:srgbClr val="000082"/>
                    </a:gs>
                    <a:gs pos="42999">
                      <a:srgbClr val="0047FF"/>
                    </a:gs>
                    <a:gs pos="58000">
                      <a:srgbClr val="000082"/>
                    </a:gs>
                    <a:gs pos="72000">
                      <a:srgbClr val="0047FF"/>
                    </a:gs>
                    <a:gs pos="87000">
                      <a:srgbClr val="000082"/>
                    </a:gs>
                    <a:gs pos="100000">
                      <a:srgbClr val="0047FF"/>
                    </a:gs>
                  </a:gsLst>
                  <a:lin ang="5400000" scaled="0"/>
                </a:gradFill>
              </a:rPr>
              <a:t>     </a:t>
            </a:r>
            <a:r>
              <a:rPr lang="en-US" sz="9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rgbClr val="000082"/>
                    </a:gs>
                    <a:gs pos="13000">
                      <a:srgbClr val="0047FF"/>
                    </a:gs>
                    <a:gs pos="28000">
                      <a:srgbClr val="000082"/>
                    </a:gs>
                    <a:gs pos="42999">
                      <a:srgbClr val="0047FF"/>
                    </a:gs>
                    <a:gs pos="58000">
                      <a:srgbClr val="000082"/>
                    </a:gs>
                    <a:gs pos="72000">
                      <a:srgbClr val="0047FF"/>
                    </a:gs>
                    <a:gs pos="87000">
                      <a:srgbClr val="000082"/>
                    </a:gs>
                    <a:gs pos="100000">
                      <a:srgbClr val="0047FF"/>
                    </a:gs>
                  </a:gsLst>
                  <a:lin ang="5400000" scaled="0"/>
                </a:gradFill>
                <a:effectLst/>
              </a:rPr>
              <a:t>25</a:t>
            </a:r>
            <a:r>
              <a:rPr lang="en-US" sz="9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/>
              </a:rPr>
              <a:t> </a:t>
            </a:r>
            <a:r>
              <a:rPr lang="en-US" sz="9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   </a:t>
            </a:r>
            <a:r>
              <a:rPr lang="en-US" sz="9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rgbClr val="03D4A8"/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5400000" scaled="0"/>
                </a:gradFill>
                <a:effectLst/>
              </a:rPr>
              <a:t>26</a:t>
            </a:r>
            <a:r>
              <a:rPr lang="en-US" sz="9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    </a:t>
            </a:r>
          </a:p>
          <a:p>
            <a:pPr algn="ctr">
              <a:spcAft>
                <a:spcPts val="1200"/>
              </a:spcAft>
            </a:pPr>
            <a:r>
              <a:rPr lang="en-US" sz="9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</a:rPr>
              <a:t>      27</a:t>
            </a:r>
            <a:r>
              <a:rPr lang="en-US" sz="9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rgbClr val="000082"/>
                    </a:gs>
                    <a:gs pos="13000">
                      <a:srgbClr val="0047FF"/>
                    </a:gs>
                    <a:gs pos="28000">
                      <a:srgbClr val="000082"/>
                    </a:gs>
                    <a:gs pos="42999">
                      <a:srgbClr val="0047FF"/>
                    </a:gs>
                    <a:gs pos="58000">
                      <a:srgbClr val="000082"/>
                    </a:gs>
                    <a:gs pos="72000">
                      <a:srgbClr val="0047FF"/>
                    </a:gs>
                    <a:gs pos="87000">
                      <a:srgbClr val="000082"/>
                    </a:gs>
                    <a:gs pos="100000">
                      <a:srgbClr val="0047FF"/>
                    </a:gs>
                  </a:gsLst>
                  <a:lin ang="5400000" scaled="0"/>
                </a:gradFill>
              </a:rPr>
              <a:t>       </a:t>
            </a:r>
            <a:r>
              <a:rPr lang="en-US" sz="9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rgbClr val="03D4A8"/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5400000" scaled="0"/>
                </a:gradFill>
              </a:rPr>
              <a:t>28 </a:t>
            </a:r>
            <a:r>
              <a:rPr lang="en-US" sz="9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</a:t>
            </a:r>
            <a:r>
              <a:rPr lang="en-US" sz="9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0"/>
                </a:gradFill>
              </a:rPr>
              <a:t>29 </a:t>
            </a:r>
            <a:r>
              <a:rPr lang="en-US" sz="9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</a:t>
            </a:r>
          </a:p>
          <a:p>
            <a:pPr algn="ctr">
              <a:spcAft>
                <a:spcPts val="3000"/>
              </a:spcAft>
            </a:pPr>
            <a:r>
              <a:rPr lang="en-US" sz="9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</a:rPr>
              <a:t>30 </a:t>
            </a:r>
            <a:r>
              <a:rPr lang="en-US" sz="9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</a:t>
            </a:r>
            <a:r>
              <a:rPr lang="en-US" sz="9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rgbClr val="000082"/>
                    </a:gs>
                    <a:gs pos="13000">
                      <a:srgbClr val="0047FF"/>
                    </a:gs>
                    <a:gs pos="28000">
                      <a:srgbClr val="000082"/>
                    </a:gs>
                    <a:gs pos="42999">
                      <a:srgbClr val="0047FF"/>
                    </a:gs>
                    <a:gs pos="58000">
                      <a:srgbClr val="000082"/>
                    </a:gs>
                    <a:gs pos="72000">
                      <a:srgbClr val="0047FF"/>
                    </a:gs>
                    <a:gs pos="87000">
                      <a:srgbClr val="000082"/>
                    </a:gs>
                    <a:gs pos="100000">
                      <a:srgbClr val="0047FF"/>
                    </a:gs>
                  </a:gsLst>
                  <a:lin ang="5400000" scaled="0"/>
                </a:gradFill>
              </a:rPr>
              <a:t>31</a:t>
            </a:r>
            <a:endParaRPr lang="en-US" sz="9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rgbClr val="000082"/>
                  </a:gs>
                  <a:gs pos="13000">
                    <a:srgbClr val="0047FF"/>
                  </a:gs>
                  <a:gs pos="28000">
                    <a:srgbClr val="000082"/>
                  </a:gs>
                  <a:gs pos="42999">
                    <a:srgbClr val="0047FF"/>
                  </a:gs>
                  <a:gs pos="58000">
                    <a:srgbClr val="000082"/>
                  </a:gs>
                  <a:gs pos="72000">
                    <a:srgbClr val="0047FF"/>
                  </a:gs>
                  <a:gs pos="87000">
                    <a:srgbClr val="000082"/>
                  </a:gs>
                  <a:gs pos="100000">
                    <a:srgbClr val="0047FF"/>
                  </a:gs>
                </a:gsLst>
                <a:lin ang="5400000" scaled="0"/>
              </a:gradFill>
            </a:endParaRPr>
          </a:p>
          <a:p>
            <a:pPr marL="914400" indent="-914400" algn="ctr">
              <a:buAutoNum type="arabicPlain" startAt="21"/>
            </a:pP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2043" y="1094799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err="1"/>
              <a:t>v</a:t>
            </a:r>
            <a:r>
              <a:rPr lang="en-GB" sz="3600" dirty="0" err="1" smtClean="0"/>
              <a:t>ingt</a:t>
            </a:r>
            <a:r>
              <a:rPr lang="en-GB" sz="3600" dirty="0" smtClean="0"/>
              <a:t>-et-un</a:t>
            </a:r>
            <a:endParaRPr lang="en-GB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3409167" y="1094799"/>
            <a:ext cx="2302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err="1"/>
              <a:t>v</a:t>
            </a:r>
            <a:r>
              <a:rPr lang="en-GB" sz="3600" dirty="0" err="1" smtClean="0"/>
              <a:t>ingt-deux</a:t>
            </a:r>
            <a:endParaRPr lang="en-GB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6088476" y="1118666"/>
            <a:ext cx="20842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err="1"/>
              <a:t>v</a:t>
            </a:r>
            <a:r>
              <a:rPr lang="en-GB" sz="3600" dirty="0" err="1" smtClean="0"/>
              <a:t>ingt-trois</a:t>
            </a:r>
            <a:endParaRPr lang="en-GB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212042" y="2834570"/>
            <a:ext cx="2691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err="1"/>
              <a:t>v</a:t>
            </a:r>
            <a:r>
              <a:rPr lang="en-GB" sz="3600" dirty="0" err="1" smtClean="0"/>
              <a:t>ingt-quatre</a:t>
            </a:r>
            <a:endParaRPr lang="en-GB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3131840" y="2832710"/>
            <a:ext cx="216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err="1"/>
              <a:t>v</a:t>
            </a:r>
            <a:r>
              <a:rPr lang="en-GB" sz="3600" dirty="0" err="1" smtClean="0"/>
              <a:t>ingt-cinq</a:t>
            </a:r>
            <a:endParaRPr lang="en-GB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5999719" y="2834570"/>
            <a:ext cx="18732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err="1"/>
              <a:t>v</a:t>
            </a:r>
            <a:r>
              <a:rPr lang="en-GB" sz="3600" dirty="0" err="1" smtClean="0"/>
              <a:t>ingt</a:t>
            </a:r>
            <a:r>
              <a:rPr lang="en-GB" sz="3600" dirty="0" smtClean="0"/>
              <a:t>-six</a:t>
            </a:r>
            <a:endParaRPr lang="en-GB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356059" y="4629774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err="1"/>
              <a:t>v</a:t>
            </a:r>
            <a:r>
              <a:rPr lang="en-GB" sz="3600" dirty="0" err="1" smtClean="0"/>
              <a:t>ingt-sept</a:t>
            </a:r>
            <a:endParaRPr lang="en-GB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3540779" y="4563674"/>
            <a:ext cx="2171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err="1"/>
              <a:t>v</a:t>
            </a:r>
            <a:r>
              <a:rPr lang="en-GB" sz="3600" dirty="0" err="1" smtClean="0"/>
              <a:t>ingt-huit</a:t>
            </a:r>
            <a:endParaRPr lang="en-GB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6797916" y="4563675"/>
            <a:ext cx="2346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err="1"/>
              <a:t>v</a:t>
            </a:r>
            <a:r>
              <a:rPr lang="en-GB" sz="3600" dirty="0" err="1" smtClean="0"/>
              <a:t>ingt-neuf</a:t>
            </a:r>
            <a:endParaRPr lang="en-GB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4560609" y="6208593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err="1"/>
              <a:t>t</a:t>
            </a:r>
            <a:r>
              <a:rPr lang="en-GB" sz="3600" dirty="0" err="1" smtClean="0"/>
              <a:t>rente</a:t>
            </a:r>
            <a:r>
              <a:rPr lang="en-GB" sz="3600" dirty="0" smtClean="0"/>
              <a:t>-et-un</a:t>
            </a:r>
            <a:endParaRPr lang="en-GB" sz="3600" dirty="0"/>
          </a:p>
        </p:txBody>
      </p:sp>
      <p:sp>
        <p:nvSpPr>
          <p:cNvPr id="14" name="TextBox 13"/>
          <p:cNvSpPr txBox="1"/>
          <p:nvPr/>
        </p:nvSpPr>
        <p:spPr>
          <a:xfrm>
            <a:off x="2588307" y="6211669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err="1" smtClean="0"/>
              <a:t>trente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258806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543" y="692696"/>
            <a:ext cx="9078126" cy="65094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spcAft>
                <a:spcPts val="3000"/>
              </a:spcAft>
            </a:pPr>
            <a:r>
              <a:rPr lang="en-US" sz="9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rgbClr val="000082"/>
                    </a:gs>
                    <a:gs pos="13000">
                      <a:srgbClr val="0047FF"/>
                    </a:gs>
                    <a:gs pos="28000">
                      <a:srgbClr val="000082"/>
                    </a:gs>
                    <a:gs pos="42999">
                      <a:srgbClr val="0047FF"/>
                    </a:gs>
                    <a:gs pos="58000">
                      <a:srgbClr val="000082"/>
                    </a:gs>
                    <a:gs pos="72000">
                      <a:srgbClr val="0047FF"/>
                    </a:gs>
                    <a:gs pos="87000">
                      <a:srgbClr val="000082"/>
                    </a:gs>
                    <a:gs pos="100000">
                      <a:srgbClr val="0047FF"/>
                    </a:gs>
                  </a:gsLst>
                  <a:lin ang="5400000" scaled="0"/>
                </a:gradFill>
                <a:effectLst/>
              </a:rPr>
              <a:t>21</a:t>
            </a:r>
            <a:r>
              <a:rPr lang="en-US" sz="9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   </a:t>
            </a:r>
            <a:r>
              <a:rPr lang="en-US" sz="9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/>
              </a:rPr>
              <a:t>22</a:t>
            </a:r>
            <a:r>
              <a:rPr lang="en-US" sz="9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    </a:t>
            </a:r>
            <a:r>
              <a:rPr lang="en-US" sz="9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0"/>
                </a:gradFill>
                <a:effectLst/>
              </a:rPr>
              <a:t>23</a:t>
            </a:r>
            <a:r>
              <a:rPr lang="en-US" sz="9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   </a:t>
            </a:r>
            <a:r>
              <a:rPr lang="en-US" sz="9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rgbClr val="000082"/>
                    </a:gs>
                    <a:gs pos="13000">
                      <a:srgbClr val="0047FF"/>
                    </a:gs>
                    <a:gs pos="28000">
                      <a:srgbClr val="000082"/>
                    </a:gs>
                    <a:gs pos="42999">
                      <a:srgbClr val="0047FF"/>
                    </a:gs>
                    <a:gs pos="58000">
                      <a:srgbClr val="000082"/>
                    </a:gs>
                    <a:gs pos="72000">
                      <a:srgbClr val="0047FF"/>
                    </a:gs>
                    <a:gs pos="87000">
                      <a:srgbClr val="000082"/>
                    </a:gs>
                    <a:gs pos="100000">
                      <a:srgbClr val="0047FF"/>
                    </a:gs>
                  </a:gsLst>
                  <a:lin ang="5400000" scaled="0"/>
                </a:gradFill>
                <a:effectLst/>
              </a:rPr>
              <a:t>24</a:t>
            </a:r>
            <a:endParaRPr lang="en-US" sz="9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rgbClr val="000082"/>
                  </a:gs>
                  <a:gs pos="13000">
                    <a:srgbClr val="0047FF"/>
                  </a:gs>
                  <a:gs pos="28000">
                    <a:srgbClr val="000082"/>
                  </a:gs>
                  <a:gs pos="42999">
                    <a:srgbClr val="0047FF"/>
                  </a:gs>
                  <a:gs pos="58000">
                    <a:srgbClr val="000082"/>
                  </a:gs>
                  <a:gs pos="72000">
                    <a:srgbClr val="0047FF"/>
                  </a:gs>
                  <a:gs pos="87000">
                    <a:srgbClr val="000082"/>
                  </a:gs>
                  <a:gs pos="100000">
                    <a:srgbClr val="0047FF"/>
                  </a:gs>
                </a:gsLst>
                <a:lin ang="5400000" scaled="0"/>
              </a:gradFill>
            </a:endParaRPr>
          </a:p>
          <a:p>
            <a:pPr algn="ctr">
              <a:spcAft>
                <a:spcPts val="3000"/>
              </a:spcAft>
            </a:pPr>
            <a:r>
              <a:rPr lang="en-US" sz="9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  <a:effectLst/>
              </a:rPr>
              <a:t>25 </a:t>
            </a:r>
            <a:r>
              <a:rPr lang="en-US" sz="9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   </a:t>
            </a:r>
            <a:r>
              <a:rPr lang="en-US" sz="9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rgbClr val="000082"/>
                    </a:gs>
                    <a:gs pos="13000">
                      <a:srgbClr val="0047FF"/>
                    </a:gs>
                    <a:gs pos="28000">
                      <a:srgbClr val="000082"/>
                    </a:gs>
                    <a:gs pos="42999">
                      <a:srgbClr val="0047FF"/>
                    </a:gs>
                    <a:gs pos="58000">
                      <a:srgbClr val="000082"/>
                    </a:gs>
                    <a:gs pos="72000">
                      <a:srgbClr val="0047FF"/>
                    </a:gs>
                    <a:gs pos="87000">
                      <a:srgbClr val="000082"/>
                    </a:gs>
                    <a:gs pos="100000">
                      <a:srgbClr val="0047FF"/>
                    </a:gs>
                  </a:gsLst>
                  <a:lin ang="5400000" scaled="0"/>
                </a:gradFill>
                <a:effectLst/>
              </a:rPr>
              <a:t>26</a:t>
            </a:r>
            <a:r>
              <a:rPr lang="en-US" sz="9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    </a:t>
            </a:r>
            <a:r>
              <a:rPr lang="en-US" sz="9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0"/>
                </a:gradFill>
                <a:effectLst/>
              </a:rPr>
              <a:t>27</a:t>
            </a:r>
          </a:p>
          <a:p>
            <a:pPr algn="ctr">
              <a:spcAft>
                <a:spcPts val="3000"/>
              </a:spcAft>
            </a:pPr>
            <a:r>
              <a:rPr lang="en-US" sz="9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rgbClr val="000082"/>
                    </a:gs>
                    <a:gs pos="13000">
                      <a:srgbClr val="0047FF"/>
                    </a:gs>
                    <a:gs pos="28000">
                      <a:srgbClr val="000082"/>
                    </a:gs>
                    <a:gs pos="42999">
                      <a:srgbClr val="0047FF"/>
                    </a:gs>
                    <a:gs pos="58000">
                      <a:srgbClr val="000082"/>
                    </a:gs>
                    <a:gs pos="72000">
                      <a:srgbClr val="0047FF"/>
                    </a:gs>
                    <a:gs pos="87000">
                      <a:srgbClr val="000082"/>
                    </a:gs>
                    <a:gs pos="100000">
                      <a:srgbClr val="0047FF"/>
                    </a:gs>
                  </a:gsLst>
                  <a:lin ang="5400000" scaled="0"/>
                </a:gradFill>
              </a:rPr>
              <a:t>28 </a:t>
            </a:r>
            <a:r>
              <a:rPr lang="en-US" sz="9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</a:t>
            </a:r>
            <a:r>
              <a:rPr lang="en-US" sz="9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0"/>
                </a:gradFill>
              </a:rPr>
              <a:t>29 </a:t>
            </a:r>
            <a:r>
              <a:rPr lang="en-US" sz="9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</a:t>
            </a:r>
            <a:r>
              <a:rPr lang="en-US" sz="9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</a:rPr>
              <a:t>30 </a:t>
            </a:r>
            <a:r>
              <a:rPr lang="en-US" sz="9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</a:t>
            </a:r>
            <a:r>
              <a:rPr lang="en-US" sz="9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rgbClr val="000082"/>
                    </a:gs>
                    <a:gs pos="13000">
                      <a:srgbClr val="0047FF"/>
                    </a:gs>
                    <a:gs pos="28000">
                      <a:srgbClr val="000082"/>
                    </a:gs>
                    <a:gs pos="42999">
                      <a:srgbClr val="0047FF"/>
                    </a:gs>
                    <a:gs pos="58000">
                      <a:srgbClr val="000082"/>
                    </a:gs>
                    <a:gs pos="72000">
                      <a:srgbClr val="0047FF"/>
                    </a:gs>
                    <a:gs pos="87000">
                      <a:srgbClr val="000082"/>
                    </a:gs>
                    <a:gs pos="100000">
                      <a:srgbClr val="0047FF"/>
                    </a:gs>
                  </a:gsLst>
                  <a:lin ang="5400000" scaled="0"/>
                </a:gradFill>
              </a:rPr>
              <a:t>31</a:t>
            </a:r>
            <a:endParaRPr lang="en-US" sz="9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rgbClr val="000082"/>
                  </a:gs>
                  <a:gs pos="13000">
                    <a:srgbClr val="0047FF"/>
                  </a:gs>
                  <a:gs pos="28000">
                    <a:srgbClr val="000082"/>
                  </a:gs>
                  <a:gs pos="42999">
                    <a:srgbClr val="0047FF"/>
                  </a:gs>
                  <a:gs pos="58000">
                    <a:srgbClr val="000082"/>
                  </a:gs>
                  <a:gs pos="72000">
                    <a:srgbClr val="0047FF"/>
                  </a:gs>
                  <a:gs pos="87000">
                    <a:srgbClr val="000082"/>
                  </a:gs>
                  <a:gs pos="100000">
                    <a:srgbClr val="0047FF"/>
                  </a:gs>
                </a:gsLst>
                <a:lin ang="5400000" scaled="0"/>
              </a:gradFill>
            </a:endParaRPr>
          </a:p>
          <a:p>
            <a:pPr marL="914400" indent="-914400" algn="ctr">
              <a:buAutoNum type="arabicPlain" startAt="21"/>
            </a:pP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4951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9304" y="0"/>
            <a:ext cx="8448147" cy="701730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r>
              <a:rPr lang="en-US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</a:t>
            </a:r>
            <a:r>
              <a:rPr lang="en-US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r>
              <a:rPr lang="en-US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</a:t>
            </a:r>
            <a:r>
              <a:rPr lang="en-US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r>
              <a:rPr lang="en-US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</a:t>
            </a:r>
            <a:r>
              <a:rPr lang="en-US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FD31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r>
              <a:rPr lang="en-US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</a:t>
            </a:r>
            <a:r>
              <a:rPr lang="en-US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</a:t>
            </a:r>
            <a:r>
              <a:rPr lang="en-US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algn="ctr">
              <a:spcAft>
                <a:spcPts val="600"/>
              </a:spcAft>
            </a:pPr>
            <a:r>
              <a:rPr lang="en-US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</a:t>
            </a:r>
            <a:r>
              <a:rPr lang="en-US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</a:t>
            </a:r>
            <a:r>
              <a:rPr lang="en-US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7</a:t>
            </a:r>
            <a:r>
              <a:rPr lang="en-US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</a:t>
            </a:r>
            <a:r>
              <a:rPr lang="en-US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8</a:t>
            </a:r>
            <a:r>
              <a:rPr lang="en-US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</a:t>
            </a:r>
            <a:r>
              <a:rPr lang="en-US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9 </a:t>
            </a:r>
            <a:r>
              <a:rPr lang="en-US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</a:t>
            </a:r>
            <a:r>
              <a:rPr lang="en-US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10</a:t>
            </a:r>
          </a:p>
          <a:p>
            <a:pPr algn="ctr">
              <a:spcAft>
                <a:spcPts val="600"/>
              </a:spcAft>
            </a:pPr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FD31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11</a:t>
            </a:r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</a:t>
            </a:r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12      </a:t>
            </a:r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13</a:t>
            </a:r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</a:t>
            </a:r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14 </a:t>
            </a:r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</a:t>
            </a:r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15</a:t>
            </a:r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algn="ctr">
              <a:spcAft>
                <a:spcPts val="600"/>
              </a:spcAft>
            </a:pPr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16 </a:t>
            </a:r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</a:t>
            </a:r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17  </a:t>
            </a:r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</a:t>
            </a:r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FD31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18      </a:t>
            </a:r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19</a:t>
            </a:r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</a:t>
            </a:r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</a:t>
            </a:r>
          </a:p>
          <a:p>
            <a:pPr algn="ctr">
              <a:spcAft>
                <a:spcPts val="600"/>
              </a:spcAft>
            </a:pPr>
            <a:r>
              <a:rPr lang="en-US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21</a:t>
            </a:r>
            <a:r>
              <a:rPr lang="en-US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</a:t>
            </a:r>
            <a:r>
              <a:rPr lang="en-US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22</a:t>
            </a:r>
            <a:r>
              <a:rPr lang="en-US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</a:t>
            </a:r>
            <a:r>
              <a:rPr lang="en-US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23 </a:t>
            </a:r>
            <a:r>
              <a:rPr lang="en-US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</a:t>
            </a:r>
            <a:r>
              <a:rPr lang="en-US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24</a:t>
            </a:r>
            <a:r>
              <a:rPr lang="en-US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</a:t>
            </a:r>
            <a:r>
              <a:rPr lang="en-US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FD31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25</a:t>
            </a:r>
            <a:r>
              <a:rPr lang="en-US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algn="ctr">
              <a:spcAft>
                <a:spcPts val="600"/>
              </a:spcAft>
            </a:pPr>
            <a:r>
              <a:rPr lang="en-US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26</a:t>
            </a:r>
            <a:r>
              <a:rPr lang="en-US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</a:t>
            </a:r>
            <a:r>
              <a:rPr lang="en-US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27</a:t>
            </a:r>
            <a:r>
              <a:rPr lang="en-US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</a:t>
            </a:r>
            <a:r>
              <a:rPr lang="en-US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28</a:t>
            </a:r>
            <a:r>
              <a:rPr lang="en-US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</a:t>
            </a:r>
            <a:r>
              <a:rPr lang="en-US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29 </a:t>
            </a:r>
          </a:p>
          <a:p>
            <a:pPr algn="ctr">
              <a:spcAft>
                <a:spcPts val="600"/>
              </a:spcAft>
            </a:pPr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30</a:t>
            </a:r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</a:t>
            </a:r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31</a:t>
            </a:r>
            <a:endParaRPr lang="en-US" sz="6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1006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C632BDE224194DA1811033098C156B" ma:contentTypeVersion="7" ma:contentTypeDescription="Create a new document." ma:contentTypeScope="" ma:versionID="c01cbcab24a894ba8b10aaf048d67b1f">
  <xsd:schema xmlns:xsd="http://www.w3.org/2001/XMLSchema" xmlns:xs="http://www.w3.org/2001/XMLSchema" xmlns:p="http://schemas.microsoft.com/office/2006/metadata/properties" xmlns:ns2="37bb6d48-7c88-44a9-a0ca-754bfa7f794b" xmlns:ns3="bb63e111-dce5-4a45-8def-dc0a7d76a260" targetNamespace="http://schemas.microsoft.com/office/2006/metadata/properties" ma:root="true" ma:fieldsID="c6f9b871362ace1ec7778f58f87e7700" ns2:_="" ns3:_="">
    <xsd:import namespace="37bb6d48-7c88-44a9-a0ca-754bfa7f794b"/>
    <xsd:import namespace="bb63e111-dce5-4a45-8def-dc0a7d76a2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bb6d48-7c88-44a9-a0ca-754bfa7f79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63e111-dce5-4a45-8def-dc0a7d76a26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75EF565-C27C-4315-8DF4-D927FEAF04A9}"/>
</file>

<file path=customXml/itemProps2.xml><?xml version="1.0" encoding="utf-8"?>
<ds:datastoreItem xmlns:ds="http://schemas.openxmlformats.org/officeDocument/2006/customXml" ds:itemID="{87F59E9F-EB97-4E0D-9FA7-0EF213F42CFB}"/>
</file>

<file path=customXml/itemProps3.xml><?xml version="1.0" encoding="utf-8"?>
<ds:datastoreItem xmlns:ds="http://schemas.openxmlformats.org/officeDocument/2006/customXml" ds:itemID="{FB7113FC-86DE-41AE-A963-E27043D89D7C}"/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135</Words>
  <Application>Microsoft Office PowerPoint</Application>
  <PresentationFormat>On-screen Show (4:3)</PresentationFormat>
  <Paragraphs>69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Les nombres 1 - 20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numéros 1 - 20</dc:title>
  <dc:creator>Lesley Diane Rashid</dc:creator>
  <cp:lastModifiedBy>S Pinel</cp:lastModifiedBy>
  <cp:revision>32</cp:revision>
  <dcterms:created xsi:type="dcterms:W3CDTF">2011-10-02T15:41:24Z</dcterms:created>
  <dcterms:modified xsi:type="dcterms:W3CDTF">2016-09-19T08:55:51Z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0x0101002BC632BDE224194DA1811033098C156B</vt:lpwstr>
  </property>
</Properties>
</file>