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1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98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0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79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28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10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2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32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1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1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83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12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B3BE4-8795-4F10-8AFC-9BC7BEBCA34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BEEC-9B00-469C-AC2E-5B64261349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7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3B3295-4AA8-4545-83AF-A236CA36E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5" y="320843"/>
            <a:ext cx="6836065" cy="4299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B433F6-E3BA-4C74-8DB3-6422EC5AF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5" y="5253791"/>
            <a:ext cx="6836065" cy="429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7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BC2BFCEA24843A86311E9B286C0AF" ma:contentTypeVersion="39" ma:contentTypeDescription="Create a new document." ma:contentTypeScope="" ma:versionID="708f8c28e35f3b2ee7e71557132c6182">
  <xsd:schema xmlns:xsd="http://www.w3.org/2001/XMLSchema" xmlns:xs="http://www.w3.org/2001/XMLSchema" xmlns:p="http://schemas.microsoft.com/office/2006/metadata/properties" xmlns:ns3="2796e86b-6cc7-44ac-a065-7048381d70a0" xmlns:ns4="04d8cc2f-934b-4725-83b2-cba74d39485f" targetNamespace="http://schemas.microsoft.com/office/2006/metadata/properties" ma:root="true" ma:fieldsID="b6d8c45afc40dd65bdc9e15089ab4a89" ns3:_="" ns4:_="">
    <xsd:import namespace="2796e86b-6cc7-44ac-a065-7048381d70a0"/>
    <xsd:import namespace="04d8cc2f-934b-4725-83b2-cba74d39485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Self_Registration_Enabled" minOccurs="0"/>
                <xsd:element ref="ns4:Has_Leaders_Only_SectionGroup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CultureName" minOccurs="0"/>
                <xsd:element ref="ns4:TeamsChannelId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0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6e86b-6cc7-44ac-a065-7048381d70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3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8cc2f-934b-4725-83b2-cba74d39485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Leaders" ma:index="1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Leaders_Only_SectionGroup" ma:index="22" nillable="true" ma:displayName="Has Leaders Only SectionGroup" ma:internalName="Has_Leaders_Only_SectionGroup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CultureName" ma:index="31" nillable="true" ma:displayName="Culture Name" ma:internalName="CultureName">
      <xsd:simpleType>
        <xsd:restriction base="dms:Text"/>
      </xsd:simpleType>
    </xsd:element>
    <xsd:element name="TeamsChannelId" ma:index="32" nillable="true" ma:displayName="Teams Channel Id" ma:internalName="TeamsChannelId">
      <xsd:simpleType>
        <xsd:restriction base="dms:Text"/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9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4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04d8cc2f-934b-4725-83b2-cba74d39485f" xsi:nil="true"/>
    <Owner xmlns="04d8cc2f-934b-4725-83b2-cba74d39485f">
      <UserInfo>
        <DisplayName/>
        <AccountId xsi:nil="true"/>
        <AccountType/>
      </UserInfo>
    </Owner>
    <Members xmlns="04d8cc2f-934b-4725-83b2-cba74d39485f">
      <UserInfo>
        <DisplayName/>
        <AccountId xsi:nil="true"/>
        <AccountType/>
      </UserInfo>
    </Members>
    <Member_Groups xmlns="04d8cc2f-934b-4725-83b2-cba74d39485f">
      <UserInfo>
        <DisplayName/>
        <AccountId xsi:nil="true"/>
        <AccountType/>
      </UserInfo>
    </Member_Groups>
    <Self_Registration_Enabled0 xmlns="04d8cc2f-934b-4725-83b2-cba74d39485f" xsi:nil="true"/>
    <FolderType xmlns="04d8cc2f-934b-4725-83b2-cba74d39485f" xsi:nil="true"/>
    <CultureName xmlns="04d8cc2f-934b-4725-83b2-cba74d39485f" xsi:nil="true"/>
    <Invited_Students xmlns="04d8cc2f-934b-4725-83b2-cba74d39485f" xsi:nil="true"/>
    <Has_Leaders_Only_SectionGroup xmlns="04d8cc2f-934b-4725-83b2-cba74d39485f" xsi:nil="true"/>
    <Leaders xmlns="04d8cc2f-934b-4725-83b2-cba74d39485f">
      <UserInfo>
        <DisplayName/>
        <AccountId xsi:nil="true"/>
        <AccountType/>
      </UserInfo>
    </Leaders>
    <Invited_Leaders xmlns="04d8cc2f-934b-4725-83b2-cba74d39485f" xsi:nil="true"/>
    <TeamsChannelId xmlns="04d8cc2f-934b-4725-83b2-cba74d39485f" xsi:nil="true"/>
    <DefaultSectionNames xmlns="04d8cc2f-934b-4725-83b2-cba74d39485f" xsi:nil="true"/>
    <Invited_Members xmlns="04d8cc2f-934b-4725-83b2-cba74d39485f" xsi:nil="true"/>
    <Is_Collaboration_Space_Locked xmlns="04d8cc2f-934b-4725-83b2-cba74d39485f" xsi:nil="true"/>
    <Self_Registration_Enabled xmlns="04d8cc2f-934b-4725-83b2-cba74d39485f" xsi:nil="true"/>
    <Templates xmlns="04d8cc2f-934b-4725-83b2-cba74d39485f" xsi:nil="true"/>
    <Invited_Teachers xmlns="04d8cc2f-934b-4725-83b2-cba74d39485f" xsi:nil="true"/>
    <IsNotebookLocked xmlns="04d8cc2f-934b-4725-83b2-cba74d39485f" xsi:nil="true"/>
    <NotebookType xmlns="04d8cc2f-934b-4725-83b2-cba74d39485f" xsi:nil="true"/>
    <Teachers xmlns="04d8cc2f-934b-4725-83b2-cba74d39485f">
      <UserInfo>
        <DisplayName/>
        <AccountId xsi:nil="true"/>
        <AccountType/>
      </UserInfo>
    </Teachers>
    <Students xmlns="04d8cc2f-934b-4725-83b2-cba74d39485f">
      <UserInfo>
        <DisplayName/>
        <AccountId xsi:nil="true"/>
        <AccountType/>
      </UserInfo>
    </Students>
    <Student_Groups xmlns="04d8cc2f-934b-4725-83b2-cba74d39485f">
      <UserInfo>
        <DisplayName/>
        <AccountId xsi:nil="true"/>
        <AccountType/>
      </UserInfo>
    </Student_Groups>
    <AppVersion xmlns="04d8cc2f-934b-4725-83b2-cba74d39485f" xsi:nil="true"/>
  </documentManagement>
</p:properties>
</file>

<file path=customXml/itemProps1.xml><?xml version="1.0" encoding="utf-8"?>
<ds:datastoreItem xmlns:ds="http://schemas.openxmlformats.org/officeDocument/2006/customXml" ds:itemID="{C3C94A58-4875-461E-BCE6-82437B26CE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96e86b-6cc7-44ac-a065-7048381d70a0"/>
    <ds:schemaRef ds:uri="04d8cc2f-934b-4725-83b2-cba74d394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E86787-823B-4AFD-8059-02096CCFC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F9D7EB-7222-4A30-8C4C-26164F82DF63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04d8cc2f-934b-4725-83b2-cba74d39485f"/>
    <ds:schemaRef ds:uri="2796e86b-6cc7-44ac-a065-7048381d70a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2020-10-09T16:02:41Z</dcterms:created>
  <dcterms:modified xsi:type="dcterms:W3CDTF">2020-10-09T16:03:30Z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0x01010095ABC2BFCEA24843A86311E9B286C0AF</vt:lpwstr>
  </property>
</Properties>
</file>