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91B544-4146-4F34-966C-766034A10D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81126C-0AE6-47E0-8110-719F496CBC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5654EC-B9E2-4F3B-BCC2-CD4DC94DD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D34E-035A-41BF-B04C-E045746B0708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BD225A-A5F8-4B91-8541-DC12AE87B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4D7CC3-E56A-4198-8063-1F089EF5D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36091-0C44-4AC4-A225-8814CF0339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9655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61CA76-C14C-4BBA-8B5E-8145C6CA1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83BCAC-7917-4499-B5C0-A8698E3625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A18EB3-EEFE-4739-9FBB-B3A8888B5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D34E-035A-41BF-B04C-E045746B0708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59CD91-2672-4A19-85DB-01D40F263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8FA061-91EE-45E3-8478-1037E1C61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36091-0C44-4AC4-A225-8814CF0339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5585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B17B9FE-A2B6-44EF-AF23-C203437098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F95AB6-2FF6-4BEC-B261-F0E1556ADE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4D39AF-1502-48F2-A1A0-89183CE66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D34E-035A-41BF-B04C-E045746B0708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F2DE3B-1CD4-4346-A219-BEB91F701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F2095C-74EC-4790-9DDC-B6D3AFAC8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36091-0C44-4AC4-A225-8814CF0339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9120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8DD5B6-E9DD-4CB3-AC26-7B2268AAD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FEBBF2-50B6-44F4-AD6D-05A7EC4DF9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C3D39F-54DA-4345-B850-BD7A01830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D34E-035A-41BF-B04C-E045746B0708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A04BB9-94A3-4600-89EC-658FD56F67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AC0148-FABC-4517-880F-2736C7735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36091-0C44-4AC4-A225-8814CF0339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7812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21FFF-863C-445A-ACAC-A6F34E188B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7CA851-2BDF-4AB1-9EE4-34A07943D6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3954DB-E907-46E9-81DC-819960DD9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D34E-035A-41BF-B04C-E045746B0708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16764C-1E29-4F0D-BC72-2D1C4649A9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F79358-797C-475A-B4C9-B26D4F1C1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36091-0C44-4AC4-A225-8814CF0339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8221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3E3DAC-C740-449E-90F4-0AB860FE6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5F74C8-F9B8-4E50-BE03-5B52E96D95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B4C80D-C024-410B-AC91-E0B8F9B3E7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4C3828-5BBC-41F7-9EF5-2B9A8B534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D34E-035A-41BF-B04C-E045746B0708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B3322B-9666-4904-9C1C-E93D6CEF9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740701-AFF7-41A3-BFDA-22C07053D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36091-0C44-4AC4-A225-8814CF0339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9753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2B911A-C094-4CBC-AF3C-6058F5646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E32CD1-CFC8-4687-8E42-3502B1F057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BBB842-8E38-4B97-A2D5-144AA0312F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FA62FE1-2178-4A28-BA59-6976EEC47C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D7F9F83-0447-4645-9C57-5AE91DE394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32B19DA-CD36-4C48-B0A2-3294AFEF9F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D34E-035A-41BF-B04C-E045746B0708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441394F-0CED-44E1-A873-44A5DE42E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BB5B3FD-4FE9-4A5D-AF69-6166E6CD64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36091-0C44-4AC4-A225-8814CF0339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3848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ACD29A-B341-4317-8189-AF13D6FF59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ACE64C-9817-4099-BC42-1D01F27353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D34E-035A-41BF-B04C-E045746B0708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9E0321-E8E3-4E39-B947-8CE97E498A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E79773C-37C6-406A-B3B9-D9BEF5005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36091-0C44-4AC4-A225-8814CF0339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0554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EAEC287-4EFD-45D5-9CD4-54CD4DE8C2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D34E-035A-41BF-B04C-E045746B0708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0EC9B10-A277-43AE-A7A9-309A07C6E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3470F2-4ED9-4771-A9B4-F9CF92F7B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36091-0C44-4AC4-A225-8814CF0339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9564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94DDDD-9280-495C-BADF-8D3D1A5F06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A9857F-2F45-4586-A61D-2B896DB2D6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376EAE-F845-4352-BA11-645373D1D7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C20B8A-A337-460D-922D-D4D974B83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D34E-035A-41BF-B04C-E045746B0708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7E6FE2-C7E9-4C0F-9CCA-308FA830B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BB9847-85B1-4F79-AC32-15BB63B05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36091-0C44-4AC4-A225-8814CF0339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0476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96B5C5-BCAD-4127-8DF7-6A4CF3932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9A9C13A-007D-4493-B869-7FBFF371AD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3F0E93-9869-4ABE-B8DE-311B9049F2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6CABAD-197F-466C-9879-09FE8EA837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D34E-035A-41BF-B04C-E045746B0708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1AD46A-F3DB-4C1D-BE05-4CFB4F38E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144336-6FDB-482A-A874-2728733B8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36091-0C44-4AC4-A225-8814CF0339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3993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A44E2A2-C2E6-405F-AADC-51FD54A09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6C0D0F-837F-4FE6-88E6-430899A99B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A1302D-08EF-4195-AFF8-417A99AD0D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6DD34E-035A-41BF-B04C-E045746B0708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D6D056-3426-47D1-9314-4F54D853B5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C0EB47-ACFC-4672-9EF8-D80FB03245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336091-0C44-4AC4-A225-8814CF0339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590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Flag_of_Portuga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reativecommons.org/licenses/by-sa/3.0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Fernando_Pessoa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sa/3.0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BD339-1F1C-41B7-8029-47B9B4F446B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The Portuguese language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E73073-702A-45F5-9CAF-9CF2109DB99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5" name="Picture 4" descr="A picture containing diagram&#10;&#10;Description automatically generated">
            <a:extLst>
              <a:ext uri="{FF2B5EF4-FFF2-40B4-BE49-F238E27FC236}">
                <a16:creationId xmlns:a16="http://schemas.microsoft.com/office/drawing/2014/main" id="{D2DC5A70-0B40-4F09-9E0D-BEE87DCF79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616960" y="3602038"/>
            <a:ext cx="4605020" cy="307001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DEB3C6E-D396-4992-8DAD-A6FAEC75FA15}"/>
              </a:ext>
            </a:extLst>
          </p:cNvPr>
          <p:cNvSpPr txBox="1"/>
          <p:nvPr/>
        </p:nvSpPr>
        <p:spPr>
          <a:xfrm>
            <a:off x="3616960" y="6857164"/>
            <a:ext cx="460502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>
                <a:hlinkClick r:id="rId3" tooltip="https://en.wikipedia.org/wiki/Flag_of_Portugal"/>
              </a:rPr>
              <a:t>This Photo</a:t>
            </a:r>
            <a:r>
              <a:rPr lang="en-GB" sz="900"/>
              <a:t> by Unknown Author is licensed under </a:t>
            </a:r>
            <a:r>
              <a:rPr lang="en-GB" sz="900">
                <a:hlinkClick r:id="rId4" tooltip="https://creativecommons.org/licenses/by-sa/3.0/"/>
              </a:rPr>
              <a:t>CC BY-SA</a:t>
            </a:r>
            <a:endParaRPr lang="en-GB" sz="900"/>
          </a:p>
        </p:txBody>
      </p:sp>
    </p:spTree>
    <p:extLst>
      <p:ext uri="{BB962C8B-B14F-4D97-AF65-F5344CB8AC3E}">
        <p14:creationId xmlns:p14="http://schemas.microsoft.com/office/powerpoint/2010/main" val="3425777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A592BB-D1EB-47E2-A6C9-F243CDBA1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A poem by Fernando Pessoa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647710-8A6D-4058-A1AC-6DFE02DCDC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3375" y="1311274"/>
            <a:ext cx="4429125" cy="4908551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pt-BR" sz="2000" dirty="0">
                <a:solidFill>
                  <a:srgbClr val="333333"/>
                </a:solidFill>
                <a:latin typeface="Helvetica" panose="020B0604020202020204" pitchFamily="34" charset="0"/>
              </a:rPr>
              <a:t>“</a:t>
            </a:r>
            <a:r>
              <a:rPr lang="pt-BR" sz="2000" b="0" i="0" dirty="0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  <a:t>Ó mar salgado, quanto do teu sal</a:t>
            </a:r>
            <a:br>
              <a:rPr lang="pt-BR" sz="2000" b="0" i="0" dirty="0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</a:br>
            <a:r>
              <a:rPr lang="pt-BR" sz="2000" b="0" i="0" dirty="0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  <a:t>São lágrimas de Portugal!</a:t>
            </a:r>
            <a:br>
              <a:rPr lang="pt-BR" sz="2000" b="0" i="0" dirty="0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</a:br>
            <a:r>
              <a:rPr lang="pt-BR" sz="2000" b="0" i="0" dirty="0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  <a:t>Por te cruzarmos, quantas mães choraram,</a:t>
            </a:r>
            <a:br>
              <a:rPr lang="pt-BR" sz="2000" b="0" i="0" dirty="0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</a:br>
            <a:r>
              <a:rPr lang="pt-BR" sz="2000" b="0" i="0" dirty="0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  <a:t>Quantos filhos em vão rezaram!</a:t>
            </a:r>
            <a:br>
              <a:rPr lang="pt-BR" sz="2000" b="0" i="0" dirty="0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</a:br>
            <a:r>
              <a:rPr lang="pt-BR" sz="2000" b="0" i="0" dirty="0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  <a:t>Quantas noivas ficaram por casar</a:t>
            </a:r>
            <a:br>
              <a:rPr lang="pt-BR" sz="2000" b="0" i="0" dirty="0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</a:br>
            <a:r>
              <a:rPr lang="pt-BR" sz="2000" b="0" i="0" dirty="0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  <a:t>Para que fosses nosso, ó mar!</a:t>
            </a:r>
          </a:p>
          <a:p>
            <a:pPr marL="0" indent="0" algn="l">
              <a:buNone/>
            </a:pPr>
            <a:r>
              <a:rPr lang="pt-BR" sz="2000" b="0" i="0" dirty="0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  <a:t>Valeu a pena? Tudo vale a pena</a:t>
            </a:r>
            <a:br>
              <a:rPr lang="pt-BR" sz="2000" b="0" i="0" dirty="0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</a:br>
            <a:r>
              <a:rPr lang="pt-BR" sz="2000" b="0" i="0" dirty="0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  <a:t>Se a alma não é pequena.</a:t>
            </a:r>
            <a:br>
              <a:rPr lang="pt-BR" sz="2000" b="0" i="0" dirty="0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</a:br>
            <a:r>
              <a:rPr lang="pt-BR" sz="2000" b="0" i="0" dirty="0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  <a:t>Quem quer passar além do Bojador</a:t>
            </a:r>
            <a:br>
              <a:rPr lang="pt-BR" sz="2000" b="0" i="0" dirty="0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</a:br>
            <a:r>
              <a:rPr lang="pt-BR" sz="2000" b="0" i="0" dirty="0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  <a:t>Tem que passar além da dor.</a:t>
            </a:r>
            <a:br>
              <a:rPr lang="pt-BR" sz="2000" b="0" i="0" dirty="0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</a:br>
            <a:r>
              <a:rPr lang="pt-BR" sz="2000" b="0" i="0" dirty="0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  <a:t>Deus ao mar o perigo e o abismo deu,</a:t>
            </a:r>
            <a:br>
              <a:rPr lang="pt-BR" sz="2000" b="0" i="0" dirty="0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</a:br>
            <a:r>
              <a:rPr lang="pt-BR" sz="2000" b="0" i="0" dirty="0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  <a:t>Mas nele é que espelhou o céu.”</a:t>
            </a:r>
          </a:p>
          <a:p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385D3B0-7056-424B-996F-223485E1F69F}"/>
              </a:ext>
            </a:extLst>
          </p:cNvPr>
          <p:cNvSpPr txBox="1"/>
          <p:nvPr/>
        </p:nvSpPr>
        <p:spPr>
          <a:xfrm>
            <a:off x="6448425" y="1418511"/>
            <a:ext cx="413385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Helvetica" panose="020B0604020202020204" pitchFamily="34" charset="0"/>
                <a:cs typeface="Helvetica" panose="020B0604020202020204" pitchFamily="34" charset="0"/>
              </a:rPr>
              <a:t>“Oh salty sea, how much of your salt</a:t>
            </a:r>
          </a:p>
          <a:p>
            <a:r>
              <a:rPr lang="en-GB" dirty="0">
                <a:latin typeface="Helvetica" panose="020B0604020202020204" pitchFamily="34" charset="0"/>
                <a:cs typeface="Helvetica" panose="020B0604020202020204" pitchFamily="34" charset="0"/>
              </a:rPr>
              <a:t>Are Portugal's tears!</a:t>
            </a:r>
          </a:p>
          <a:p>
            <a:r>
              <a:rPr lang="en-GB" dirty="0">
                <a:latin typeface="Helvetica" panose="020B0604020202020204" pitchFamily="34" charset="0"/>
                <a:cs typeface="Helvetica" panose="020B0604020202020204" pitchFamily="34" charset="0"/>
              </a:rPr>
              <a:t>For crossing you, how many mothers have wept</a:t>
            </a:r>
          </a:p>
          <a:p>
            <a:r>
              <a:rPr lang="en-GB" dirty="0">
                <a:latin typeface="Helvetica" panose="020B0604020202020204" pitchFamily="34" charset="0"/>
                <a:cs typeface="Helvetica" panose="020B0604020202020204" pitchFamily="34" charset="0"/>
              </a:rPr>
              <a:t>How many sons have prayed in vain!</a:t>
            </a:r>
          </a:p>
          <a:p>
            <a:r>
              <a:rPr lang="en-GB" dirty="0">
                <a:latin typeface="Helvetica" panose="020B0604020202020204" pitchFamily="34" charset="0"/>
                <a:cs typeface="Helvetica" panose="020B0604020202020204" pitchFamily="34" charset="0"/>
              </a:rPr>
              <a:t>How many brides remained unmarried</a:t>
            </a:r>
          </a:p>
          <a:p>
            <a:r>
              <a:rPr lang="en-GB" dirty="0">
                <a:latin typeface="Helvetica" panose="020B0604020202020204" pitchFamily="34" charset="0"/>
                <a:cs typeface="Helvetica" panose="020B0604020202020204" pitchFamily="34" charset="0"/>
              </a:rPr>
              <a:t>For you to be ours, oh sea!</a:t>
            </a:r>
          </a:p>
          <a:p>
            <a:endParaRPr lang="en-GB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r>
              <a:rPr lang="en-GB" dirty="0">
                <a:latin typeface="Helvetica" panose="020B0604020202020204" pitchFamily="34" charset="0"/>
                <a:cs typeface="Helvetica" panose="020B0604020202020204" pitchFamily="34" charset="0"/>
              </a:rPr>
              <a:t>Was it worth it? Everything is worthwhile</a:t>
            </a:r>
          </a:p>
          <a:p>
            <a:r>
              <a:rPr lang="en-GB" dirty="0">
                <a:latin typeface="Helvetica" panose="020B0604020202020204" pitchFamily="34" charset="0"/>
                <a:cs typeface="Helvetica" panose="020B0604020202020204" pitchFamily="34" charset="0"/>
              </a:rPr>
              <a:t>If the soul is not small.</a:t>
            </a:r>
          </a:p>
          <a:p>
            <a:r>
              <a:rPr lang="en-GB" dirty="0">
                <a:latin typeface="Helvetica" panose="020B0604020202020204" pitchFamily="34" charset="0"/>
                <a:cs typeface="Helvetica" panose="020B0604020202020204" pitchFamily="34" charset="0"/>
              </a:rPr>
              <a:t>Who wants to go beyond the </a:t>
            </a:r>
            <a:r>
              <a:rPr lang="en-GB" dirty="0" err="1">
                <a:latin typeface="Helvetica" panose="020B0604020202020204" pitchFamily="34" charset="0"/>
                <a:cs typeface="Helvetica" panose="020B0604020202020204" pitchFamily="34" charset="0"/>
              </a:rPr>
              <a:t>Bojador</a:t>
            </a:r>
            <a:endParaRPr lang="en-GB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r>
              <a:rPr lang="en-GB" dirty="0">
                <a:latin typeface="Helvetica" panose="020B0604020202020204" pitchFamily="34" charset="0"/>
                <a:cs typeface="Helvetica" panose="020B0604020202020204" pitchFamily="34" charset="0"/>
              </a:rPr>
              <a:t>Must pass beyond the pain.</a:t>
            </a:r>
          </a:p>
          <a:p>
            <a:r>
              <a:rPr lang="en-GB" dirty="0">
                <a:latin typeface="Helvetica" panose="020B0604020202020204" pitchFamily="34" charset="0"/>
                <a:cs typeface="Helvetica" panose="020B0604020202020204" pitchFamily="34" charset="0"/>
              </a:rPr>
              <a:t>God gave the sea the danger and the abyss,</a:t>
            </a:r>
          </a:p>
          <a:p>
            <a:r>
              <a:rPr lang="en-GB" dirty="0">
                <a:latin typeface="Helvetica" panose="020B0604020202020204" pitchFamily="34" charset="0"/>
                <a:cs typeface="Helvetica" panose="020B0604020202020204" pitchFamily="34" charset="0"/>
              </a:rPr>
              <a:t>But it was in Him that He mirrored heaven.”</a:t>
            </a:r>
          </a:p>
        </p:txBody>
      </p:sp>
      <p:pic>
        <p:nvPicPr>
          <p:cNvPr id="9" name="Picture 8" descr="A person wearing a hat&#10;&#10;Description automatically generated with medium confidence">
            <a:extLst>
              <a:ext uri="{FF2B5EF4-FFF2-40B4-BE49-F238E27FC236}">
                <a16:creationId xmlns:a16="http://schemas.microsoft.com/office/drawing/2014/main" id="{5CC405BD-7D2E-4B73-8496-6325CF65F9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4543425" y="4010739"/>
            <a:ext cx="1905000" cy="28575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18030762-074F-4BFC-8852-390C4EDC7CF5}"/>
              </a:ext>
            </a:extLst>
          </p:cNvPr>
          <p:cNvSpPr txBox="1"/>
          <p:nvPr/>
        </p:nvSpPr>
        <p:spPr>
          <a:xfrm>
            <a:off x="4476750" y="68580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>
                <a:hlinkClick r:id="rId3" tooltip="https://en.wikipedia.org/wiki/Fernando_Pessoa"/>
              </a:rPr>
              <a:t>This Photo</a:t>
            </a:r>
            <a:r>
              <a:rPr lang="en-GB" sz="900"/>
              <a:t> by Unknown Author is licensed under </a:t>
            </a:r>
            <a:r>
              <a:rPr lang="en-GB" sz="900">
                <a:hlinkClick r:id="rId4" tooltip="https://creativecommons.org/licenses/by-sa/3.0/"/>
              </a:rPr>
              <a:t>CC BY-SA</a:t>
            </a:r>
            <a:endParaRPr lang="en-GB" sz="900"/>
          </a:p>
        </p:txBody>
      </p:sp>
    </p:spTree>
    <p:extLst>
      <p:ext uri="{BB962C8B-B14F-4D97-AF65-F5344CB8AC3E}">
        <p14:creationId xmlns:p14="http://schemas.microsoft.com/office/powerpoint/2010/main" val="426106225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5E-6 4.44444E-6 C 0.00703 -0.00996 0.01406 -0.02107 0.02096 -0.03496 C 0.03998 -0.075 0.04505 -0.11389 0.03099 -0.11991 C 0.01706 -0.12709 -0.01002 -0.09908 -0.02904 -0.05903 C -0.03906 -0.03797 -0.04505 -0.01806 -0.047 -0.00301 C -0.05 0.00902 -0.05104 0.02106 -0.05104 0.03495 C -0.05104 0.08009 -0.03802 0.11689 -0.02305 0.11689 C -0.00794 0.11689 0.00495 0.08009 0.00495 0.03495 C 0.00495 0.01388 0.00195 -0.00602 -0.00299 -0.01991 C -0.00495 -0.03195 -0.01002 -0.04491 -0.01601 -0.05811 C -0.03594 -0.09908 -0.06302 -0.12709 -0.07695 -0.11991 C -0.09101 -0.11297 -0.08594 -0.075 -0.06601 -0.03403 C -0.05794 -0.01505 -0.047 0.00092 -0.03594 0.01203 C -0.02799 0.02199 -0.01901 0.03101 -0.00703 0.04004 C 0.02904 0.06898 0.06498 0.08194 0.075 0.0699 C 0.08399 0.0581 0.06406 0.025 0.028 -0.00301 C 0.01302 -0.01505 -0.00299 -0.02408 -0.01601 -0.0301 C -0.02799 -0.03612 -0.04297 -0.04098 -0.05898 -0.04399 C -0.10299 -0.05394 -0.14101 -0.05093 -0.14401 -0.03496 C -0.14805 -0.01991 -0.11497 4.44444E-6 -0.07096 0.00995 C -0.05104 0.01388 -0.03203 0.01597 -0.01706 0.01504 C -0.00404 0.01504 0.01003 0.01296 0.025 0.00995 C 0.06901 4.44444E-6 0.10195 -0.02107 0.09805 -0.03612 C 0.09505 -0.05093 0.05703 -0.0551 0.01302 -0.04491 C -0.00794 -0.04005 -0.02695 -0.03311 -0.03997 -0.025 C -0.05104 -0.01899 -0.06198 -0.01204 -0.07396 -0.00301 C -0.10898 0.02592 -0.12995 0.0581 -0.12005 0.0699 C -0.11094 0.08194 -0.07396 0.06898 -0.03906 0.04097 C -0.022 0.02708 -0.00794 0.01296 -1.25E-6 4.44444E-6 Z " pathEditMode="relative" rAng="0" ptsTypes="AAAAAAAAAAAAAAAAAAAAAAAAAAAAA">
                                      <p:cBhvr>
                                        <p:cTn id="3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05" y="-208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2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7 -0.01 0.014 -0.021 0.021 -0.035 C 0.04 -0.075 0.045 -0.114 0.031 -0.12 C 0.017 -0.127 -0.01 -0.099 -0.029 -0.059 C -0.039 -0.038 -0.045 -0.018 -0.047 -0.003 C -0.05 0.009 -0.051 0.021 -0.051 0.035 C -0.051 0.08 -0.038 0.117 -0.023 0.117 C -0.008 0.117 0.005 0.08 0.005 0.035 C 0.005 0.014 0.002 -0.006 -0.003 -0.02 C -0.005 -0.032 -0.01 -0.045 -0.016 -0.058 C -0.036 -0.099 -0.063 -0.127 -0.077 -0.12 C -0.091 -0.113 -0.086 -0.075 -0.066 -0.034 C -0.058 -0.015 -0.047 0.001 -0.036 0.012 C -0.028 0.022 -0.019 0.031 -0.007 0.04 C 0.029 0.069 0.065 0.082 0.075 0.07 C 0.084 0.058 0.064 0.025 0.028 -0.003 C 0.013 -0.015 -0.003 -0.024 -0.016 -0.03 C -0.028 -0.036 -0.043 -0.041 -0.059 -0.044 C -0.103 -0.054 -0.141 -0.051 -0.144 -0.035 C -0.148 -0.02 -0.115 0 -0.071 0.01 C -0.051 0.014 -0.032 0.016 -0.017 0.015 C -0.004 0.015 0.01 0.013 0.025 0.01 C 0.069 0 0.102 -0.021 0.098 -0.036 C 0.095 -0.051 0.057 -0.055 0.013 -0.045 C -0.008 -0.04 -0.027 -0.033 -0.04 -0.025 C -0.051 -0.019 -0.062 -0.012 -0.074 -0.003 C -0.109 0.026 -0.13 0.058 -0.12 0.07 C -0.111 0.082 -0.074 0.069 -0.039 0.041 C -0.022 0.027 -0.008 0.013 0 0 Z" pathEditMode="relative" ptsTypes="">
                                      <p:cBhvr>
                                        <p:cTn id="4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CDC97F-548C-4318-B387-895FD30729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I chose the Portuguese language because the language runs in my family.</a:t>
            </a:r>
          </a:p>
          <a:p>
            <a:pPr marL="0" indent="0">
              <a:buNone/>
            </a:pPr>
            <a:r>
              <a:rPr lang="en-GB" dirty="0"/>
              <a:t>Portuguese was my first language, although I do not speak that much anymore but I can understand a lot.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My parents speak Portuguese at home.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It is important to speak other languages because, I  can understand what they say all the time and for my own knowledge also for my professional future to find different type of jobs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2B8D38F-CE35-4065-994F-9B375DE02704}"/>
              </a:ext>
            </a:extLst>
          </p:cNvPr>
          <p:cNvSpPr txBox="1"/>
          <p:nvPr/>
        </p:nvSpPr>
        <p:spPr>
          <a:xfrm>
            <a:off x="5162550" y="6176963"/>
            <a:ext cx="26193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BY Brian 7P1</a:t>
            </a:r>
          </a:p>
        </p:txBody>
      </p:sp>
    </p:spTree>
    <p:extLst>
      <p:ext uri="{BB962C8B-B14F-4D97-AF65-F5344CB8AC3E}">
        <p14:creationId xmlns:p14="http://schemas.microsoft.com/office/powerpoint/2010/main" val="1628630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296</Words>
  <Application>Microsoft Office PowerPoint</Application>
  <PresentationFormat>Widescreen</PresentationFormat>
  <Paragraphs>26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Office Theme</vt:lpstr>
      <vt:lpstr>The Portuguese language</vt:lpstr>
      <vt:lpstr>A poem by Fernando Pessoa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Portuguese language</dc:title>
  <dc:creator>mauro clememte</dc:creator>
  <cp:lastModifiedBy>Simone Piggin</cp:lastModifiedBy>
  <cp:revision>3</cp:revision>
  <dcterms:created xsi:type="dcterms:W3CDTF">2021-09-19T19:52:39Z</dcterms:created>
  <dcterms:modified xsi:type="dcterms:W3CDTF">2021-09-20T20:49:47Z</dcterms:modified>
</cp:coreProperties>
</file>