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7" r:id="rId5"/>
    <p:sldId id="271" r:id="rId6"/>
    <p:sldId id="256" r:id="rId7"/>
    <p:sldId id="272" r:id="rId8"/>
    <p:sldId id="257" r:id="rId9"/>
    <p:sldId id="258" r:id="rId10"/>
    <p:sldId id="259" r:id="rId11"/>
    <p:sldId id="273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4" r:id="rId20"/>
    <p:sldId id="267" r:id="rId21"/>
    <p:sldId id="268" r:id="rId22"/>
    <p:sldId id="275" r:id="rId23"/>
    <p:sldId id="269" r:id="rId24"/>
    <p:sldId id="276" r:id="rId25"/>
    <p:sldId id="270" r:id="rId26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4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49F-EF30-4821-B91D-131F03F9FEA1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01CA-F374-411E-8326-4B41E1DD53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24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49F-EF30-4821-B91D-131F03F9FEA1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01CA-F374-411E-8326-4B41E1DD53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45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49F-EF30-4821-B91D-131F03F9FEA1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01CA-F374-411E-8326-4B41E1DD53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85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49F-EF30-4821-B91D-131F03F9FEA1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01CA-F374-411E-8326-4B41E1DD53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9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49F-EF30-4821-B91D-131F03F9FEA1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01CA-F374-411E-8326-4B41E1DD53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0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49F-EF30-4821-B91D-131F03F9FEA1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01CA-F374-411E-8326-4B41E1DD53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24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49F-EF30-4821-B91D-131F03F9FEA1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01CA-F374-411E-8326-4B41E1DD53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36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49F-EF30-4821-B91D-131F03F9FEA1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01CA-F374-411E-8326-4B41E1DD53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50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49F-EF30-4821-B91D-131F03F9FEA1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01CA-F374-411E-8326-4B41E1DD53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6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49F-EF30-4821-B91D-131F03F9FEA1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01CA-F374-411E-8326-4B41E1DD53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56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49F-EF30-4821-B91D-131F03F9FEA1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01CA-F374-411E-8326-4B41E1DD53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67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1549F-EF30-4821-B91D-131F03F9FEA1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801CA-F374-411E-8326-4B41E1DD53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12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Complétez</a:t>
            </a:r>
            <a:r>
              <a:rPr lang="en-GB" dirty="0" smtClean="0"/>
              <a:t> la </a:t>
            </a:r>
            <a:r>
              <a:rPr lang="en-GB" dirty="0" err="1" smtClean="0"/>
              <a:t>feuille</a:t>
            </a:r>
            <a:r>
              <a:rPr lang="en-GB" dirty="0" smtClean="0"/>
              <a:t> de </a:t>
            </a:r>
            <a:r>
              <a:rPr lang="en-GB" dirty="0" err="1" smtClean="0"/>
              <a:t>traduction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err="1" smtClean="0"/>
              <a:t>J’adore</a:t>
            </a:r>
            <a:r>
              <a:rPr lang="en-GB" dirty="0" smtClean="0"/>
              <a:t> le football car </a:t>
            </a:r>
            <a:r>
              <a:rPr lang="en-GB" dirty="0" err="1" smtClean="0"/>
              <a:t>c’est</a:t>
            </a:r>
            <a:r>
              <a:rPr lang="en-GB" dirty="0" smtClean="0"/>
              <a:t> </a:t>
            </a:r>
            <a:r>
              <a:rPr lang="en-GB" dirty="0" err="1" smtClean="0"/>
              <a:t>fantastique</a:t>
            </a:r>
            <a:r>
              <a:rPr lang="en-GB" dirty="0" smtClean="0"/>
              <a:t>.</a:t>
            </a:r>
          </a:p>
          <a:p>
            <a:pPr marL="514350" indent="-514350">
              <a:buAutoNum type="arabicPeriod"/>
            </a:pPr>
            <a:r>
              <a:rPr lang="en-GB" dirty="0" smtClean="0"/>
              <a:t>Je </a:t>
            </a:r>
            <a:r>
              <a:rPr lang="en-GB" dirty="0" err="1" smtClean="0"/>
              <a:t>n’aime</a:t>
            </a:r>
            <a:r>
              <a:rPr lang="en-GB" dirty="0" smtClean="0"/>
              <a:t> pas les </a:t>
            </a:r>
            <a:r>
              <a:rPr lang="en-GB" dirty="0" err="1" smtClean="0"/>
              <a:t>araignées</a:t>
            </a:r>
            <a:r>
              <a:rPr lang="en-GB" dirty="0" smtClean="0"/>
              <a:t> car </a:t>
            </a:r>
            <a:r>
              <a:rPr lang="en-GB" dirty="0" err="1" smtClean="0"/>
              <a:t>c’est</a:t>
            </a:r>
            <a:r>
              <a:rPr lang="en-GB" dirty="0" smtClean="0"/>
              <a:t> </a:t>
            </a:r>
            <a:r>
              <a:rPr lang="en-GB" dirty="0" err="1" smtClean="0"/>
              <a:t>affreux</a:t>
            </a:r>
            <a:r>
              <a:rPr lang="en-GB" dirty="0" smtClean="0"/>
              <a:t>.</a:t>
            </a:r>
          </a:p>
          <a:p>
            <a:pPr marL="514350" indent="-514350">
              <a:buAutoNum type="arabicPeriod"/>
            </a:pPr>
            <a:r>
              <a:rPr lang="en-GB" dirty="0" smtClean="0"/>
              <a:t>Je </a:t>
            </a:r>
            <a:r>
              <a:rPr lang="en-GB" dirty="0" err="1" smtClean="0"/>
              <a:t>déteste</a:t>
            </a:r>
            <a:r>
              <a:rPr lang="en-GB" dirty="0" smtClean="0"/>
              <a:t> les </a:t>
            </a:r>
            <a:r>
              <a:rPr lang="en-GB" dirty="0" err="1" smtClean="0"/>
              <a:t>mangas</a:t>
            </a:r>
            <a:r>
              <a:rPr lang="en-GB" dirty="0" smtClean="0"/>
              <a:t> car </a:t>
            </a:r>
            <a:r>
              <a:rPr lang="en-GB" dirty="0" err="1" smtClean="0"/>
              <a:t>c’est</a:t>
            </a:r>
            <a:r>
              <a:rPr lang="en-GB" dirty="0" smtClean="0"/>
              <a:t> </a:t>
            </a:r>
            <a:r>
              <a:rPr lang="en-GB" dirty="0" err="1" smtClean="0"/>
              <a:t>ennuyeux</a:t>
            </a:r>
            <a:r>
              <a:rPr lang="en-GB" dirty="0" smtClean="0"/>
              <a:t>.</a:t>
            </a:r>
          </a:p>
          <a:p>
            <a:pPr marL="514350" indent="-514350">
              <a:buAutoNum type="arabicPeriod"/>
            </a:pPr>
            <a:r>
              <a:rPr lang="en-GB" dirty="0" err="1" smtClean="0"/>
              <a:t>J’aime</a:t>
            </a:r>
            <a:r>
              <a:rPr lang="en-GB" dirty="0" smtClean="0"/>
              <a:t> les </a:t>
            </a:r>
            <a:r>
              <a:rPr lang="en-GB" dirty="0" err="1" smtClean="0"/>
              <a:t>glaces</a:t>
            </a:r>
            <a:r>
              <a:rPr lang="en-GB" dirty="0" smtClean="0"/>
              <a:t> car </a:t>
            </a:r>
            <a:r>
              <a:rPr lang="en-GB" dirty="0" err="1" smtClean="0"/>
              <a:t>c’est</a:t>
            </a:r>
            <a:r>
              <a:rPr lang="en-GB" dirty="0" smtClean="0"/>
              <a:t> </a:t>
            </a:r>
            <a:r>
              <a:rPr lang="en-GB" dirty="0" err="1" smtClean="0"/>
              <a:t>délicieux</a:t>
            </a:r>
            <a:r>
              <a:rPr lang="en-GB" dirty="0" smtClean="0"/>
              <a:t>.</a:t>
            </a:r>
          </a:p>
          <a:p>
            <a:pPr marL="514350" indent="-514350">
              <a:buAutoNum type="arabicPeriod"/>
            </a:pPr>
            <a:r>
              <a:rPr lang="en-GB" dirty="0" smtClean="0"/>
              <a:t>Je </a:t>
            </a:r>
            <a:r>
              <a:rPr lang="en-GB" dirty="0" err="1" smtClean="0"/>
              <a:t>n’aime</a:t>
            </a:r>
            <a:r>
              <a:rPr lang="en-GB" dirty="0" smtClean="0"/>
              <a:t> pas le cinema car </a:t>
            </a:r>
            <a:r>
              <a:rPr lang="en-GB" dirty="0" err="1" smtClean="0"/>
              <a:t>c’est</a:t>
            </a:r>
            <a:r>
              <a:rPr lang="en-GB" dirty="0" smtClean="0"/>
              <a:t> </a:t>
            </a:r>
            <a:r>
              <a:rPr lang="en-GB" dirty="0" err="1" smtClean="0"/>
              <a:t>nul</a:t>
            </a:r>
            <a:r>
              <a:rPr lang="en-GB" dirty="0" smtClean="0"/>
              <a:t>.</a:t>
            </a:r>
          </a:p>
          <a:p>
            <a:pPr marL="514350" indent="-514350">
              <a:buAutoNum type="arabicPeriod"/>
            </a:pPr>
            <a:r>
              <a:rPr lang="en-GB" dirty="0" err="1" smtClean="0"/>
              <a:t>J’aime</a:t>
            </a:r>
            <a:r>
              <a:rPr lang="en-GB" dirty="0" smtClean="0"/>
              <a:t> la </a:t>
            </a:r>
            <a:r>
              <a:rPr lang="en-GB" dirty="0" err="1" smtClean="0"/>
              <a:t>musique</a:t>
            </a:r>
            <a:r>
              <a:rPr lang="en-GB" dirty="0" smtClean="0"/>
              <a:t> car </a:t>
            </a:r>
            <a:r>
              <a:rPr lang="en-GB" dirty="0" err="1" smtClean="0"/>
              <a:t>c’est</a:t>
            </a:r>
            <a:r>
              <a:rPr lang="en-GB" dirty="0" smtClean="0"/>
              <a:t> </a:t>
            </a:r>
            <a:r>
              <a:rPr lang="en-GB" dirty="0" err="1" smtClean="0"/>
              <a:t>intéressant</a:t>
            </a:r>
            <a:r>
              <a:rPr lang="en-GB" dirty="0" smtClean="0"/>
              <a:t>.</a:t>
            </a:r>
          </a:p>
          <a:p>
            <a:pPr marL="514350" indent="-514350">
              <a:buAutoNum type="arabicPeriod"/>
            </a:pPr>
            <a:r>
              <a:rPr lang="en-GB" dirty="0" err="1" smtClean="0"/>
              <a:t>J’adore</a:t>
            </a:r>
            <a:r>
              <a:rPr lang="en-GB" dirty="0" smtClean="0"/>
              <a:t> le college car </a:t>
            </a:r>
            <a:r>
              <a:rPr lang="en-GB" dirty="0" err="1" smtClean="0"/>
              <a:t>c’est</a:t>
            </a:r>
            <a:r>
              <a:rPr lang="en-GB" dirty="0" smtClean="0"/>
              <a:t> </a:t>
            </a:r>
            <a:r>
              <a:rPr lang="en-GB" dirty="0" err="1" smtClean="0"/>
              <a:t>amusant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7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282" y="378572"/>
            <a:ext cx="3733800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Je suis fort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9478" y="2447364"/>
            <a:ext cx="3513604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412" y="351678"/>
            <a:ext cx="3814482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Je suis bavard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9918" y="2366683"/>
            <a:ext cx="3052762" cy="313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5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294" y="365125"/>
            <a:ext cx="4433047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Je suis méchant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2683" y="2353236"/>
            <a:ext cx="2850776" cy="36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9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671" y="418913"/>
            <a:ext cx="4177553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Je suis arrogant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0671" y="2312894"/>
            <a:ext cx="2743479" cy="30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918" y="539936"/>
            <a:ext cx="4123765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Je suis patient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1658" y="2944906"/>
            <a:ext cx="2553821" cy="277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86" y="1456973"/>
            <a:ext cx="2043868" cy="1643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425" y="1547753"/>
            <a:ext cx="1787058" cy="13450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283" y="999397"/>
            <a:ext cx="1251936" cy="2441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878" y="1340384"/>
            <a:ext cx="1498846" cy="1759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17" y="4056961"/>
            <a:ext cx="1572024" cy="1796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7533" y="4138549"/>
            <a:ext cx="1746815" cy="1714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7427" y="3977078"/>
            <a:ext cx="1457963" cy="19560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6223" y="4198974"/>
            <a:ext cx="1730801" cy="16543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5359" y="1196631"/>
            <a:ext cx="1523751" cy="20473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5237658" y="403412"/>
            <a:ext cx="9748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/>
              <a:t>J</a:t>
            </a:r>
            <a:r>
              <a:rPr lang="fr-FR" sz="3600" dirty="0" smtClean="0"/>
              <a:t>eu</a:t>
            </a:r>
            <a:endParaRPr lang="fr-FR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83380" y="4073624"/>
            <a:ext cx="1907708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484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413" y="236077"/>
            <a:ext cx="1787058" cy="163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93" y="3078921"/>
            <a:ext cx="1572024" cy="179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521" y="3436183"/>
            <a:ext cx="1907708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82389" y="2014034"/>
            <a:ext cx="242260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___________________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2438236" y="2737092"/>
            <a:ext cx="242260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___________________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4667473" y="2048368"/>
            <a:ext cx="242260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___________________</a:t>
            </a:r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7377594" y="2061552"/>
            <a:ext cx="242260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___________________</a:t>
            </a:r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9569255" y="2473874"/>
            <a:ext cx="242260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___________________</a:t>
            </a:r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87302" y="4930987"/>
            <a:ext cx="242260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___________________</a:t>
            </a:r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2669995" y="5045384"/>
            <a:ext cx="242260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___________________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5252688" y="5113861"/>
            <a:ext cx="242260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___________________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7779915" y="4710692"/>
            <a:ext cx="242260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___________________</a:t>
            </a:r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9687623" y="5450950"/>
            <a:ext cx="242260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___________________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657128" y="5715570"/>
            <a:ext cx="839942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Je suis petit       je suis amusant         Je suis fort        je suis timide       je suis méchant </a:t>
            </a:r>
          </a:p>
          <a:p>
            <a:r>
              <a:rPr lang="fr-FR" dirty="0" smtClean="0"/>
              <a:t>Je suis arrogant       Je suis bavard       Je suis intelligent    Je suis patient   Je suis grand</a:t>
            </a:r>
          </a:p>
          <a:p>
            <a:endParaRPr lang="fr-FR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876" y="2991569"/>
            <a:ext cx="1462765" cy="18567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005" y="3191339"/>
            <a:ext cx="1493013" cy="16570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9915" y="225187"/>
            <a:ext cx="1447735" cy="16541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7715" y="399204"/>
            <a:ext cx="1689544" cy="18243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7542" y="59942"/>
            <a:ext cx="1956349" cy="1837999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1675" y="2886196"/>
            <a:ext cx="1774263" cy="16390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9481" y="553350"/>
            <a:ext cx="1280116" cy="203331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2593" y="225187"/>
            <a:ext cx="163682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Ecris le français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05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17" b="12471"/>
          <a:stretch/>
        </p:blipFill>
        <p:spPr>
          <a:xfrm>
            <a:off x="591671" y="618565"/>
            <a:ext cx="10529047" cy="57418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1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59" t="9653" r="30170" b="10616"/>
          <a:stretch/>
        </p:blipFill>
        <p:spPr>
          <a:xfrm>
            <a:off x="1775012" y="699247"/>
            <a:ext cx="8001000" cy="56881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9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23" t="14692" r="28110" b="14652"/>
          <a:stretch/>
        </p:blipFill>
        <p:spPr>
          <a:xfrm>
            <a:off x="2186609" y="543339"/>
            <a:ext cx="6573078" cy="54731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376" y="236888"/>
            <a:ext cx="2039471" cy="872004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Starter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730" y="1438506"/>
            <a:ext cx="10515600" cy="5081563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 smtClean="0"/>
              <a:t>1. J’aime la danse mais je n’aime pas la musique</a:t>
            </a:r>
          </a:p>
          <a:p>
            <a:r>
              <a:rPr lang="fr-FR" sz="3600" dirty="0" smtClean="0"/>
              <a:t>I </a:t>
            </a:r>
            <a:r>
              <a:rPr lang="fr-FR" sz="3600" dirty="0" err="1" smtClean="0"/>
              <a:t>like</a:t>
            </a:r>
            <a:r>
              <a:rPr lang="fr-FR" sz="3600" dirty="0" smtClean="0"/>
              <a:t> dance but I </a:t>
            </a:r>
            <a:r>
              <a:rPr lang="fr-FR" sz="3600" dirty="0" err="1" smtClean="0"/>
              <a:t>don’t</a:t>
            </a:r>
            <a:r>
              <a:rPr lang="fr-FR" sz="3600" dirty="0" smtClean="0"/>
              <a:t> </a:t>
            </a:r>
            <a:r>
              <a:rPr lang="fr-FR" sz="3600" dirty="0" err="1" smtClean="0"/>
              <a:t>like</a:t>
            </a:r>
            <a:r>
              <a:rPr lang="fr-FR" sz="3600" dirty="0" smtClean="0"/>
              <a:t> music</a:t>
            </a:r>
          </a:p>
          <a:p>
            <a:pPr marL="0" indent="0">
              <a:buNone/>
            </a:pPr>
            <a:r>
              <a:rPr lang="fr-FR" sz="3600" dirty="0"/>
              <a:t>2</a:t>
            </a:r>
            <a:r>
              <a:rPr lang="fr-FR" sz="3600" dirty="0" smtClean="0"/>
              <a:t>. J’aime aussi les serpents</a:t>
            </a:r>
          </a:p>
          <a:p>
            <a:r>
              <a:rPr lang="fr-FR" sz="3600" dirty="0" smtClean="0"/>
              <a:t>I </a:t>
            </a:r>
            <a:r>
              <a:rPr lang="fr-FR" sz="3600" dirty="0" err="1" smtClean="0"/>
              <a:t>also</a:t>
            </a:r>
            <a:r>
              <a:rPr lang="fr-FR" sz="3600" dirty="0" smtClean="0"/>
              <a:t> </a:t>
            </a:r>
            <a:r>
              <a:rPr lang="fr-FR" sz="3600" dirty="0" err="1" smtClean="0"/>
              <a:t>like</a:t>
            </a:r>
            <a:r>
              <a:rPr lang="fr-FR" sz="3600" dirty="0" smtClean="0"/>
              <a:t> </a:t>
            </a:r>
            <a:r>
              <a:rPr lang="fr-FR" sz="3600" dirty="0" err="1" smtClean="0"/>
              <a:t>snakes</a:t>
            </a:r>
            <a:endParaRPr lang="fr-FR" sz="3600" dirty="0" smtClean="0"/>
          </a:p>
          <a:p>
            <a:pPr marL="0" indent="0">
              <a:buNone/>
            </a:pPr>
            <a:r>
              <a:rPr lang="fr-FR" sz="3600" dirty="0" smtClean="0"/>
              <a:t>3. J’aime les jeux vidéos mais je déteste les araignées</a:t>
            </a:r>
          </a:p>
          <a:p>
            <a:r>
              <a:rPr lang="fr-FR" sz="3600" dirty="0" smtClean="0"/>
              <a:t>I </a:t>
            </a:r>
            <a:r>
              <a:rPr lang="fr-FR" sz="3600" dirty="0" err="1" smtClean="0"/>
              <a:t>like</a:t>
            </a:r>
            <a:r>
              <a:rPr lang="fr-FR" sz="3600" dirty="0" smtClean="0"/>
              <a:t> </a:t>
            </a:r>
            <a:r>
              <a:rPr lang="fr-FR" sz="3600" dirty="0" err="1" smtClean="0"/>
              <a:t>video</a:t>
            </a:r>
            <a:r>
              <a:rPr lang="fr-FR" sz="3600" dirty="0" smtClean="0"/>
              <a:t> </a:t>
            </a:r>
            <a:r>
              <a:rPr lang="fr-FR" sz="3600" dirty="0" err="1" smtClean="0"/>
              <a:t>games</a:t>
            </a:r>
            <a:r>
              <a:rPr lang="fr-FR" sz="3600" dirty="0" smtClean="0"/>
              <a:t> but I </a:t>
            </a:r>
            <a:r>
              <a:rPr lang="fr-FR" sz="3600" dirty="0" err="1" smtClean="0"/>
              <a:t>hate</a:t>
            </a:r>
            <a:r>
              <a:rPr lang="fr-FR" sz="3600" dirty="0" smtClean="0"/>
              <a:t> spiders</a:t>
            </a:r>
          </a:p>
          <a:p>
            <a:pPr marL="0" indent="0">
              <a:buNone/>
            </a:pPr>
            <a:r>
              <a:rPr lang="fr-FR" sz="3600" dirty="0" smtClean="0"/>
              <a:t>4. J’aime les vacances et les glaces</a:t>
            </a:r>
          </a:p>
          <a:p>
            <a:r>
              <a:rPr lang="fr-FR" sz="3600" dirty="0" smtClean="0"/>
              <a:t>I </a:t>
            </a:r>
            <a:r>
              <a:rPr lang="fr-FR" sz="3600" dirty="0" err="1" smtClean="0"/>
              <a:t>like</a:t>
            </a:r>
            <a:r>
              <a:rPr lang="fr-FR" sz="3600" dirty="0" smtClean="0"/>
              <a:t> </a:t>
            </a:r>
            <a:r>
              <a:rPr lang="fr-FR" sz="3600" dirty="0" err="1" smtClean="0"/>
              <a:t>holidays</a:t>
            </a:r>
            <a:r>
              <a:rPr lang="fr-FR" sz="3600" dirty="0" smtClean="0"/>
              <a:t> and </a:t>
            </a:r>
            <a:r>
              <a:rPr lang="fr-FR" sz="3600" dirty="0" err="1" smtClean="0"/>
              <a:t>ice</a:t>
            </a:r>
            <a:r>
              <a:rPr lang="fr-FR" sz="3600" dirty="0" smtClean="0"/>
              <a:t> </a:t>
            </a:r>
            <a:r>
              <a:rPr lang="fr-FR" sz="3600" dirty="0" err="1" smtClean="0"/>
              <a:t>creams</a:t>
            </a:r>
            <a:endParaRPr lang="fr-FR" sz="3600" dirty="0" smtClean="0"/>
          </a:p>
          <a:p>
            <a:endParaRPr lang="fr-FR" sz="3600" dirty="0" smtClean="0"/>
          </a:p>
          <a:p>
            <a:endParaRPr lang="fr-F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882"/>
          <a:stretch/>
        </p:blipFill>
        <p:spPr>
          <a:xfrm>
            <a:off x="9674087" y="4724330"/>
            <a:ext cx="1142646" cy="16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45" t="9652" r="22445" b="12162"/>
          <a:stretch/>
        </p:blipFill>
        <p:spPr>
          <a:xfrm>
            <a:off x="2487706" y="900953"/>
            <a:ext cx="6750423" cy="5257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3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460" y="365125"/>
            <a:ext cx="5496339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Jeu de pourcentage  %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53" y="365125"/>
            <a:ext cx="4118112" cy="290816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1. Je suis très bavard(e)</a:t>
            </a:r>
          </a:p>
          <a:p>
            <a:pPr marL="0" indent="0">
              <a:buNone/>
            </a:pPr>
            <a:r>
              <a:rPr lang="fr-FR" dirty="0" smtClean="0"/>
              <a:t>2. Je suis un peu timide</a:t>
            </a:r>
          </a:p>
          <a:p>
            <a:pPr marL="0" indent="0">
              <a:buNone/>
            </a:pPr>
            <a:r>
              <a:rPr lang="fr-FR" dirty="0" smtClean="0"/>
              <a:t>3. Je suis très amusant(e)</a:t>
            </a:r>
          </a:p>
          <a:p>
            <a:pPr marL="0" indent="0">
              <a:buNone/>
            </a:pPr>
            <a:r>
              <a:rPr lang="fr-FR" dirty="0" smtClean="0"/>
              <a:t>4. Je suis assez petit(e)</a:t>
            </a:r>
          </a:p>
          <a:p>
            <a:pPr marL="0" indent="0">
              <a:buNone/>
            </a:pPr>
            <a:r>
              <a:rPr lang="fr-FR" dirty="0" smtClean="0"/>
              <a:t>5. Je suis très intelligent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4664765" y="3419061"/>
            <a:ext cx="163001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MAIS…</a:t>
            </a:r>
            <a:endParaRPr lang="fr-F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665844" y="3604591"/>
            <a:ext cx="4969565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sz="2800" dirty="0" smtClean="0"/>
              <a:t>Je ne suis pas trop grand(e)</a:t>
            </a:r>
          </a:p>
          <a:p>
            <a:pPr marL="342900" indent="-342900">
              <a:buAutoNum type="alphaLcParenR"/>
            </a:pPr>
            <a:r>
              <a:rPr lang="fr-FR" sz="2800" dirty="0" smtClean="0"/>
              <a:t>Je ne suis pas très patient (e)</a:t>
            </a:r>
          </a:p>
          <a:p>
            <a:pPr marL="342900" indent="-342900">
              <a:buAutoNum type="alphaLcParenR"/>
            </a:pPr>
            <a:r>
              <a:rPr lang="fr-FR" sz="2800" dirty="0" smtClean="0"/>
              <a:t>Je ne suis pas très fort (e)</a:t>
            </a:r>
          </a:p>
          <a:p>
            <a:pPr marL="342900" indent="-342900">
              <a:buAutoNum type="alphaLcParenR"/>
            </a:pPr>
            <a:r>
              <a:rPr lang="fr-FR" sz="2800" dirty="0" smtClean="0"/>
              <a:t>Je ne suis pas méchant</a:t>
            </a:r>
          </a:p>
          <a:p>
            <a:pPr marL="342900" indent="-342900">
              <a:buAutoNum type="alphaLcParenR"/>
            </a:pPr>
            <a:r>
              <a:rPr lang="fr-FR" sz="2800" dirty="0" smtClean="0"/>
              <a:t>Je ne suis pas trop arrogant(e)</a:t>
            </a:r>
          </a:p>
          <a:p>
            <a:pPr marL="342900" indent="-342900">
              <a:buAutoNum type="alphaLcParenR"/>
            </a:pPr>
            <a:endParaRPr lang="fr-FR" sz="2000" dirty="0" smtClean="0"/>
          </a:p>
          <a:p>
            <a:pPr marL="342900" indent="-342900">
              <a:buAutoNum type="alphaLcParenR"/>
            </a:pPr>
            <a:endParaRPr lang="fr-F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" y="4689752"/>
            <a:ext cx="1438168" cy="147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169" y="2008366"/>
            <a:ext cx="1214630" cy="1357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713" y="4867327"/>
            <a:ext cx="1135970" cy="1297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26" y="2158842"/>
            <a:ext cx="979705" cy="1260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824" y="4867327"/>
            <a:ext cx="1645959" cy="1323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152" y="2125143"/>
            <a:ext cx="1380337" cy="132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4400" dirty="0" smtClean="0"/>
              <a:t>1. I </a:t>
            </a:r>
            <a:r>
              <a:rPr lang="fr-FR" sz="4400" dirty="0" err="1" smtClean="0"/>
              <a:t>am</a:t>
            </a:r>
            <a:r>
              <a:rPr lang="fr-FR" sz="4400" dirty="0" smtClean="0"/>
              <a:t> </a:t>
            </a:r>
            <a:r>
              <a:rPr lang="fr-FR" sz="4400" dirty="0" err="1" smtClean="0"/>
              <a:t>very</a:t>
            </a:r>
            <a:r>
              <a:rPr lang="fr-FR" sz="4400" dirty="0" smtClean="0"/>
              <a:t> </a:t>
            </a:r>
            <a:r>
              <a:rPr lang="fr-FR" sz="4400" dirty="0" err="1" smtClean="0"/>
              <a:t>chatty</a:t>
            </a:r>
            <a:r>
              <a:rPr lang="fr-FR" sz="4400" dirty="0" smtClean="0"/>
              <a:t> but fun (GIRL)</a:t>
            </a:r>
          </a:p>
          <a:p>
            <a:r>
              <a:rPr lang="fr-FR" sz="4400" i="1" dirty="0" smtClean="0"/>
              <a:t>Je suis très </a:t>
            </a:r>
            <a:r>
              <a:rPr lang="fr-FR" sz="4400" i="1" dirty="0" err="1" smtClean="0"/>
              <a:t>bavardE</a:t>
            </a:r>
            <a:r>
              <a:rPr lang="fr-FR" sz="4400" i="1" dirty="0" smtClean="0"/>
              <a:t> mais </a:t>
            </a:r>
            <a:r>
              <a:rPr lang="fr-FR" sz="4400" i="1" dirty="0" err="1" smtClean="0"/>
              <a:t>amusantE</a:t>
            </a:r>
            <a:endParaRPr lang="fr-FR" sz="4400" i="1" dirty="0" smtClean="0"/>
          </a:p>
          <a:p>
            <a:r>
              <a:rPr lang="fr-FR" sz="4400" dirty="0" smtClean="0"/>
              <a:t>2. I </a:t>
            </a:r>
            <a:r>
              <a:rPr lang="fr-FR" sz="4400" dirty="0" err="1" smtClean="0"/>
              <a:t>am</a:t>
            </a:r>
            <a:r>
              <a:rPr lang="fr-FR" sz="4400" dirty="0" smtClean="0"/>
              <a:t> </a:t>
            </a:r>
            <a:r>
              <a:rPr lang="fr-FR" sz="4400" dirty="0" err="1" smtClean="0"/>
              <a:t>quite</a:t>
            </a:r>
            <a:r>
              <a:rPr lang="fr-FR" sz="4400" dirty="0" smtClean="0"/>
              <a:t> </a:t>
            </a:r>
            <a:r>
              <a:rPr lang="fr-FR" sz="4400" dirty="0" err="1" smtClean="0"/>
              <a:t>shy</a:t>
            </a:r>
            <a:r>
              <a:rPr lang="fr-FR" sz="4400" dirty="0" smtClean="0"/>
              <a:t> and </a:t>
            </a:r>
            <a:r>
              <a:rPr lang="fr-FR" sz="4400" dirty="0" err="1" smtClean="0"/>
              <a:t>tall</a:t>
            </a:r>
            <a:r>
              <a:rPr lang="fr-FR" sz="4400" dirty="0" smtClean="0"/>
              <a:t> (BOY)</a:t>
            </a:r>
          </a:p>
          <a:p>
            <a:r>
              <a:rPr lang="fr-FR" sz="4400" i="1" dirty="0" smtClean="0"/>
              <a:t>Je suis assez timide et grand</a:t>
            </a:r>
          </a:p>
          <a:p>
            <a:r>
              <a:rPr lang="fr-FR" sz="4400" dirty="0" smtClean="0"/>
              <a:t>3. I </a:t>
            </a:r>
            <a:r>
              <a:rPr lang="fr-FR" sz="4400" dirty="0" err="1" smtClean="0"/>
              <a:t>am</a:t>
            </a:r>
            <a:r>
              <a:rPr lang="fr-FR" sz="4400" dirty="0" smtClean="0"/>
              <a:t> a bit arrogant (GIRL)</a:t>
            </a:r>
          </a:p>
          <a:p>
            <a:r>
              <a:rPr lang="fr-FR" sz="4400" i="1" dirty="0" smtClean="0"/>
              <a:t>Je suis un peu </a:t>
            </a:r>
            <a:r>
              <a:rPr lang="fr-FR" sz="4400" i="1" dirty="0" err="1" smtClean="0"/>
              <a:t>arrogantE</a:t>
            </a:r>
            <a:endParaRPr lang="fr-FR" sz="4400" i="1" dirty="0" smtClean="0"/>
          </a:p>
          <a:p>
            <a:r>
              <a:rPr lang="fr-FR" sz="4400" dirty="0" smtClean="0"/>
              <a:t>4. I </a:t>
            </a:r>
            <a:r>
              <a:rPr lang="fr-FR" sz="4400" dirty="0" err="1" smtClean="0"/>
              <a:t>am</a:t>
            </a:r>
            <a:r>
              <a:rPr lang="fr-FR" sz="4400" dirty="0" smtClean="0"/>
              <a:t> </a:t>
            </a:r>
            <a:r>
              <a:rPr lang="fr-FR" sz="4400" dirty="0" err="1" smtClean="0"/>
              <a:t>very</a:t>
            </a:r>
            <a:r>
              <a:rPr lang="fr-FR" sz="4400" dirty="0" smtClean="0"/>
              <a:t> </a:t>
            </a:r>
            <a:r>
              <a:rPr lang="fr-FR" sz="4400" dirty="0" err="1" smtClean="0"/>
              <a:t>tall</a:t>
            </a:r>
            <a:r>
              <a:rPr lang="fr-FR" sz="4400" dirty="0" smtClean="0"/>
              <a:t> and </a:t>
            </a:r>
            <a:r>
              <a:rPr lang="fr-FR" sz="4400" dirty="0" err="1" smtClean="0"/>
              <a:t>quite</a:t>
            </a:r>
            <a:r>
              <a:rPr lang="fr-FR" sz="4400" dirty="0" smtClean="0"/>
              <a:t> </a:t>
            </a:r>
            <a:r>
              <a:rPr lang="fr-FR" sz="4400" dirty="0" err="1" smtClean="0"/>
              <a:t>chatty</a:t>
            </a:r>
            <a:r>
              <a:rPr lang="fr-FR" sz="4400" dirty="0" smtClean="0"/>
              <a:t> (BOY)</a:t>
            </a:r>
          </a:p>
          <a:p>
            <a:r>
              <a:rPr lang="fr-FR" sz="4400" i="1" dirty="0" smtClean="0"/>
              <a:t>Je suis </a:t>
            </a:r>
            <a:r>
              <a:rPr lang="fr-FR" sz="4400" i="1" dirty="0" err="1" smtClean="0"/>
              <a:t>tres</a:t>
            </a:r>
            <a:r>
              <a:rPr lang="fr-FR" sz="4400" i="1" dirty="0" smtClean="0"/>
              <a:t> grand et assez bavard. </a:t>
            </a:r>
          </a:p>
          <a:p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2626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835" y="3188463"/>
            <a:ext cx="6655398" cy="949643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fr-FR" u="sng" dirty="0" smtClean="0"/>
              <a:t>Tu es comment?</a:t>
            </a:r>
            <a:endParaRPr lang="fr-FR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506262"/>
            <a:ext cx="8112641" cy="481405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fr-FR" sz="2800" u="sng" dirty="0" smtClean="0"/>
              <a:t>en classe </a:t>
            </a:r>
            <a:r>
              <a:rPr lang="fr-FR" sz="2800" dirty="0" smtClean="0"/>
              <a:t>				</a:t>
            </a:r>
            <a:r>
              <a:rPr lang="fr-FR" sz="2800" u="sng" dirty="0" smtClean="0"/>
              <a:t>mercre</a:t>
            </a:r>
            <a:r>
              <a:rPr lang="fr-FR" sz="2800" u="sng" dirty="0" smtClean="0"/>
              <a:t>di 5 décembre</a:t>
            </a:r>
            <a:endParaRPr lang="fr-FR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76" y="176996"/>
            <a:ext cx="2257425" cy="20288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079" y="290231"/>
            <a:ext cx="2076450" cy="20764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18" y="4403908"/>
            <a:ext cx="2247900" cy="20383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679" y="4425425"/>
            <a:ext cx="2228850" cy="2047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448" y="225684"/>
            <a:ext cx="2238375" cy="2047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0347" y="4463464"/>
            <a:ext cx="2238375" cy="20383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0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942" y="324783"/>
            <a:ext cx="3048000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B050"/>
                </a:solidFill>
              </a:rPr>
              <a:t>I MUST </a:t>
            </a:r>
            <a:r>
              <a:rPr lang="fr-FR" sz="3600" dirty="0" err="1" smtClean="0">
                <a:solidFill>
                  <a:srgbClr val="00B050"/>
                </a:solidFill>
              </a:rPr>
              <a:t>be</a:t>
            </a:r>
            <a:r>
              <a:rPr lang="fr-FR" sz="3600" dirty="0" smtClean="0">
                <a:solidFill>
                  <a:srgbClr val="00B050"/>
                </a:solidFill>
              </a:rPr>
              <a:t> able to </a:t>
            </a:r>
            <a:r>
              <a:rPr lang="fr-FR" sz="3600" dirty="0" err="1" smtClean="0">
                <a:solidFill>
                  <a:srgbClr val="00B050"/>
                </a:solidFill>
              </a:rPr>
              <a:t>understand</a:t>
            </a:r>
            <a:r>
              <a:rPr lang="fr-FR" sz="3600" dirty="0" smtClean="0">
                <a:solidFill>
                  <a:srgbClr val="00B050"/>
                </a:solidFill>
              </a:rPr>
              <a:t> phrases about </a:t>
            </a:r>
            <a:r>
              <a:rPr lang="fr-FR" sz="3600" dirty="0" err="1" smtClean="0">
                <a:solidFill>
                  <a:srgbClr val="00B050"/>
                </a:solidFill>
              </a:rPr>
              <a:t>personality</a:t>
            </a:r>
            <a:r>
              <a:rPr lang="fr-FR" sz="3600" dirty="0" smtClean="0">
                <a:solidFill>
                  <a:srgbClr val="00B050"/>
                </a:solidFill>
              </a:rPr>
              <a:t> in French</a:t>
            </a:r>
          </a:p>
          <a:p>
            <a:endParaRPr lang="fr-FR" sz="3600" dirty="0"/>
          </a:p>
          <a:p>
            <a:r>
              <a:rPr lang="fr-FR" sz="3600" dirty="0" smtClean="0">
                <a:solidFill>
                  <a:srgbClr val="FFC000"/>
                </a:solidFill>
              </a:rPr>
              <a:t>I SHOULD </a:t>
            </a:r>
            <a:r>
              <a:rPr lang="fr-FR" sz="3600" dirty="0" err="1" smtClean="0">
                <a:solidFill>
                  <a:srgbClr val="FFC000"/>
                </a:solidFill>
              </a:rPr>
              <a:t>be</a:t>
            </a:r>
            <a:r>
              <a:rPr lang="fr-FR" sz="3600" dirty="0" smtClean="0">
                <a:solidFill>
                  <a:srgbClr val="FFC000"/>
                </a:solidFill>
              </a:rPr>
              <a:t> able to </a:t>
            </a:r>
            <a:r>
              <a:rPr lang="fr-FR" sz="3600" dirty="0" err="1" smtClean="0">
                <a:solidFill>
                  <a:srgbClr val="FFC000"/>
                </a:solidFill>
              </a:rPr>
              <a:t>describe</a:t>
            </a:r>
            <a:r>
              <a:rPr lang="fr-FR" sz="3600" dirty="0" smtClean="0">
                <a:solidFill>
                  <a:srgbClr val="FFC000"/>
                </a:solidFill>
              </a:rPr>
              <a:t> </a:t>
            </a:r>
            <a:r>
              <a:rPr lang="fr-FR" sz="3600" dirty="0" err="1" smtClean="0">
                <a:solidFill>
                  <a:srgbClr val="FFC000"/>
                </a:solidFill>
              </a:rPr>
              <a:t>personality</a:t>
            </a:r>
            <a:r>
              <a:rPr lang="fr-FR" sz="3600" dirty="0" smtClean="0">
                <a:solidFill>
                  <a:srgbClr val="FFC000"/>
                </a:solidFill>
              </a:rPr>
              <a:t> in French</a:t>
            </a:r>
          </a:p>
          <a:p>
            <a:endParaRPr lang="fr-FR" sz="3600" dirty="0"/>
          </a:p>
          <a:p>
            <a:r>
              <a:rPr lang="fr-FR" sz="3600" dirty="0" smtClean="0">
                <a:solidFill>
                  <a:srgbClr val="FF0000"/>
                </a:solidFill>
              </a:rPr>
              <a:t>I COULD </a:t>
            </a:r>
            <a:r>
              <a:rPr lang="fr-FR" sz="3600" dirty="0" err="1" smtClean="0">
                <a:solidFill>
                  <a:srgbClr val="FF0000"/>
                </a:solidFill>
              </a:rPr>
              <a:t>be</a:t>
            </a:r>
            <a:r>
              <a:rPr lang="fr-FR" sz="3600" dirty="0" smtClean="0">
                <a:solidFill>
                  <a:srgbClr val="FF0000"/>
                </a:solidFill>
              </a:rPr>
              <a:t> able to </a:t>
            </a:r>
            <a:r>
              <a:rPr lang="fr-FR" sz="3600" dirty="0" err="1" smtClean="0">
                <a:solidFill>
                  <a:srgbClr val="FF0000"/>
                </a:solidFill>
              </a:rPr>
              <a:t>describe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</a:rPr>
              <a:t>personality</a:t>
            </a:r>
            <a:r>
              <a:rPr lang="fr-FR" sz="3600" dirty="0" smtClean="0">
                <a:solidFill>
                  <a:srgbClr val="FF0000"/>
                </a:solidFill>
              </a:rPr>
              <a:t> in French and use  </a:t>
            </a:r>
            <a:r>
              <a:rPr lang="fr-FR" sz="3600" dirty="0" err="1" smtClean="0">
                <a:solidFill>
                  <a:srgbClr val="FF0000"/>
                </a:solidFill>
              </a:rPr>
              <a:t>qualifiers</a:t>
            </a:r>
            <a:endParaRPr lang="fr-FR" sz="3600" dirty="0" smtClean="0">
              <a:solidFill>
                <a:srgbClr val="FF0000"/>
              </a:solidFill>
            </a:endParaRPr>
          </a:p>
          <a:p>
            <a:endParaRPr lang="fr-FR" sz="3600" dirty="0"/>
          </a:p>
          <a:p>
            <a:endParaRPr lang="fr-F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106" y="324783"/>
            <a:ext cx="1439115" cy="14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753" y="351677"/>
            <a:ext cx="3703824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Je suis petit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2024" y="3625616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5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412" y="297890"/>
            <a:ext cx="4052887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Je suis grand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1087" y="2178424"/>
            <a:ext cx="2409825" cy="38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646" y="378572"/>
            <a:ext cx="4580965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Je suis intelligent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8965" y="2339788"/>
            <a:ext cx="398032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682" y="405466"/>
            <a:ext cx="4648200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Je suis amusant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7565" y="2339787"/>
            <a:ext cx="3576917" cy="3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424" y="378572"/>
            <a:ext cx="4217894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Je suis timide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9089" y="2339788"/>
            <a:ext cx="2904564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4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8490e458545ac3008bc7b9981248f137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61fefd30479a0b53e54b5f004d20cc7d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C4B9A7-FA6B-4F8E-9D0A-29A9740CED8D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bb63e111-dce5-4a45-8def-dc0a7d76a260"/>
    <ds:schemaRef ds:uri="http://schemas.microsoft.com/office/2006/metadata/properties"/>
    <ds:schemaRef ds:uri="37bb6d48-7c88-44a9-a0ca-754bfa7f794b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576D59C-2C5B-4F51-BB66-5BEF472084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8C137F-7CC9-4E83-9892-DE04D23556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bb6d48-7c88-44a9-a0ca-754bfa7f794b"/>
    <ds:schemaRef ds:uri="bb63e111-dce5-4a45-8def-dc0a7d76a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381</Words>
  <Application>Microsoft Office PowerPoint</Application>
  <PresentationFormat>Widescreen</PresentationFormat>
  <Paragraphs>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Complétez la feuille de traduction</vt:lpstr>
      <vt:lpstr>Starter</vt:lpstr>
      <vt:lpstr>Tu es comment?</vt:lpstr>
      <vt:lpstr>Objectives</vt:lpstr>
      <vt:lpstr>Je suis petit</vt:lpstr>
      <vt:lpstr>Je suis grand</vt:lpstr>
      <vt:lpstr>Je suis intelligent</vt:lpstr>
      <vt:lpstr>Je suis amusant</vt:lpstr>
      <vt:lpstr>Je suis timide</vt:lpstr>
      <vt:lpstr>Je suis fort</vt:lpstr>
      <vt:lpstr>Je suis bavard</vt:lpstr>
      <vt:lpstr>Je suis méchant</vt:lpstr>
      <vt:lpstr>Je suis arrogant</vt:lpstr>
      <vt:lpstr>Je suis patient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Jeu de pourcentage  %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es comment?</dc:title>
  <dc:creator>H Crockford</dc:creator>
  <cp:lastModifiedBy>Tom Capewell</cp:lastModifiedBy>
  <cp:revision>18</cp:revision>
  <cp:lastPrinted>2018-11-26T16:32:32Z</cp:lastPrinted>
  <dcterms:created xsi:type="dcterms:W3CDTF">2018-11-26T12:53:43Z</dcterms:created>
  <dcterms:modified xsi:type="dcterms:W3CDTF">2018-12-05T11:47:19Z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