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sldIdLst>
    <p:sldId id="256" r:id="rId5"/>
    <p:sldId id="268" r:id="rId6"/>
    <p:sldId id="280" r:id="rId7"/>
    <p:sldId id="281" r:id="rId8"/>
    <p:sldId id="257" r:id="rId9"/>
    <p:sldId id="258" r:id="rId10"/>
    <p:sldId id="260" r:id="rId11"/>
    <p:sldId id="261" r:id="rId12"/>
    <p:sldId id="262" r:id="rId13"/>
    <p:sldId id="263" r:id="rId14"/>
    <p:sldId id="265" r:id="rId15"/>
    <p:sldId id="267" r:id="rId16"/>
    <p:sldId id="266" r:id="rId17"/>
    <p:sldId id="28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diagrams/_rels/data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4" Type="http://schemas.openxmlformats.org/officeDocument/2006/relationships/image" Target="../media/image21.svg"/></Relationships>
</file>

<file path=ppt/diagrams/_rels/drawing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4" Type="http://schemas.openxmlformats.org/officeDocument/2006/relationships/image" Target="../media/image21.svg"/></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icontext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bg1"/>
    </dgm:fillClrLst>
    <dgm:linClrLst meth="repeat">
      <a:schemeClr val="lt2">
        <a:alpha val="0"/>
      </a:schemeClr>
    </dgm:linClrLst>
    <dgm:effectClrLst/>
    <dgm:txLinClrLst/>
    <dgm:txFillClrLst meth="repeat">
      <a:schemeClr val="dk1"/>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dgm:fillClrLst>
    <dgm:linClrLst meth="repeat">
      <a:schemeClr val="lt2">
        <a:alpha val="0"/>
      </a:schemeClr>
    </dgm:linClrLst>
    <dgm:effectClrLst/>
    <dgm:txLinClrLst/>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E534AF44-F2BA-4B9B-A3E2-B5CFEF77C26F}" type="doc">
      <dgm:prSet loTypeId="urn:microsoft.com/office/officeart/2016/7/layout/HexagonTimeline" loCatId="process" qsTypeId="urn:microsoft.com/office/officeart/2005/8/quickstyle/simple2" qsCatId="simple" csTypeId="urn:microsoft.com/office/officeart/2005/8/colors/accent6_2" csCatId="accent6" phldr="1"/>
      <dgm:spPr/>
      <dgm:t>
        <a:bodyPr/>
        <a:lstStyle/>
        <a:p>
          <a:endParaRPr lang="en-US"/>
        </a:p>
      </dgm:t>
    </dgm:pt>
    <dgm:pt modelId="{E4B121C9-910B-4BAF-B619-91E5C9C9AD6E}">
      <dgm:prSet/>
      <dgm:spPr/>
      <dgm:t>
        <a:bodyPr/>
        <a:lstStyle/>
        <a:p>
          <a:r>
            <a:rPr lang="en-US"/>
            <a:t>1945</a:t>
          </a:r>
        </a:p>
      </dgm:t>
    </dgm:pt>
    <dgm:pt modelId="{A4E315C2-DF29-4E7B-9FC8-0922B9183BCD}" type="parTrans" cxnId="{48261EB5-2C16-4FF8-BC16-26AD05D4A0ED}">
      <dgm:prSet/>
      <dgm:spPr/>
      <dgm:t>
        <a:bodyPr/>
        <a:lstStyle/>
        <a:p>
          <a:endParaRPr lang="en-US"/>
        </a:p>
      </dgm:t>
    </dgm:pt>
    <dgm:pt modelId="{DD2E738F-86EE-4436-AB73-84A29F4232C5}" type="sibTrans" cxnId="{48261EB5-2C16-4FF8-BC16-26AD05D4A0ED}">
      <dgm:prSet/>
      <dgm:spPr/>
      <dgm:t>
        <a:bodyPr/>
        <a:lstStyle/>
        <a:p>
          <a:endParaRPr lang="en-US"/>
        </a:p>
      </dgm:t>
    </dgm:pt>
    <dgm:pt modelId="{08032DAC-4823-4EE4-A6E8-1AD6B469B68C}">
      <dgm:prSet/>
      <dgm:spPr/>
      <dgm:t>
        <a:bodyPr/>
        <a:lstStyle/>
        <a:p>
          <a:r>
            <a:rPr lang="en-US"/>
            <a:t>World War 2 ended, it was noted by politicians that many commonwealth countries had fought for Britain and lost their lives. </a:t>
          </a:r>
        </a:p>
      </dgm:t>
    </dgm:pt>
    <dgm:pt modelId="{6B203519-C7A1-4DF7-A8C1-045A929DF63E}" type="parTrans" cxnId="{758968A2-5F03-47B6-A9F5-9E0B36391F8D}">
      <dgm:prSet/>
      <dgm:spPr/>
      <dgm:t>
        <a:bodyPr/>
        <a:lstStyle/>
        <a:p>
          <a:endParaRPr lang="en-US"/>
        </a:p>
      </dgm:t>
    </dgm:pt>
    <dgm:pt modelId="{AFD7D5CC-69B5-4B0F-8107-6F0A68939EEF}" type="sibTrans" cxnId="{758968A2-5F03-47B6-A9F5-9E0B36391F8D}">
      <dgm:prSet/>
      <dgm:spPr/>
      <dgm:t>
        <a:bodyPr/>
        <a:lstStyle/>
        <a:p>
          <a:endParaRPr lang="en-US"/>
        </a:p>
      </dgm:t>
    </dgm:pt>
    <dgm:pt modelId="{937B1DB1-A88D-4656-ACCC-352ACEF5B45C}">
      <dgm:prSet/>
      <dgm:spPr/>
      <dgm:t>
        <a:bodyPr/>
        <a:lstStyle/>
        <a:p>
          <a:r>
            <a:rPr lang="en-US"/>
            <a:t>1948</a:t>
          </a:r>
        </a:p>
      </dgm:t>
    </dgm:pt>
    <dgm:pt modelId="{FE7F7B50-9172-4130-B50D-B9300C76F8E2}" type="parTrans" cxnId="{EAA114AB-B735-4012-96BA-90FB97DA93C4}">
      <dgm:prSet/>
      <dgm:spPr/>
      <dgm:t>
        <a:bodyPr/>
        <a:lstStyle/>
        <a:p>
          <a:endParaRPr lang="en-US"/>
        </a:p>
      </dgm:t>
    </dgm:pt>
    <dgm:pt modelId="{826EC434-DB76-4F77-8373-D7721991A7C1}" type="sibTrans" cxnId="{EAA114AB-B735-4012-96BA-90FB97DA93C4}">
      <dgm:prSet/>
      <dgm:spPr/>
      <dgm:t>
        <a:bodyPr/>
        <a:lstStyle/>
        <a:p>
          <a:endParaRPr lang="en-US"/>
        </a:p>
      </dgm:t>
    </dgm:pt>
    <dgm:pt modelId="{1D470BCA-9EE2-4113-9CB5-3F4ACFA40E0C}">
      <dgm:prSet/>
      <dgm:spPr/>
      <dgm:t>
        <a:bodyPr/>
        <a:lstStyle/>
        <a:p>
          <a:r>
            <a:rPr lang="en-US"/>
            <a:t>Politicians passed the British Nationality Act (due to Britain needing new workers due to many dying in the war). This gave over 800 million people in the commonwealth the right to claim British citizenship. </a:t>
          </a:r>
        </a:p>
      </dgm:t>
    </dgm:pt>
    <dgm:pt modelId="{1DB966BA-578F-4FBA-A0D8-A45B8F62D2DE}" type="parTrans" cxnId="{FB879B81-300E-4FD5-BC9A-75EAF76DF822}">
      <dgm:prSet/>
      <dgm:spPr/>
      <dgm:t>
        <a:bodyPr/>
        <a:lstStyle/>
        <a:p>
          <a:endParaRPr lang="en-US"/>
        </a:p>
      </dgm:t>
    </dgm:pt>
    <dgm:pt modelId="{4436BA8C-7CCD-4939-980C-873E4046DDEF}" type="sibTrans" cxnId="{FB879B81-300E-4FD5-BC9A-75EAF76DF822}">
      <dgm:prSet/>
      <dgm:spPr/>
      <dgm:t>
        <a:bodyPr/>
        <a:lstStyle/>
        <a:p>
          <a:endParaRPr lang="en-US"/>
        </a:p>
      </dgm:t>
    </dgm:pt>
    <dgm:pt modelId="{0DA3E267-3AB0-4E10-8F1A-9D3ABF319004}" type="pres">
      <dgm:prSet presAssocID="{E534AF44-F2BA-4B9B-A3E2-B5CFEF77C26F}" presName="Name0" presStyleCnt="0">
        <dgm:presLayoutVars>
          <dgm:chMax/>
          <dgm:chPref/>
          <dgm:animLvl val="lvl"/>
        </dgm:presLayoutVars>
      </dgm:prSet>
      <dgm:spPr/>
    </dgm:pt>
    <dgm:pt modelId="{5A46933A-9019-4D11-B092-E226FFDD333B}" type="pres">
      <dgm:prSet presAssocID="{E4B121C9-910B-4BAF-B619-91E5C9C9AD6E}" presName="composite" presStyleCnt="0"/>
      <dgm:spPr/>
    </dgm:pt>
    <dgm:pt modelId="{460D07D2-8356-46F8-9F83-660DF3F85F3B}" type="pres">
      <dgm:prSet presAssocID="{E4B121C9-910B-4BAF-B619-91E5C9C9AD6E}" presName="Parent1" presStyleLbl="alignNode1" presStyleIdx="0" presStyleCnt="2">
        <dgm:presLayoutVars>
          <dgm:chMax val="1"/>
          <dgm:chPref val="1"/>
          <dgm:bulletEnabled val="1"/>
        </dgm:presLayoutVars>
      </dgm:prSet>
      <dgm:spPr/>
    </dgm:pt>
    <dgm:pt modelId="{CAB04EED-C808-4480-A74D-8F387ED381E3}" type="pres">
      <dgm:prSet presAssocID="{E4B121C9-910B-4BAF-B619-91E5C9C9AD6E}" presName="Childtext1" presStyleLbl="revTx" presStyleIdx="0" presStyleCnt="2">
        <dgm:presLayoutVars>
          <dgm:chMax val="0"/>
          <dgm:chPref val="0"/>
          <dgm:bulletEnabled/>
        </dgm:presLayoutVars>
      </dgm:prSet>
      <dgm:spPr/>
    </dgm:pt>
    <dgm:pt modelId="{DA21DDD9-7824-47DB-BFE1-92374976236B}" type="pres">
      <dgm:prSet presAssocID="{E4B121C9-910B-4BAF-B619-91E5C9C9AD6E}" presName="ConnectLine" presStyleLbl="sibTrans1D1" presStyleIdx="0" presStyleCnt="2"/>
      <dgm:spPr>
        <a:noFill/>
        <a:ln w="12700" cap="flat" cmpd="sng" algn="ctr">
          <a:solidFill>
            <a:schemeClr val="accent6">
              <a:hueOff val="0"/>
              <a:satOff val="0"/>
              <a:lumOff val="0"/>
              <a:alphaOff val="0"/>
            </a:schemeClr>
          </a:solidFill>
          <a:prstDash val="dash"/>
          <a:miter lim="800000"/>
        </a:ln>
        <a:effectLst/>
      </dgm:spPr>
    </dgm:pt>
    <dgm:pt modelId="{A03FD386-50AF-44F5-91FC-DF834D6F05CD}" type="pres">
      <dgm:prSet presAssocID="{E4B121C9-910B-4BAF-B619-91E5C9C9AD6E}" presName="ConnectLineEnd" presStyleLbl="node1" presStyleIdx="0" presStyleCnt="2"/>
      <dgm:spPr/>
    </dgm:pt>
    <dgm:pt modelId="{802DA6B2-FB47-4581-9718-0372F0330CFF}" type="pres">
      <dgm:prSet presAssocID="{E4B121C9-910B-4BAF-B619-91E5C9C9AD6E}" presName="EmptyPane" presStyleCnt="0"/>
      <dgm:spPr/>
    </dgm:pt>
    <dgm:pt modelId="{E2184936-BB70-4CCE-85CB-5E27965E65F5}" type="pres">
      <dgm:prSet presAssocID="{DD2E738F-86EE-4436-AB73-84A29F4232C5}" presName="spaceBetweenRectangles" presStyleLbl="fgAcc1" presStyleIdx="0" presStyleCnt="1"/>
      <dgm:spPr/>
    </dgm:pt>
    <dgm:pt modelId="{5E64BC7C-AD55-4490-970E-77457E995495}" type="pres">
      <dgm:prSet presAssocID="{937B1DB1-A88D-4656-ACCC-352ACEF5B45C}" presName="composite" presStyleCnt="0"/>
      <dgm:spPr/>
    </dgm:pt>
    <dgm:pt modelId="{441F9EBE-A22C-4655-A228-16E9ABD61D32}" type="pres">
      <dgm:prSet presAssocID="{937B1DB1-A88D-4656-ACCC-352ACEF5B45C}" presName="Parent1" presStyleLbl="alignNode1" presStyleIdx="1" presStyleCnt="2">
        <dgm:presLayoutVars>
          <dgm:chMax val="1"/>
          <dgm:chPref val="1"/>
          <dgm:bulletEnabled val="1"/>
        </dgm:presLayoutVars>
      </dgm:prSet>
      <dgm:spPr/>
    </dgm:pt>
    <dgm:pt modelId="{611B7A4A-742B-419A-BBE5-B2B5ADB75D7A}" type="pres">
      <dgm:prSet presAssocID="{937B1DB1-A88D-4656-ACCC-352ACEF5B45C}" presName="Childtext1" presStyleLbl="revTx" presStyleIdx="1" presStyleCnt="2">
        <dgm:presLayoutVars>
          <dgm:chMax val="0"/>
          <dgm:chPref val="0"/>
          <dgm:bulletEnabled/>
        </dgm:presLayoutVars>
      </dgm:prSet>
      <dgm:spPr/>
    </dgm:pt>
    <dgm:pt modelId="{3D57771D-5FFE-42E5-BEF5-D291874225D3}" type="pres">
      <dgm:prSet presAssocID="{937B1DB1-A88D-4656-ACCC-352ACEF5B45C}" presName="ConnectLine" presStyleLbl="sibTrans1D1" presStyleIdx="1" presStyleCnt="2"/>
      <dgm:spPr>
        <a:noFill/>
        <a:ln w="12700" cap="flat" cmpd="sng" algn="ctr">
          <a:solidFill>
            <a:schemeClr val="accent6">
              <a:hueOff val="0"/>
              <a:satOff val="0"/>
              <a:lumOff val="0"/>
              <a:alphaOff val="0"/>
            </a:schemeClr>
          </a:solidFill>
          <a:prstDash val="dash"/>
          <a:miter lim="800000"/>
        </a:ln>
        <a:effectLst/>
      </dgm:spPr>
    </dgm:pt>
    <dgm:pt modelId="{B15EADB4-E997-4315-8741-E7550F66E4A0}" type="pres">
      <dgm:prSet presAssocID="{937B1DB1-A88D-4656-ACCC-352ACEF5B45C}" presName="ConnectLineEnd" presStyleLbl="node1" presStyleIdx="1" presStyleCnt="2"/>
      <dgm:spPr/>
    </dgm:pt>
    <dgm:pt modelId="{EDAD8CD3-4DDB-48B2-8FE9-427E1844F626}" type="pres">
      <dgm:prSet presAssocID="{937B1DB1-A88D-4656-ACCC-352ACEF5B45C}" presName="EmptyPane" presStyleCnt="0"/>
      <dgm:spPr/>
    </dgm:pt>
  </dgm:ptLst>
  <dgm:cxnLst>
    <dgm:cxn modelId="{CEADC418-F988-4874-A823-20FE8CCE03F8}" type="presOf" srcId="{1D470BCA-9EE2-4113-9CB5-3F4ACFA40E0C}" destId="{611B7A4A-742B-419A-BBE5-B2B5ADB75D7A}" srcOrd="0" destOrd="0" presId="urn:microsoft.com/office/officeart/2016/7/layout/HexagonTimeline"/>
    <dgm:cxn modelId="{1D3A9E5C-A258-48C2-8085-137BDCC66598}" type="presOf" srcId="{E534AF44-F2BA-4B9B-A3E2-B5CFEF77C26F}" destId="{0DA3E267-3AB0-4E10-8F1A-9D3ABF319004}" srcOrd="0" destOrd="0" presId="urn:microsoft.com/office/officeart/2016/7/layout/HexagonTimeline"/>
    <dgm:cxn modelId="{FB879B81-300E-4FD5-BC9A-75EAF76DF822}" srcId="{937B1DB1-A88D-4656-ACCC-352ACEF5B45C}" destId="{1D470BCA-9EE2-4113-9CB5-3F4ACFA40E0C}" srcOrd="0" destOrd="0" parTransId="{1DB966BA-578F-4FBA-A0D8-A45B8F62D2DE}" sibTransId="{4436BA8C-7CCD-4939-980C-873E4046DDEF}"/>
    <dgm:cxn modelId="{758968A2-5F03-47B6-A9F5-9E0B36391F8D}" srcId="{E4B121C9-910B-4BAF-B619-91E5C9C9AD6E}" destId="{08032DAC-4823-4EE4-A6E8-1AD6B469B68C}" srcOrd="0" destOrd="0" parTransId="{6B203519-C7A1-4DF7-A8C1-045A929DF63E}" sibTransId="{AFD7D5CC-69B5-4B0F-8107-6F0A68939EEF}"/>
    <dgm:cxn modelId="{DA7BAFA6-8B6B-4141-A247-84A1A34182D4}" type="presOf" srcId="{08032DAC-4823-4EE4-A6E8-1AD6B469B68C}" destId="{CAB04EED-C808-4480-A74D-8F387ED381E3}" srcOrd="0" destOrd="0" presId="urn:microsoft.com/office/officeart/2016/7/layout/HexagonTimeline"/>
    <dgm:cxn modelId="{EAA114AB-B735-4012-96BA-90FB97DA93C4}" srcId="{E534AF44-F2BA-4B9B-A3E2-B5CFEF77C26F}" destId="{937B1DB1-A88D-4656-ACCC-352ACEF5B45C}" srcOrd="1" destOrd="0" parTransId="{FE7F7B50-9172-4130-B50D-B9300C76F8E2}" sibTransId="{826EC434-DB76-4F77-8373-D7721991A7C1}"/>
    <dgm:cxn modelId="{48261EB5-2C16-4FF8-BC16-26AD05D4A0ED}" srcId="{E534AF44-F2BA-4B9B-A3E2-B5CFEF77C26F}" destId="{E4B121C9-910B-4BAF-B619-91E5C9C9AD6E}" srcOrd="0" destOrd="0" parTransId="{A4E315C2-DF29-4E7B-9FC8-0922B9183BCD}" sibTransId="{DD2E738F-86EE-4436-AB73-84A29F4232C5}"/>
    <dgm:cxn modelId="{0C1F97BA-3856-487A-9701-AB1721D6A200}" type="presOf" srcId="{937B1DB1-A88D-4656-ACCC-352ACEF5B45C}" destId="{441F9EBE-A22C-4655-A228-16E9ABD61D32}" srcOrd="0" destOrd="0" presId="urn:microsoft.com/office/officeart/2016/7/layout/HexagonTimeline"/>
    <dgm:cxn modelId="{B681D2BD-1408-48DD-82B8-53D6FCED286E}" type="presOf" srcId="{E4B121C9-910B-4BAF-B619-91E5C9C9AD6E}" destId="{460D07D2-8356-46F8-9F83-660DF3F85F3B}" srcOrd="0" destOrd="0" presId="urn:microsoft.com/office/officeart/2016/7/layout/HexagonTimeline"/>
    <dgm:cxn modelId="{3BB3A039-AB68-4F78-97CA-AA952A09D6BA}" type="presParOf" srcId="{0DA3E267-3AB0-4E10-8F1A-9D3ABF319004}" destId="{5A46933A-9019-4D11-B092-E226FFDD333B}" srcOrd="0" destOrd="0" presId="urn:microsoft.com/office/officeart/2016/7/layout/HexagonTimeline"/>
    <dgm:cxn modelId="{89A28A70-7CF4-492B-9738-C55E6E4B31EF}" type="presParOf" srcId="{5A46933A-9019-4D11-B092-E226FFDD333B}" destId="{460D07D2-8356-46F8-9F83-660DF3F85F3B}" srcOrd="0" destOrd="0" presId="urn:microsoft.com/office/officeart/2016/7/layout/HexagonTimeline"/>
    <dgm:cxn modelId="{93BF161D-11C9-4A10-A433-9A8A3287AD14}" type="presParOf" srcId="{5A46933A-9019-4D11-B092-E226FFDD333B}" destId="{CAB04EED-C808-4480-A74D-8F387ED381E3}" srcOrd="1" destOrd="0" presId="urn:microsoft.com/office/officeart/2016/7/layout/HexagonTimeline"/>
    <dgm:cxn modelId="{0EA92CAC-2BA2-4760-879E-529AF6FD5A5E}" type="presParOf" srcId="{5A46933A-9019-4D11-B092-E226FFDD333B}" destId="{DA21DDD9-7824-47DB-BFE1-92374976236B}" srcOrd="2" destOrd="0" presId="urn:microsoft.com/office/officeart/2016/7/layout/HexagonTimeline"/>
    <dgm:cxn modelId="{490BD5D4-C76F-4A68-B064-742C5FA85B56}" type="presParOf" srcId="{5A46933A-9019-4D11-B092-E226FFDD333B}" destId="{A03FD386-50AF-44F5-91FC-DF834D6F05CD}" srcOrd="3" destOrd="0" presId="urn:microsoft.com/office/officeart/2016/7/layout/HexagonTimeline"/>
    <dgm:cxn modelId="{86244379-4584-45B4-8675-EFBFAA3AB253}" type="presParOf" srcId="{5A46933A-9019-4D11-B092-E226FFDD333B}" destId="{802DA6B2-FB47-4581-9718-0372F0330CFF}" srcOrd="4" destOrd="0" presId="urn:microsoft.com/office/officeart/2016/7/layout/HexagonTimeline"/>
    <dgm:cxn modelId="{FF117752-DA84-4FC4-9117-C45AEF10E0D3}" type="presParOf" srcId="{0DA3E267-3AB0-4E10-8F1A-9D3ABF319004}" destId="{E2184936-BB70-4CCE-85CB-5E27965E65F5}" srcOrd="1" destOrd="0" presId="urn:microsoft.com/office/officeart/2016/7/layout/HexagonTimeline"/>
    <dgm:cxn modelId="{3C934E8B-B0D4-4B93-B54F-45AF3C7CB3FB}" type="presParOf" srcId="{0DA3E267-3AB0-4E10-8F1A-9D3ABF319004}" destId="{5E64BC7C-AD55-4490-970E-77457E995495}" srcOrd="2" destOrd="0" presId="urn:microsoft.com/office/officeart/2016/7/layout/HexagonTimeline"/>
    <dgm:cxn modelId="{023C2721-A962-4D62-B25F-ECE9F588748B}" type="presParOf" srcId="{5E64BC7C-AD55-4490-970E-77457E995495}" destId="{441F9EBE-A22C-4655-A228-16E9ABD61D32}" srcOrd="0" destOrd="0" presId="urn:microsoft.com/office/officeart/2016/7/layout/HexagonTimeline"/>
    <dgm:cxn modelId="{80A45A89-35EB-4CA0-8747-109E9148BAE1}" type="presParOf" srcId="{5E64BC7C-AD55-4490-970E-77457E995495}" destId="{611B7A4A-742B-419A-BBE5-B2B5ADB75D7A}" srcOrd="1" destOrd="0" presId="urn:microsoft.com/office/officeart/2016/7/layout/HexagonTimeline"/>
    <dgm:cxn modelId="{9B8881D8-CCB1-4E4A-A588-B5B9ACA98FFB}" type="presParOf" srcId="{5E64BC7C-AD55-4490-970E-77457E995495}" destId="{3D57771D-5FFE-42E5-BEF5-D291874225D3}" srcOrd="2" destOrd="0" presId="urn:microsoft.com/office/officeart/2016/7/layout/HexagonTimeline"/>
    <dgm:cxn modelId="{47B44ACD-4991-4D9F-B71C-4425161E7765}" type="presParOf" srcId="{5E64BC7C-AD55-4490-970E-77457E995495}" destId="{B15EADB4-E997-4315-8741-E7550F66E4A0}" srcOrd="3" destOrd="0" presId="urn:microsoft.com/office/officeart/2016/7/layout/HexagonTimeline"/>
    <dgm:cxn modelId="{2CFBBE52-EA40-4789-A5D5-7B93F4CA8B3B}" type="presParOf" srcId="{5E64BC7C-AD55-4490-970E-77457E995495}" destId="{EDAD8CD3-4DDB-48B2-8FE9-427E1844F626}" srcOrd="4" destOrd="0" presId="urn:microsoft.com/office/officeart/2016/7/layout/HexagonTimeline"/>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25DD8F8-FB4C-4527-A8EF-9972F4944F6E}" type="doc">
      <dgm:prSet loTypeId="urn:microsoft.com/office/officeart/2016/7/layout/BasicTimeline" loCatId="process" qsTypeId="urn:microsoft.com/office/officeart/2005/8/quickstyle/simple1" qsCatId="simple" csTypeId="urn:microsoft.com/office/officeart/2005/8/colors/accent4_2" csCatId="accent4" phldr="1"/>
      <dgm:spPr/>
      <dgm:t>
        <a:bodyPr/>
        <a:lstStyle/>
        <a:p>
          <a:endParaRPr lang="en-US"/>
        </a:p>
      </dgm:t>
    </dgm:pt>
    <dgm:pt modelId="{BDCAB056-5CAC-4841-9C54-DDC1C4AE1938}">
      <dgm:prSet/>
      <dgm:spPr/>
      <dgm:t>
        <a:bodyPr/>
        <a:lstStyle/>
        <a:p>
          <a:pPr>
            <a:defRPr b="1"/>
          </a:pPr>
          <a:r>
            <a:rPr lang="en-US" dirty="0"/>
            <a:t>May 1948</a:t>
          </a:r>
        </a:p>
      </dgm:t>
    </dgm:pt>
    <dgm:pt modelId="{8F387762-D7F9-4B4E-841C-2B6DF8EAD9DC}" type="parTrans" cxnId="{FC7DF3B0-5127-45B0-B806-42EA79F2D615}">
      <dgm:prSet/>
      <dgm:spPr/>
      <dgm:t>
        <a:bodyPr/>
        <a:lstStyle/>
        <a:p>
          <a:endParaRPr lang="en-US"/>
        </a:p>
      </dgm:t>
    </dgm:pt>
    <dgm:pt modelId="{4A0AF676-A829-47FC-8085-9ED5558ACCB7}" type="sibTrans" cxnId="{FC7DF3B0-5127-45B0-B806-42EA79F2D615}">
      <dgm:prSet/>
      <dgm:spPr/>
      <dgm:t>
        <a:bodyPr/>
        <a:lstStyle/>
        <a:p>
          <a:endParaRPr lang="en-US"/>
        </a:p>
      </dgm:t>
    </dgm:pt>
    <dgm:pt modelId="{2012E23D-8610-4AA5-8C83-FB3F09B0E9B7}">
      <dgm:prSet/>
      <dgm:spPr/>
      <dgm:t>
        <a:bodyPr/>
        <a:lstStyle/>
        <a:p>
          <a:r>
            <a:rPr lang="en-US" dirty="0"/>
            <a:t>The NHS was launched and a huge need for skilled workers was needed. This caused the NHS to advertise in Commonwealth countries. </a:t>
          </a:r>
        </a:p>
      </dgm:t>
    </dgm:pt>
    <dgm:pt modelId="{A5AFA9CD-3304-4243-AA4C-40847C4D2F5C}" type="parTrans" cxnId="{DBC4260E-8259-471B-96EB-5252233DD96E}">
      <dgm:prSet/>
      <dgm:spPr/>
      <dgm:t>
        <a:bodyPr/>
        <a:lstStyle/>
        <a:p>
          <a:endParaRPr lang="en-US"/>
        </a:p>
      </dgm:t>
    </dgm:pt>
    <dgm:pt modelId="{1774BE16-EE9F-4742-A65A-F4CA2B931CAF}" type="sibTrans" cxnId="{DBC4260E-8259-471B-96EB-5252233DD96E}">
      <dgm:prSet/>
      <dgm:spPr/>
      <dgm:t>
        <a:bodyPr/>
        <a:lstStyle/>
        <a:p>
          <a:endParaRPr lang="en-US"/>
        </a:p>
      </dgm:t>
    </dgm:pt>
    <dgm:pt modelId="{066C291B-783B-44E8-8FCF-E9FFB7BF0A26}">
      <dgm:prSet/>
      <dgm:spPr/>
      <dgm:t>
        <a:bodyPr/>
        <a:lstStyle/>
        <a:p>
          <a:pPr>
            <a:defRPr b="1"/>
          </a:pPr>
          <a:r>
            <a:rPr lang="en-US" dirty="0"/>
            <a:t>June 1948</a:t>
          </a:r>
        </a:p>
      </dgm:t>
    </dgm:pt>
    <dgm:pt modelId="{88EA95D7-634B-4557-AAC0-F4C06AE5820B}" type="parTrans" cxnId="{EC742871-52A2-4491-8382-31C2A31CEECA}">
      <dgm:prSet/>
      <dgm:spPr/>
      <dgm:t>
        <a:bodyPr/>
        <a:lstStyle/>
        <a:p>
          <a:endParaRPr lang="en-US"/>
        </a:p>
      </dgm:t>
    </dgm:pt>
    <dgm:pt modelId="{40FC755C-5346-4108-A7CC-6A24B2028390}" type="sibTrans" cxnId="{EC742871-52A2-4491-8382-31C2A31CEECA}">
      <dgm:prSet/>
      <dgm:spPr/>
      <dgm:t>
        <a:bodyPr/>
        <a:lstStyle/>
        <a:p>
          <a:endParaRPr lang="en-US"/>
        </a:p>
      </dgm:t>
    </dgm:pt>
    <dgm:pt modelId="{63CD6D36-2FD5-4BE0-9C8A-FB48B525E5F8}">
      <dgm:prSet/>
      <dgm:spPr/>
      <dgm:t>
        <a:bodyPr/>
        <a:lstStyle/>
        <a:p>
          <a:pPr rtl="0"/>
          <a:r>
            <a:rPr lang="en-US" dirty="0"/>
            <a:t>Empire Windrush (an old </a:t>
          </a:r>
          <a:r>
            <a:rPr lang="en-US" dirty="0">
              <a:latin typeface="Calibri Light" panose="020F0302020204030204"/>
            </a:rPr>
            <a:t>German</a:t>
          </a:r>
          <a:r>
            <a:rPr lang="en-US" dirty="0"/>
            <a:t> ship captured in the war) made a voyage from Australia via </a:t>
          </a:r>
          <a:r>
            <a:rPr lang="en-US" dirty="0">
              <a:latin typeface="Calibri Light" panose="020F0302020204030204"/>
            </a:rPr>
            <a:t>the Caribbean to</a:t>
          </a:r>
          <a:r>
            <a:rPr lang="en-US" dirty="0"/>
            <a:t> Tilbury (UK), it carried around 500 </a:t>
          </a:r>
          <a:r>
            <a:rPr lang="en-US" dirty="0">
              <a:latin typeface="Calibri Light" panose="020F0302020204030204"/>
            </a:rPr>
            <a:t>experienced</a:t>
          </a:r>
          <a:r>
            <a:rPr lang="en-US" dirty="0"/>
            <a:t> workers, including cleaners, </a:t>
          </a:r>
          <a:r>
            <a:rPr lang="en-US" dirty="0" err="1"/>
            <a:t>labourers</a:t>
          </a:r>
          <a:r>
            <a:rPr lang="en-US" dirty="0"/>
            <a:t>, nurses, builders </a:t>
          </a:r>
          <a:r>
            <a:rPr lang="en-US" dirty="0" err="1"/>
            <a:t>ect.</a:t>
          </a:r>
          <a:r>
            <a:rPr lang="en-US" dirty="0"/>
            <a:t> </a:t>
          </a:r>
        </a:p>
      </dgm:t>
    </dgm:pt>
    <dgm:pt modelId="{4C141ADA-CAB6-4A8A-999F-E7EFF95B72A2}" type="parTrans" cxnId="{B9BF4CE5-FC41-4BC0-8296-B5BC6A800E96}">
      <dgm:prSet/>
      <dgm:spPr/>
      <dgm:t>
        <a:bodyPr/>
        <a:lstStyle/>
        <a:p>
          <a:endParaRPr lang="en-US"/>
        </a:p>
      </dgm:t>
    </dgm:pt>
    <dgm:pt modelId="{EA826C7E-608D-45BC-8996-263FE07A7E05}" type="sibTrans" cxnId="{B9BF4CE5-FC41-4BC0-8296-B5BC6A800E96}">
      <dgm:prSet/>
      <dgm:spPr/>
      <dgm:t>
        <a:bodyPr/>
        <a:lstStyle/>
        <a:p>
          <a:endParaRPr lang="en-US"/>
        </a:p>
      </dgm:t>
    </dgm:pt>
    <dgm:pt modelId="{0EA1BED0-03DE-4113-8A91-9C897DFB374A}" type="pres">
      <dgm:prSet presAssocID="{325DD8F8-FB4C-4527-A8EF-9972F4944F6E}" presName="root" presStyleCnt="0">
        <dgm:presLayoutVars>
          <dgm:chMax/>
          <dgm:chPref/>
          <dgm:animLvl val="lvl"/>
        </dgm:presLayoutVars>
      </dgm:prSet>
      <dgm:spPr/>
    </dgm:pt>
    <dgm:pt modelId="{4476153E-F954-41A6-9F62-E25128C976BC}" type="pres">
      <dgm:prSet presAssocID="{325DD8F8-FB4C-4527-A8EF-9972F4944F6E}" presName="divider" presStyleLbl="fgAccFollowNode1" presStyleIdx="0" presStyleCnt="1"/>
      <dgm:spPr>
        <a:solidFill>
          <a:schemeClr val="accent4">
            <a:alpha val="90000"/>
            <a:tint val="40000"/>
            <a:hueOff val="0"/>
            <a:satOff val="0"/>
            <a:lumOff val="0"/>
            <a:alphaOff val="0"/>
          </a:schemeClr>
        </a:solidFill>
        <a:ln w="12700" cap="flat" cmpd="sng" algn="ctr">
          <a:solidFill>
            <a:schemeClr val="accent4">
              <a:alpha val="90000"/>
              <a:tint val="40000"/>
              <a:hueOff val="0"/>
              <a:satOff val="0"/>
              <a:lumOff val="0"/>
              <a:alphaOff val="0"/>
            </a:schemeClr>
          </a:solidFill>
          <a:prstDash val="solid"/>
          <a:miter lim="800000"/>
          <a:tailEnd type="triangle" w="lg" len="lg"/>
        </a:ln>
        <a:effectLst/>
      </dgm:spPr>
    </dgm:pt>
    <dgm:pt modelId="{7B402F61-D9C0-497F-9265-A5E59DB72509}" type="pres">
      <dgm:prSet presAssocID="{325DD8F8-FB4C-4527-A8EF-9972F4944F6E}" presName="nodes" presStyleCnt="0">
        <dgm:presLayoutVars>
          <dgm:chMax/>
          <dgm:chPref/>
          <dgm:animLvl val="lvl"/>
        </dgm:presLayoutVars>
      </dgm:prSet>
      <dgm:spPr/>
    </dgm:pt>
    <dgm:pt modelId="{E330F532-D0D9-481A-8F9C-163EE92354BC}" type="pres">
      <dgm:prSet presAssocID="{BDCAB056-5CAC-4841-9C54-DDC1C4AE1938}" presName="composite" presStyleCnt="0"/>
      <dgm:spPr/>
    </dgm:pt>
    <dgm:pt modelId="{2F605FDA-5CE2-4390-B732-55E6C030C86F}" type="pres">
      <dgm:prSet presAssocID="{BDCAB056-5CAC-4841-9C54-DDC1C4AE1938}" presName="L1TextContainer" presStyleLbl="revTx" presStyleIdx="0" presStyleCnt="2">
        <dgm:presLayoutVars>
          <dgm:chMax val="1"/>
          <dgm:chPref val="1"/>
          <dgm:bulletEnabled val="1"/>
        </dgm:presLayoutVars>
      </dgm:prSet>
      <dgm:spPr/>
    </dgm:pt>
    <dgm:pt modelId="{B544287F-FB11-44A7-AE6C-C39B0E3DE48D}" type="pres">
      <dgm:prSet presAssocID="{BDCAB056-5CAC-4841-9C54-DDC1C4AE1938}" presName="L2TextContainerWrapper" presStyleCnt="0">
        <dgm:presLayoutVars>
          <dgm:chMax val="0"/>
          <dgm:chPref val="0"/>
          <dgm:bulletEnabled val="1"/>
        </dgm:presLayoutVars>
      </dgm:prSet>
      <dgm:spPr/>
    </dgm:pt>
    <dgm:pt modelId="{046A4DBB-811E-46EC-B0B2-A851F8CC6431}" type="pres">
      <dgm:prSet presAssocID="{BDCAB056-5CAC-4841-9C54-DDC1C4AE1938}" presName="L2TextContainer" presStyleLbl="bgAcc1" presStyleIdx="0" presStyleCnt="2"/>
      <dgm:spPr/>
    </dgm:pt>
    <dgm:pt modelId="{D405ABA1-526D-4025-8246-8FCFF8EC1626}" type="pres">
      <dgm:prSet presAssocID="{BDCAB056-5CAC-4841-9C54-DDC1C4AE1938}" presName="FlexibleEmptyPlaceHolder" presStyleCnt="0"/>
      <dgm:spPr/>
    </dgm:pt>
    <dgm:pt modelId="{461D32E8-AE71-477C-874B-C0087B7C3A6D}" type="pres">
      <dgm:prSet presAssocID="{BDCAB056-5CAC-4841-9C54-DDC1C4AE1938}" presName="ConnectLine" presStyleLbl="sibTrans1D1" presStyleIdx="0" presStyleCnt="2"/>
      <dgm:spPr>
        <a:noFill/>
        <a:ln w="6350" cap="flat" cmpd="sng" algn="ctr">
          <a:solidFill>
            <a:schemeClr val="accent4">
              <a:hueOff val="0"/>
              <a:satOff val="0"/>
              <a:lumOff val="0"/>
              <a:alphaOff val="0"/>
            </a:schemeClr>
          </a:solidFill>
          <a:prstDash val="dash"/>
          <a:miter lim="800000"/>
        </a:ln>
        <a:effectLst/>
      </dgm:spPr>
    </dgm:pt>
    <dgm:pt modelId="{C5ADC0F8-D7F1-485E-BA49-9EC80173F7BE}" type="pres">
      <dgm:prSet presAssocID="{BDCAB056-5CAC-4841-9C54-DDC1C4AE1938}" presName="ConnectorPoint" presStyleLbl="alignNode1" presStyleIdx="0" presStyleCnt="2"/>
      <dgm:spPr/>
    </dgm:pt>
    <dgm:pt modelId="{A44C2866-206D-49C2-9F52-7A3D731A5E39}" type="pres">
      <dgm:prSet presAssocID="{BDCAB056-5CAC-4841-9C54-DDC1C4AE1938}" presName="EmptyPlaceHolder" presStyleCnt="0"/>
      <dgm:spPr/>
    </dgm:pt>
    <dgm:pt modelId="{CE06EEE9-AC0F-4053-B4E0-F43E48D21FA4}" type="pres">
      <dgm:prSet presAssocID="{4A0AF676-A829-47FC-8085-9ED5558ACCB7}" presName="spaceBetweenRectangles" presStyleCnt="0"/>
      <dgm:spPr/>
    </dgm:pt>
    <dgm:pt modelId="{0A417C03-78F5-47B9-8EEF-EC5701A2A0BE}" type="pres">
      <dgm:prSet presAssocID="{066C291B-783B-44E8-8FCF-E9FFB7BF0A26}" presName="composite" presStyleCnt="0"/>
      <dgm:spPr/>
    </dgm:pt>
    <dgm:pt modelId="{A790F0D6-43CC-48C7-B7B5-AAAC5DF45341}" type="pres">
      <dgm:prSet presAssocID="{066C291B-783B-44E8-8FCF-E9FFB7BF0A26}" presName="L1TextContainer" presStyleLbl="revTx" presStyleIdx="1" presStyleCnt="2">
        <dgm:presLayoutVars>
          <dgm:chMax val="1"/>
          <dgm:chPref val="1"/>
          <dgm:bulletEnabled val="1"/>
        </dgm:presLayoutVars>
      </dgm:prSet>
      <dgm:spPr/>
    </dgm:pt>
    <dgm:pt modelId="{8DF4B736-221A-491F-A4F8-09AF5B43F041}" type="pres">
      <dgm:prSet presAssocID="{066C291B-783B-44E8-8FCF-E9FFB7BF0A26}" presName="L2TextContainerWrapper" presStyleCnt="0">
        <dgm:presLayoutVars>
          <dgm:chMax val="0"/>
          <dgm:chPref val="0"/>
          <dgm:bulletEnabled val="1"/>
        </dgm:presLayoutVars>
      </dgm:prSet>
      <dgm:spPr/>
    </dgm:pt>
    <dgm:pt modelId="{8F86F1BC-CA89-494D-8E76-1789CBD5C0DB}" type="pres">
      <dgm:prSet presAssocID="{066C291B-783B-44E8-8FCF-E9FFB7BF0A26}" presName="L2TextContainer" presStyleLbl="bgAcc1" presStyleIdx="1" presStyleCnt="2"/>
      <dgm:spPr/>
    </dgm:pt>
    <dgm:pt modelId="{E2B281AF-CBC9-4E13-BF1C-40C93275415C}" type="pres">
      <dgm:prSet presAssocID="{066C291B-783B-44E8-8FCF-E9FFB7BF0A26}" presName="FlexibleEmptyPlaceHolder" presStyleCnt="0"/>
      <dgm:spPr/>
    </dgm:pt>
    <dgm:pt modelId="{AA109010-512E-40A3-9543-09D80DE6F905}" type="pres">
      <dgm:prSet presAssocID="{066C291B-783B-44E8-8FCF-E9FFB7BF0A26}" presName="ConnectLine" presStyleLbl="sibTrans1D1" presStyleIdx="1" presStyleCnt="2"/>
      <dgm:spPr>
        <a:noFill/>
        <a:ln w="6350" cap="flat" cmpd="sng" algn="ctr">
          <a:solidFill>
            <a:schemeClr val="accent4">
              <a:hueOff val="0"/>
              <a:satOff val="0"/>
              <a:lumOff val="0"/>
              <a:alphaOff val="0"/>
            </a:schemeClr>
          </a:solidFill>
          <a:prstDash val="dash"/>
          <a:miter lim="800000"/>
        </a:ln>
        <a:effectLst/>
      </dgm:spPr>
    </dgm:pt>
    <dgm:pt modelId="{C09CBF4E-FF86-4CB4-A47A-D1E5379BBCC2}" type="pres">
      <dgm:prSet presAssocID="{066C291B-783B-44E8-8FCF-E9FFB7BF0A26}" presName="ConnectorPoint" presStyleLbl="alignNode1" presStyleIdx="1" presStyleCnt="2"/>
      <dgm:spPr/>
    </dgm:pt>
    <dgm:pt modelId="{1DC020FD-2C90-4C0C-A700-C7E268E91B8D}" type="pres">
      <dgm:prSet presAssocID="{066C291B-783B-44E8-8FCF-E9FFB7BF0A26}" presName="EmptyPlaceHolder" presStyleCnt="0"/>
      <dgm:spPr/>
    </dgm:pt>
  </dgm:ptLst>
  <dgm:cxnLst>
    <dgm:cxn modelId="{DBC4260E-8259-471B-96EB-5252233DD96E}" srcId="{BDCAB056-5CAC-4841-9C54-DDC1C4AE1938}" destId="{2012E23D-8610-4AA5-8C83-FB3F09B0E9B7}" srcOrd="0" destOrd="0" parTransId="{A5AFA9CD-3304-4243-AA4C-40847C4D2F5C}" sibTransId="{1774BE16-EE9F-4742-A65A-F4CA2B931CAF}"/>
    <dgm:cxn modelId="{2F36DE27-1FA3-4226-9C59-9770044DC9B1}" type="presOf" srcId="{325DD8F8-FB4C-4527-A8EF-9972F4944F6E}" destId="{0EA1BED0-03DE-4113-8A91-9C897DFB374A}" srcOrd="0" destOrd="0" presId="urn:microsoft.com/office/officeart/2016/7/layout/BasicTimeline"/>
    <dgm:cxn modelId="{653B0765-E0BD-4B40-8CD7-BF87FBBB9D85}" type="presOf" srcId="{2012E23D-8610-4AA5-8C83-FB3F09B0E9B7}" destId="{046A4DBB-811E-46EC-B0B2-A851F8CC6431}" srcOrd="0" destOrd="0" presId="urn:microsoft.com/office/officeart/2016/7/layout/BasicTimeline"/>
    <dgm:cxn modelId="{90B5FA65-8005-44C3-A928-7340067FF079}" type="presOf" srcId="{63CD6D36-2FD5-4BE0-9C8A-FB48B525E5F8}" destId="{8F86F1BC-CA89-494D-8E76-1789CBD5C0DB}" srcOrd="0" destOrd="0" presId="urn:microsoft.com/office/officeart/2016/7/layout/BasicTimeline"/>
    <dgm:cxn modelId="{EC742871-52A2-4491-8382-31C2A31CEECA}" srcId="{325DD8F8-FB4C-4527-A8EF-9972F4944F6E}" destId="{066C291B-783B-44E8-8FCF-E9FFB7BF0A26}" srcOrd="1" destOrd="0" parTransId="{88EA95D7-634B-4557-AAC0-F4C06AE5820B}" sibTransId="{40FC755C-5346-4108-A7CC-6A24B2028390}"/>
    <dgm:cxn modelId="{FC7DF3B0-5127-45B0-B806-42EA79F2D615}" srcId="{325DD8F8-FB4C-4527-A8EF-9972F4944F6E}" destId="{BDCAB056-5CAC-4841-9C54-DDC1C4AE1938}" srcOrd="0" destOrd="0" parTransId="{8F387762-D7F9-4B4E-841C-2B6DF8EAD9DC}" sibTransId="{4A0AF676-A829-47FC-8085-9ED5558ACCB7}"/>
    <dgm:cxn modelId="{D9DF9BCD-0A7B-4350-BF81-C86CBEB4B61D}" type="presOf" srcId="{066C291B-783B-44E8-8FCF-E9FFB7BF0A26}" destId="{A790F0D6-43CC-48C7-B7B5-AAAC5DF45341}" srcOrd="0" destOrd="0" presId="urn:microsoft.com/office/officeart/2016/7/layout/BasicTimeline"/>
    <dgm:cxn modelId="{B9BF4CE5-FC41-4BC0-8296-B5BC6A800E96}" srcId="{066C291B-783B-44E8-8FCF-E9FFB7BF0A26}" destId="{63CD6D36-2FD5-4BE0-9C8A-FB48B525E5F8}" srcOrd="0" destOrd="0" parTransId="{4C141ADA-CAB6-4A8A-999F-E7EFF95B72A2}" sibTransId="{EA826C7E-608D-45BC-8996-263FE07A7E05}"/>
    <dgm:cxn modelId="{E76B69FC-0470-461E-AA15-8B2C79CF5202}" type="presOf" srcId="{BDCAB056-5CAC-4841-9C54-DDC1C4AE1938}" destId="{2F605FDA-5CE2-4390-B732-55E6C030C86F}" srcOrd="0" destOrd="0" presId="urn:microsoft.com/office/officeart/2016/7/layout/BasicTimeline"/>
    <dgm:cxn modelId="{A24CBB5F-429C-4712-9F52-BF0E5A3F484E}" type="presParOf" srcId="{0EA1BED0-03DE-4113-8A91-9C897DFB374A}" destId="{4476153E-F954-41A6-9F62-E25128C976BC}" srcOrd="0" destOrd="0" presId="urn:microsoft.com/office/officeart/2016/7/layout/BasicTimeline"/>
    <dgm:cxn modelId="{2686E527-BAAE-474B-914E-10D27331BD98}" type="presParOf" srcId="{0EA1BED0-03DE-4113-8A91-9C897DFB374A}" destId="{7B402F61-D9C0-497F-9265-A5E59DB72509}" srcOrd="1" destOrd="0" presId="urn:microsoft.com/office/officeart/2016/7/layout/BasicTimeline"/>
    <dgm:cxn modelId="{E55BD2DA-293F-4446-B037-272F42F8C236}" type="presParOf" srcId="{7B402F61-D9C0-497F-9265-A5E59DB72509}" destId="{E330F532-D0D9-481A-8F9C-163EE92354BC}" srcOrd="0" destOrd="0" presId="urn:microsoft.com/office/officeart/2016/7/layout/BasicTimeline"/>
    <dgm:cxn modelId="{390878DB-593E-4292-B227-6027481898A6}" type="presParOf" srcId="{E330F532-D0D9-481A-8F9C-163EE92354BC}" destId="{2F605FDA-5CE2-4390-B732-55E6C030C86F}" srcOrd="0" destOrd="0" presId="urn:microsoft.com/office/officeart/2016/7/layout/BasicTimeline"/>
    <dgm:cxn modelId="{3032DC84-2D44-4119-9E70-E9B42C6395A7}" type="presParOf" srcId="{E330F532-D0D9-481A-8F9C-163EE92354BC}" destId="{B544287F-FB11-44A7-AE6C-C39B0E3DE48D}" srcOrd="1" destOrd="0" presId="urn:microsoft.com/office/officeart/2016/7/layout/BasicTimeline"/>
    <dgm:cxn modelId="{E6BF6228-39F7-423C-9412-7070D00582C3}" type="presParOf" srcId="{B544287F-FB11-44A7-AE6C-C39B0E3DE48D}" destId="{046A4DBB-811E-46EC-B0B2-A851F8CC6431}" srcOrd="0" destOrd="0" presId="urn:microsoft.com/office/officeart/2016/7/layout/BasicTimeline"/>
    <dgm:cxn modelId="{E0D14C8E-7C2F-45BC-B8A8-699B49EE9D0D}" type="presParOf" srcId="{B544287F-FB11-44A7-AE6C-C39B0E3DE48D}" destId="{D405ABA1-526D-4025-8246-8FCFF8EC1626}" srcOrd="1" destOrd="0" presId="urn:microsoft.com/office/officeart/2016/7/layout/BasicTimeline"/>
    <dgm:cxn modelId="{4880E095-B907-4989-8522-78ECA8CE5DB3}" type="presParOf" srcId="{E330F532-D0D9-481A-8F9C-163EE92354BC}" destId="{461D32E8-AE71-477C-874B-C0087B7C3A6D}" srcOrd="2" destOrd="0" presId="urn:microsoft.com/office/officeart/2016/7/layout/BasicTimeline"/>
    <dgm:cxn modelId="{2236BE08-1808-4198-9381-19721282CAB9}" type="presParOf" srcId="{E330F532-D0D9-481A-8F9C-163EE92354BC}" destId="{C5ADC0F8-D7F1-485E-BA49-9EC80173F7BE}" srcOrd="3" destOrd="0" presId="urn:microsoft.com/office/officeart/2016/7/layout/BasicTimeline"/>
    <dgm:cxn modelId="{86CDFDC0-9890-4035-8A3E-DAF68E67D53B}" type="presParOf" srcId="{E330F532-D0D9-481A-8F9C-163EE92354BC}" destId="{A44C2866-206D-49C2-9F52-7A3D731A5E39}" srcOrd="4" destOrd="0" presId="urn:microsoft.com/office/officeart/2016/7/layout/BasicTimeline"/>
    <dgm:cxn modelId="{88CA02D0-105E-42D2-A242-EAACEB698ECF}" type="presParOf" srcId="{7B402F61-D9C0-497F-9265-A5E59DB72509}" destId="{CE06EEE9-AC0F-4053-B4E0-F43E48D21FA4}" srcOrd="1" destOrd="0" presId="urn:microsoft.com/office/officeart/2016/7/layout/BasicTimeline"/>
    <dgm:cxn modelId="{FDDE361F-6118-4AF5-B7A1-486CD6363FDC}" type="presParOf" srcId="{7B402F61-D9C0-497F-9265-A5E59DB72509}" destId="{0A417C03-78F5-47B9-8EEF-EC5701A2A0BE}" srcOrd="2" destOrd="0" presId="urn:microsoft.com/office/officeart/2016/7/layout/BasicTimeline"/>
    <dgm:cxn modelId="{ED9C06AA-A986-47CD-9A0D-817D506D75C7}" type="presParOf" srcId="{0A417C03-78F5-47B9-8EEF-EC5701A2A0BE}" destId="{A790F0D6-43CC-48C7-B7B5-AAAC5DF45341}" srcOrd="0" destOrd="0" presId="urn:microsoft.com/office/officeart/2016/7/layout/BasicTimeline"/>
    <dgm:cxn modelId="{2779432F-D7CC-4638-9EA3-36CEB17199CF}" type="presParOf" srcId="{0A417C03-78F5-47B9-8EEF-EC5701A2A0BE}" destId="{8DF4B736-221A-491F-A4F8-09AF5B43F041}" srcOrd="1" destOrd="0" presId="urn:microsoft.com/office/officeart/2016/7/layout/BasicTimeline"/>
    <dgm:cxn modelId="{8F6B30C7-AC69-449B-A2F9-0BF41E893E9F}" type="presParOf" srcId="{8DF4B736-221A-491F-A4F8-09AF5B43F041}" destId="{8F86F1BC-CA89-494D-8E76-1789CBD5C0DB}" srcOrd="0" destOrd="0" presId="urn:microsoft.com/office/officeart/2016/7/layout/BasicTimeline"/>
    <dgm:cxn modelId="{F736FA3F-A781-420A-AEA2-0A3491250CDE}" type="presParOf" srcId="{8DF4B736-221A-491F-A4F8-09AF5B43F041}" destId="{E2B281AF-CBC9-4E13-BF1C-40C93275415C}" srcOrd="1" destOrd="0" presId="urn:microsoft.com/office/officeart/2016/7/layout/BasicTimeline"/>
    <dgm:cxn modelId="{60AAE046-1A20-4A8A-9B5F-797E7AD16D01}" type="presParOf" srcId="{0A417C03-78F5-47B9-8EEF-EC5701A2A0BE}" destId="{AA109010-512E-40A3-9543-09D80DE6F905}" srcOrd="2" destOrd="0" presId="urn:microsoft.com/office/officeart/2016/7/layout/BasicTimeline"/>
    <dgm:cxn modelId="{EC7CBAF2-3FE6-45E1-A9D7-2F40F863EE22}" type="presParOf" srcId="{0A417C03-78F5-47B9-8EEF-EC5701A2A0BE}" destId="{C09CBF4E-FF86-4CB4-A47A-D1E5379BBCC2}" srcOrd="3" destOrd="0" presId="urn:microsoft.com/office/officeart/2016/7/layout/BasicTimeline"/>
    <dgm:cxn modelId="{6EB1B458-3EF8-49C5-B317-C83F1D578A5C}" type="presParOf" srcId="{0A417C03-78F5-47B9-8EEF-EC5701A2A0BE}" destId="{1DC020FD-2C90-4C0C-A700-C7E268E91B8D}" srcOrd="4" destOrd="0" presId="urn:microsoft.com/office/officeart/2016/7/layout/Basic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FD731D6-3CF9-4218-9B1B-266C26666FFE}" type="doc">
      <dgm:prSet loTypeId="urn:microsoft.com/office/officeart/2005/8/layout/process2" loCatId="process" qsTypeId="urn:microsoft.com/office/officeart/2005/8/quickstyle/simple1" qsCatId="simple" csTypeId="urn:microsoft.com/office/officeart/2005/8/colors/colorful4" csCatId="colorful" phldr="1"/>
      <dgm:spPr/>
    </dgm:pt>
    <dgm:pt modelId="{A5DA3844-A00A-4FFA-A2A3-2448884640EE}">
      <dgm:prSet phldrT="[Text]" phldr="0"/>
      <dgm:spPr/>
      <dgm:t>
        <a:bodyPr/>
        <a:lstStyle/>
        <a:p>
          <a:pPr algn="l" rtl="0">
            <a:lnSpc>
              <a:spcPct val="90000"/>
            </a:lnSpc>
          </a:pPr>
          <a:r>
            <a:rPr lang="en-US" dirty="0"/>
            <a:t>Many other migrants arrived via other</a:t>
          </a:r>
          <a:r>
            <a:rPr lang="en-US" dirty="0">
              <a:latin typeface="Calibri Light" panose="020F0302020204030204"/>
            </a:rPr>
            <a:t> transport from many different countries, This happened all</a:t>
          </a:r>
          <a:r>
            <a:rPr lang="en-US" dirty="0"/>
            <a:t> the way until 1962.</a:t>
          </a:r>
        </a:p>
      </dgm:t>
    </dgm:pt>
    <dgm:pt modelId="{CB02E186-19AD-4BE0-9925-73E89C8CAA47}" type="parTrans" cxnId="{0E3F19DD-E097-449D-B272-3F5A4350957F}">
      <dgm:prSet/>
      <dgm:spPr/>
      <dgm:t>
        <a:bodyPr/>
        <a:lstStyle/>
        <a:p>
          <a:endParaRPr lang="en-GB"/>
        </a:p>
      </dgm:t>
    </dgm:pt>
    <dgm:pt modelId="{507A7446-42EE-47F7-9F99-997E048892B7}" type="sibTrans" cxnId="{0E3F19DD-E097-449D-B272-3F5A4350957F}">
      <dgm:prSet/>
      <dgm:spPr/>
      <dgm:t>
        <a:bodyPr/>
        <a:lstStyle/>
        <a:p>
          <a:endParaRPr lang="en-US"/>
        </a:p>
      </dgm:t>
    </dgm:pt>
    <dgm:pt modelId="{B9F8F4DA-D1AC-4BD5-8951-331699790A87}">
      <dgm:prSet phldr="0"/>
      <dgm:spPr/>
      <dgm:t>
        <a:bodyPr/>
        <a:lstStyle/>
        <a:p>
          <a:pPr algn="l" rtl="0">
            <a:lnSpc>
              <a:spcPct val="90000"/>
            </a:lnSpc>
          </a:pPr>
          <a:r>
            <a:rPr lang="en-US" dirty="0"/>
            <a:t>It was not just the Windrush that bought migrants to Britain. </a:t>
          </a:r>
        </a:p>
      </dgm:t>
    </dgm:pt>
    <dgm:pt modelId="{AB6D062E-0FB4-4D05-AFD9-0CA09CAB8525}" type="parTrans" cxnId="{FEE17DFA-CC45-470E-801C-0FD6157F2CEE}">
      <dgm:prSet/>
      <dgm:spPr/>
      <dgm:t>
        <a:bodyPr/>
        <a:lstStyle/>
        <a:p>
          <a:endParaRPr lang="en-GB"/>
        </a:p>
      </dgm:t>
    </dgm:pt>
    <dgm:pt modelId="{743859A5-4E41-4E35-A69E-AFCF1B9F4527}" type="sibTrans" cxnId="{FEE17DFA-CC45-470E-801C-0FD6157F2CEE}">
      <dgm:prSet/>
      <dgm:spPr/>
      <dgm:t>
        <a:bodyPr/>
        <a:lstStyle/>
        <a:p>
          <a:endParaRPr lang="en-US"/>
        </a:p>
      </dgm:t>
    </dgm:pt>
    <dgm:pt modelId="{206C4990-20B2-4A3C-993A-76A233161422}">
      <dgm:prSet phldr="0"/>
      <dgm:spPr/>
      <dgm:t>
        <a:bodyPr/>
        <a:lstStyle/>
        <a:p>
          <a:pPr algn="l">
            <a:lnSpc>
              <a:spcPct val="90000"/>
            </a:lnSpc>
          </a:pPr>
          <a:r>
            <a:rPr lang="en-US" dirty="0"/>
            <a:t>By 1955 it was thought that over 18,000 migrants had made their way to Britain. </a:t>
          </a:r>
        </a:p>
      </dgm:t>
    </dgm:pt>
    <dgm:pt modelId="{6CD4D2AD-31B6-484A-B677-227C0D8B49C2}" type="parTrans" cxnId="{F94CC165-37A0-4C83-A707-F06E46A8CF78}">
      <dgm:prSet/>
      <dgm:spPr/>
      <dgm:t>
        <a:bodyPr/>
        <a:lstStyle/>
        <a:p>
          <a:endParaRPr lang="en-GB"/>
        </a:p>
      </dgm:t>
    </dgm:pt>
    <dgm:pt modelId="{567A2739-5E72-400F-8B6B-CC9CEC69FE50}" type="sibTrans" cxnId="{F94CC165-37A0-4C83-A707-F06E46A8CF78}">
      <dgm:prSet/>
      <dgm:spPr/>
      <dgm:t>
        <a:bodyPr/>
        <a:lstStyle/>
        <a:p>
          <a:endParaRPr lang="en-US"/>
        </a:p>
      </dgm:t>
    </dgm:pt>
    <dgm:pt modelId="{8C02CEAA-AC23-4F2F-96A9-99658DF65D90}" type="pres">
      <dgm:prSet presAssocID="{6FD731D6-3CF9-4218-9B1B-266C26666FFE}" presName="linearFlow" presStyleCnt="0">
        <dgm:presLayoutVars>
          <dgm:resizeHandles val="exact"/>
        </dgm:presLayoutVars>
      </dgm:prSet>
      <dgm:spPr/>
    </dgm:pt>
    <dgm:pt modelId="{E9C97C2A-BD1F-4E84-84BA-903389B4A204}" type="pres">
      <dgm:prSet presAssocID="{B9F8F4DA-D1AC-4BD5-8951-331699790A87}" presName="node" presStyleLbl="node1" presStyleIdx="0" presStyleCnt="3" custLinFactY="-79630" custLinFactNeighborX="8180" custLinFactNeighborY="-100000">
        <dgm:presLayoutVars>
          <dgm:bulletEnabled val="1"/>
        </dgm:presLayoutVars>
      </dgm:prSet>
      <dgm:spPr/>
    </dgm:pt>
    <dgm:pt modelId="{2CE19951-B0F9-473C-A46E-5A99152E3966}" type="pres">
      <dgm:prSet presAssocID="{743859A5-4E41-4E35-A69E-AFCF1B9F4527}" presName="sibTrans" presStyleLbl="sibTrans2D1" presStyleIdx="0" presStyleCnt="2"/>
      <dgm:spPr/>
    </dgm:pt>
    <dgm:pt modelId="{BAE3F81E-D29D-43DB-A297-86484EA3FD39}" type="pres">
      <dgm:prSet presAssocID="{743859A5-4E41-4E35-A69E-AFCF1B9F4527}" presName="connectorText" presStyleLbl="sibTrans2D1" presStyleIdx="0" presStyleCnt="2"/>
      <dgm:spPr/>
    </dgm:pt>
    <dgm:pt modelId="{7BCA10FD-0767-4BC3-B777-3FB069068DB9}" type="pres">
      <dgm:prSet presAssocID="{206C4990-20B2-4A3C-993A-76A233161422}" presName="node" presStyleLbl="node1" presStyleIdx="1" presStyleCnt="3">
        <dgm:presLayoutVars>
          <dgm:bulletEnabled val="1"/>
        </dgm:presLayoutVars>
      </dgm:prSet>
      <dgm:spPr/>
    </dgm:pt>
    <dgm:pt modelId="{26C7653B-BE5D-4E23-A03B-4C14BE0092AB}" type="pres">
      <dgm:prSet presAssocID="{567A2739-5E72-400F-8B6B-CC9CEC69FE50}" presName="sibTrans" presStyleLbl="sibTrans2D1" presStyleIdx="1" presStyleCnt="2"/>
      <dgm:spPr/>
    </dgm:pt>
    <dgm:pt modelId="{EAE05E01-B692-4F7C-AF06-6E645C994F2F}" type="pres">
      <dgm:prSet presAssocID="{567A2739-5E72-400F-8B6B-CC9CEC69FE50}" presName="connectorText" presStyleLbl="sibTrans2D1" presStyleIdx="1" presStyleCnt="2"/>
      <dgm:spPr/>
    </dgm:pt>
    <dgm:pt modelId="{119525FD-D1D1-4345-8832-7A65515D1A21}" type="pres">
      <dgm:prSet presAssocID="{A5DA3844-A00A-4FFA-A2A3-2448884640EE}" presName="node" presStyleLbl="node1" presStyleIdx="2" presStyleCnt="3">
        <dgm:presLayoutVars>
          <dgm:bulletEnabled val="1"/>
        </dgm:presLayoutVars>
      </dgm:prSet>
      <dgm:spPr/>
    </dgm:pt>
  </dgm:ptLst>
  <dgm:cxnLst>
    <dgm:cxn modelId="{AAC5791A-6376-4259-AFE0-45BB34858E82}" type="presOf" srcId="{567A2739-5E72-400F-8B6B-CC9CEC69FE50}" destId="{EAE05E01-B692-4F7C-AF06-6E645C994F2F}" srcOrd="1" destOrd="0" presId="urn:microsoft.com/office/officeart/2005/8/layout/process2"/>
    <dgm:cxn modelId="{26C84A1F-68D2-4CF4-A29C-7953EDE0E317}" type="presOf" srcId="{743859A5-4E41-4E35-A69E-AFCF1B9F4527}" destId="{BAE3F81E-D29D-43DB-A297-86484EA3FD39}" srcOrd="1" destOrd="0" presId="urn:microsoft.com/office/officeart/2005/8/layout/process2"/>
    <dgm:cxn modelId="{6DE99F3B-7C40-427F-B64B-94E351971E74}" type="presOf" srcId="{A5DA3844-A00A-4FFA-A2A3-2448884640EE}" destId="{119525FD-D1D1-4345-8832-7A65515D1A21}" srcOrd="0" destOrd="0" presId="urn:microsoft.com/office/officeart/2005/8/layout/process2"/>
    <dgm:cxn modelId="{B6E83D3E-9B5F-4100-9F68-BB5C7D8688ED}" type="presOf" srcId="{567A2739-5E72-400F-8B6B-CC9CEC69FE50}" destId="{26C7653B-BE5D-4E23-A03B-4C14BE0092AB}" srcOrd="0" destOrd="0" presId="urn:microsoft.com/office/officeart/2005/8/layout/process2"/>
    <dgm:cxn modelId="{F94CC165-37A0-4C83-A707-F06E46A8CF78}" srcId="{6FD731D6-3CF9-4218-9B1B-266C26666FFE}" destId="{206C4990-20B2-4A3C-993A-76A233161422}" srcOrd="1" destOrd="0" parTransId="{6CD4D2AD-31B6-484A-B677-227C0D8B49C2}" sibTransId="{567A2739-5E72-400F-8B6B-CC9CEC69FE50}"/>
    <dgm:cxn modelId="{A164DC4F-30F4-458C-ABB4-AAC0AEBF30E7}" type="presOf" srcId="{B9F8F4DA-D1AC-4BD5-8951-331699790A87}" destId="{E9C97C2A-BD1F-4E84-84BA-903389B4A204}" srcOrd="0" destOrd="0" presId="urn:microsoft.com/office/officeart/2005/8/layout/process2"/>
    <dgm:cxn modelId="{132D64A1-7FBB-4213-9F5C-5CEE1FB45356}" type="presOf" srcId="{206C4990-20B2-4A3C-993A-76A233161422}" destId="{7BCA10FD-0767-4BC3-B777-3FB069068DB9}" srcOrd="0" destOrd="0" presId="urn:microsoft.com/office/officeart/2005/8/layout/process2"/>
    <dgm:cxn modelId="{22F9A0AD-3214-4E3B-B72F-2F74630AA616}" type="presOf" srcId="{743859A5-4E41-4E35-A69E-AFCF1B9F4527}" destId="{2CE19951-B0F9-473C-A46E-5A99152E3966}" srcOrd="0" destOrd="0" presId="urn:microsoft.com/office/officeart/2005/8/layout/process2"/>
    <dgm:cxn modelId="{0E3F19DD-E097-449D-B272-3F5A4350957F}" srcId="{6FD731D6-3CF9-4218-9B1B-266C26666FFE}" destId="{A5DA3844-A00A-4FFA-A2A3-2448884640EE}" srcOrd="2" destOrd="0" parTransId="{CB02E186-19AD-4BE0-9925-73E89C8CAA47}" sibTransId="{507A7446-42EE-47F7-9F99-997E048892B7}"/>
    <dgm:cxn modelId="{94B20CEC-E0B9-4611-9B9A-47F054D4AFA9}" type="presOf" srcId="{6FD731D6-3CF9-4218-9B1B-266C26666FFE}" destId="{8C02CEAA-AC23-4F2F-96A9-99658DF65D90}" srcOrd="0" destOrd="0" presId="urn:microsoft.com/office/officeart/2005/8/layout/process2"/>
    <dgm:cxn modelId="{FEE17DFA-CC45-470E-801C-0FD6157F2CEE}" srcId="{6FD731D6-3CF9-4218-9B1B-266C26666FFE}" destId="{B9F8F4DA-D1AC-4BD5-8951-331699790A87}" srcOrd="0" destOrd="0" parTransId="{AB6D062E-0FB4-4D05-AFD9-0CA09CAB8525}" sibTransId="{743859A5-4E41-4E35-A69E-AFCF1B9F4527}"/>
    <dgm:cxn modelId="{588802E6-7FD8-492A-8C89-4865CFB065BF}" type="presParOf" srcId="{8C02CEAA-AC23-4F2F-96A9-99658DF65D90}" destId="{E9C97C2A-BD1F-4E84-84BA-903389B4A204}" srcOrd="0" destOrd="0" presId="urn:microsoft.com/office/officeart/2005/8/layout/process2"/>
    <dgm:cxn modelId="{AFF34A42-21CE-4920-8832-474B66236651}" type="presParOf" srcId="{8C02CEAA-AC23-4F2F-96A9-99658DF65D90}" destId="{2CE19951-B0F9-473C-A46E-5A99152E3966}" srcOrd="1" destOrd="0" presId="urn:microsoft.com/office/officeart/2005/8/layout/process2"/>
    <dgm:cxn modelId="{49CB66A1-2EE9-47E6-9466-0247911BD13C}" type="presParOf" srcId="{2CE19951-B0F9-473C-A46E-5A99152E3966}" destId="{BAE3F81E-D29D-43DB-A297-86484EA3FD39}" srcOrd="0" destOrd="0" presId="urn:microsoft.com/office/officeart/2005/8/layout/process2"/>
    <dgm:cxn modelId="{334A28C0-3FE3-451D-8132-C7F457C9C09B}" type="presParOf" srcId="{8C02CEAA-AC23-4F2F-96A9-99658DF65D90}" destId="{7BCA10FD-0767-4BC3-B777-3FB069068DB9}" srcOrd="2" destOrd="0" presId="urn:microsoft.com/office/officeart/2005/8/layout/process2"/>
    <dgm:cxn modelId="{373266ED-166A-4543-A0E1-C20222E5C6B9}" type="presParOf" srcId="{8C02CEAA-AC23-4F2F-96A9-99658DF65D90}" destId="{26C7653B-BE5D-4E23-A03B-4C14BE0092AB}" srcOrd="3" destOrd="0" presId="urn:microsoft.com/office/officeart/2005/8/layout/process2"/>
    <dgm:cxn modelId="{90CA2DB4-9A92-4E94-9374-2617F48340FE}" type="presParOf" srcId="{26C7653B-BE5D-4E23-A03B-4C14BE0092AB}" destId="{EAE05E01-B692-4F7C-AF06-6E645C994F2F}" srcOrd="0" destOrd="0" presId="urn:microsoft.com/office/officeart/2005/8/layout/process2"/>
    <dgm:cxn modelId="{C5F924A1-BA7A-47E5-9187-A557A627A60E}" type="presParOf" srcId="{8C02CEAA-AC23-4F2F-96A9-99658DF65D90}" destId="{119525FD-D1D1-4345-8832-7A65515D1A21}" srcOrd="4" destOrd="0" presId="urn:microsoft.com/office/officeart/2005/8/layout/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C5853F3-D6B6-40CC-AE22-D7A59C70BDEF}" type="doc">
      <dgm:prSet loTypeId="urn:microsoft.com/office/officeart/2005/8/layout/process4" loCatId="process" qsTypeId="urn:microsoft.com/office/officeart/2005/8/quickstyle/simple1" qsCatId="simple" csTypeId="urn:microsoft.com/office/officeart/2005/8/colors/colorful3" csCatId="colorful" phldr="1"/>
      <dgm:spPr/>
      <dgm:t>
        <a:bodyPr/>
        <a:lstStyle/>
        <a:p>
          <a:endParaRPr lang="en-US"/>
        </a:p>
      </dgm:t>
    </dgm:pt>
    <dgm:pt modelId="{6AE5B143-0F24-4F9D-A6B1-853C110622A0}">
      <dgm:prSet phldrT="[Text]" phldr="0"/>
      <dgm:spPr/>
      <dgm:t>
        <a:bodyPr/>
        <a:lstStyle/>
        <a:p>
          <a:pPr algn="l" rtl="0">
            <a:lnSpc>
              <a:spcPct val="90000"/>
            </a:lnSpc>
          </a:pPr>
          <a:r>
            <a:rPr lang="en-US"/>
            <a:t>This means that you are no longer able to rent your home, </a:t>
          </a:r>
          <a:r>
            <a:rPr lang="en-US">
              <a:latin typeface="Calibri Light" panose="020F0302020204030204"/>
            </a:rPr>
            <a:t>your </a:t>
          </a:r>
          <a:r>
            <a:rPr lang="en-US"/>
            <a:t>driving</a:t>
          </a:r>
          <a:r>
            <a:rPr lang="en-US">
              <a:latin typeface="Calibri Light" panose="020F0302020204030204"/>
            </a:rPr>
            <a:t> </a:t>
          </a:r>
          <a:r>
            <a:rPr lang="en-US"/>
            <a:t>license</a:t>
          </a:r>
          <a:r>
            <a:rPr lang="en-US">
              <a:latin typeface="Calibri Light" panose="020F0302020204030204"/>
            </a:rPr>
            <a:t> </a:t>
          </a:r>
          <a:r>
            <a:rPr lang="en-US"/>
            <a:t>is invalid and your bank account is being closed. You have also received notice that you are to be deported back to Jamaca. A country you have not seen since you were a small child. </a:t>
          </a:r>
        </a:p>
      </dgm:t>
    </dgm:pt>
    <dgm:pt modelId="{3432E9B7-AED0-4854-BDBC-71C55ED4CD69}" type="parTrans" cxnId="{DCF21B9E-95A1-4829-BCDA-EB596EE9024B}">
      <dgm:prSet/>
      <dgm:spPr/>
      <dgm:t>
        <a:bodyPr/>
        <a:lstStyle/>
        <a:p>
          <a:endParaRPr lang="en-US"/>
        </a:p>
      </dgm:t>
    </dgm:pt>
    <dgm:pt modelId="{CFEFAB72-805E-4ADD-A922-8238F2D76B07}" type="sibTrans" cxnId="{DCF21B9E-95A1-4829-BCDA-EB596EE9024B}">
      <dgm:prSet/>
      <dgm:spPr/>
      <dgm:t>
        <a:bodyPr/>
        <a:lstStyle/>
        <a:p>
          <a:endParaRPr lang="en-US"/>
        </a:p>
      </dgm:t>
    </dgm:pt>
    <dgm:pt modelId="{1F9DE5A5-047A-46E1-B12E-AD3C7DEB0D4E}">
      <dgm:prSet phldr="0"/>
      <dgm:spPr/>
      <dgm:t>
        <a:bodyPr/>
        <a:lstStyle/>
        <a:p>
          <a:pPr algn="l" rtl="0">
            <a:lnSpc>
              <a:spcPct val="90000"/>
            </a:lnSpc>
          </a:pPr>
          <a:r>
            <a:rPr lang="en-US"/>
            <a:t>Imagine you are one of the Windrush migrants.</a:t>
          </a:r>
        </a:p>
      </dgm:t>
    </dgm:pt>
    <dgm:pt modelId="{EF5E6115-A2F1-44AF-AA2D-7E8415DF8809}" type="parTrans" cxnId="{B4B72262-B0AF-4DEF-800C-7537141C651A}">
      <dgm:prSet/>
      <dgm:spPr/>
    </dgm:pt>
    <dgm:pt modelId="{D9999CCA-27BD-4AB3-A611-4C3D3C8C9C56}" type="sibTrans" cxnId="{B4B72262-B0AF-4DEF-800C-7537141C651A}">
      <dgm:prSet/>
      <dgm:spPr/>
      <dgm:t>
        <a:bodyPr/>
        <a:lstStyle/>
        <a:p>
          <a:endParaRPr lang="en-US"/>
        </a:p>
      </dgm:t>
    </dgm:pt>
    <dgm:pt modelId="{DBF4697F-673D-4DB7-8558-B4F7E7AE02DF}">
      <dgm:prSet phldr="0"/>
      <dgm:spPr/>
      <dgm:t>
        <a:bodyPr/>
        <a:lstStyle/>
        <a:p>
          <a:pPr algn="l">
            <a:lnSpc>
              <a:spcPct val="90000"/>
            </a:lnSpc>
          </a:pPr>
          <a:r>
            <a:rPr lang="en-US"/>
            <a:t>You arrived here in 1958 with your Dad. </a:t>
          </a:r>
        </a:p>
      </dgm:t>
    </dgm:pt>
    <dgm:pt modelId="{05595314-602D-47F6-AD06-38E40B583F7A}" type="parTrans" cxnId="{67602F06-1B85-4D6D-A5ED-DF49120C7F1F}">
      <dgm:prSet/>
      <dgm:spPr/>
    </dgm:pt>
    <dgm:pt modelId="{50FF38F8-C135-4C77-9AFE-AE350BC4A2D5}" type="sibTrans" cxnId="{67602F06-1B85-4D6D-A5ED-DF49120C7F1F}">
      <dgm:prSet/>
      <dgm:spPr/>
      <dgm:t>
        <a:bodyPr/>
        <a:lstStyle/>
        <a:p>
          <a:endParaRPr lang="en-US"/>
        </a:p>
      </dgm:t>
    </dgm:pt>
    <dgm:pt modelId="{801B70F7-9249-43AB-8FEC-0C56D2F43020}">
      <dgm:prSet phldr="0"/>
      <dgm:spPr/>
      <dgm:t>
        <a:bodyPr/>
        <a:lstStyle/>
        <a:p>
          <a:pPr algn="l">
            <a:lnSpc>
              <a:spcPct val="90000"/>
            </a:lnSpc>
          </a:pPr>
          <a:r>
            <a:rPr lang="en-US"/>
            <a:t>In your adult life you have held a job as a labourer for a big firm for many years. Paying taxes as you earn. </a:t>
          </a:r>
        </a:p>
      </dgm:t>
    </dgm:pt>
    <dgm:pt modelId="{AA783564-9A97-4B4F-95B0-549F2E0D9350}" type="parTrans" cxnId="{4367A6DC-5B78-4483-A1A9-BA9CD90BD8A0}">
      <dgm:prSet/>
      <dgm:spPr/>
    </dgm:pt>
    <dgm:pt modelId="{A2C91CA5-D46B-4E93-9ED7-FB99CE8E1F76}" type="sibTrans" cxnId="{4367A6DC-5B78-4483-A1A9-BA9CD90BD8A0}">
      <dgm:prSet/>
      <dgm:spPr/>
      <dgm:t>
        <a:bodyPr/>
        <a:lstStyle/>
        <a:p>
          <a:endParaRPr lang="en-US"/>
        </a:p>
      </dgm:t>
    </dgm:pt>
    <dgm:pt modelId="{CD66EFBA-89F8-4107-92C6-3AB35116102F}">
      <dgm:prSet phldr="0"/>
      <dgm:spPr/>
      <dgm:t>
        <a:bodyPr/>
        <a:lstStyle/>
        <a:p>
          <a:pPr algn="l">
            <a:lnSpc>
              <a:spcPct val="90000"/>
            </a:lnSpc>
          </a:pPr>
          <a:r>
            <a:rPr lang="en-US"/>
            <a:t>In 2012, the 'hostile environment legistation' bought in meant you had to prove your citizenship to Britain, however, you have not received any paperwork from the government to prove this. </a:t>
          </a:r>
        </a:p>
      </dgm:t>
    </dgm:pt>
    <dgm:pt modelId="{60A2AD21-4DE7-436B-9D5E-31CF83F4CE2A}" type="parTrans" cxnId="{0662BD12-968C-4A94-AA79-B6D3475A738C}">
      <dgm:prSet/>
      <dgm:spPr/>
    </dgm:pt>
    <dgm:pt modelId="{B8B3EEB8-69CC-4736-A949-B092F0591791}" type="sibTrans" cxnId="{0662BD12-968C-4A94-AA79-B6D3475A738C}">
      <dgm:prSet/>
      <dgm:spPr/>
      <dgm:t>
        <a:bodyPr/>
        <a:lstStyle/>
        <a:p>
          <a:endParaRPr lang="en-US"/>
        </a:p>
      </dgm:t>
    </dgm:pt>
    <dgm:pt modelId="{41BF54E3-202C-48B9-9677-DD2E0C5E6838}" type="pres">
      <dgm:prSet presAssocID="{1C5853F3-D6B6-40CC-AE22-D7A59C70BDEF}" presName="Name0" presStyleCnt="0">
        <dgm:presLayoutVars>
          <dgm:dir/>
          <dgm:animLvl val="lvl"/>
          <dgm:resizeHandles val="exact"/>
        </dgm:presLayoutVars>
      </dgm:prSet>
      <dgm:spPr/>
    </dgm:pt>
    <dgm:pt modelId="{CF3999F5-2671-4666-81D6-BCE9C2E33052}" type="pres">
      <dgm:prSet presAssocID="{6AE5B143-0F24-4F9D-A6B1-853C110622A0}" presName="boxAndChildren" presStyleCnt="0"/>
      <dgm:spPr/>
    </dgm:pt>
    <dgm:pt modelId="{38359A53-E03C-4B55-89AA-BDB1456849C0}" type="pres">
      <dgm:prSet presAssocID="{6AE5B143-0F24-4F9D-A6B1-853C110622A0}" presName="parentTextBox" presStyleLbl="node1" presStyleIdx="0" presStyleCnt="5"/>
      <dgm:spPr/>
    </dgm:pt>
    <dgm:pt modelId="{7F91ABF7-DB60-49F9-ACCA-5E507B93ACF1}" type="pres">
      <dgm:prSet presAssocID="{B8B3EEB8-69CC-4736-A949-B092F0591791}" presName="sp" presStyleCnt="0"/>
      <dgm:spPr/>
    </dgm:pt>
    <dgm:pt modelId="{4DD0AF2B-979D-4E9B-87C9-C7B87F084C28}" type="pres">
      <dgm:prSet presAssocID="{CD66EFBA-89F8-4107-92C6-3AB35116102F}" presName="arrowAndChildren" presStyleCnt="0"/>
      <dgm:spPr/>
    </dgm:pt>
    <dgm:pt modelId="{0E859EAA-C123-4945-A615-AF24CDD2F3B6}" type="pres">
      <dgm:prSet presAssocID="{CD66EFBA-89F8-4107-92C6-3AB35116102F}" presName="parentTextArrow" presStyleLbl="node1" presStyleIdx="1" presStyleCnt="5"/>
      <dgm:spPr/>
    </dgm:pt>
    <dgm:pt modelId="{BCCBF075-C49E-4846-B6C8-182D424389BC}" type="pres">
      <dgm:prSet presAssocID="{A2C91CA5-D46B-4E93-9ED7-FB99CE8E1F76}" presName="sp" presStyleCnt="0"/>
      <dgm:spPr/>
    </dgm:pt>
    <dgm:pt modelId="{4FB4F8A3-1C83-4FBA-A7A0-8BE5DB903EFA}" type="pres">
      <dgm:prSet presAssocID="{801B70F7-9249-43AB-8FEC-0C56D2F43020}" presName="arrowAndChildren" presStyleCnt="0"/>
      <dgm:spPr/>
    </dgm:pt>
    <dgm:pt modelId="{7A53ACA1-7DF4-488E-974D-7ECB8F99E088}" type="pres">
      <dgm:prSet presAssocID="{801B70F7-9249-43AB-8FEC-0C56D2F43020}" presName="parentTextArrow" presStyleLbl="node1" presStyleIdx="2" presStyleCnt="5"/>
      <dgm:spPr/>
    </dgm:pt>
    <dgm:pt modelId="{E431FF8D-D000-4204-A50C-F81F7E3652B7}" type="pres">
      <dgm:prSet presAssocID="{50FF38F8-C135-4C77-9AFE-AE350BC4A2D5}" presName="sp" presStyleCnt="0"/>
      <dgm:spPr/>
    </dgm:pt>
    <dgm:pt modelId="{4A92076C-9041-47E1-B9D8-D9C6E5F20678}" type="pres">
      <dgm:prSet presAssocID="{DBF4697F-673D-4DB7-8558-B4F7E7AE02DF}" presName="arrowAndChildren" presStyleCnt="0"/>
      <dgm:spPr/>
    </dgm:pt>
    <dgm:pt modelId="{58B07924-B507-4C8C-ACFF-2F4ADE440D50}" type="pres">
      <dgm:prSet presAssocID="{DBF4697F-673D-4DB7-8558-B4F7E7AE02DF}" presName="parentTextArrow" presStyleLbl="node1" presStyleIdx="3" presStyleCnt="5"/>
      <dgm:spPr/>
    </dgm:pt>
    <dgm:pt modelId="{759A080B-38E7-4B12-B4B0-E72D45597A02}" type="pres">
      <dgm:prSet presAssocID="{D9999CCA-27BD-4AB3-A611-4C3D3C8C9C56}" presName="sp" presStyleCnt="0"/>
      <dgm:spPr/>
    </dgm:pt>
    <dgm:pt modelId="{158D1255-B8D7-4974-A579-B1A90C4ED6F8}" type="pres">
      <dgm:prSet presAssocID="{1F9DE5A5-047A-46E1-B12E-AD3C7DEB0D4E}" presName="arrowAndChildren" presStyleCnt="0"/>
      <dgm:spPr/>
    </dgm:pt>
    <dgm:pt modelId="{8E4BCA62-DDAB-4696-B177-3E9E25D0DD4E}" type="pres">
      <dgm:prSet presAssocID="{1F9DE5A5-047A-46E1-B12E-AD3C7DEB0D4E}" presName="parentTextArrow" presStyleLbl="node1" presStyleIdx="4" presStyleCnt="5"/>
      <dgm:spPr/>
    </dgm:pt>
  </dgm:ptLst>
  <dgm:cxnLst>
    <dgm:cxn modelId="{67602F06-1B85-4D6D-A5ED-DF49120C7F1F}" srcId="{1C5853F3-D6B6-40CC-AE22-D7A59C70BDEF}" destId="{DBF4697F-673D-4DB7-8558-B4F7E7AE02DF}" srcOrd="1" destOrd="0" parTransId="{05595314-602D-47F6-AD06-38E40B583F7A}" sibTransId="{50FF38F8-C135-4C77-9AFE-AE350BC4A2D5}"/>
    <dgm:cxn modelId="{0662BD12-968C-4A94-AA79-B6D3475A738C}" srcId="{1C5853F3-D6B6-40CC-AE22-D7A59C70BDEF}" destId="{CD66EFBA-89F8-4107-92C6-3AB35116102F}" srcOrd="3" destOrd="0" parTransId="{60A2AD21-4DE7-436B-9D5E-31CF83F4CE2A}" sibTransId="{B8B3EEB8-69CC-4736-A949-B092F0591791}"/>
    <dgm:cxn modelId="{21FA7E32-0084-4F60-91B4-0F8C0F0CA577}" type="presOf" srcId="{1C5853F3-D6B6-40CC-AE22-D7A59C70BDEF}" destId="{41BF54E3-202C-48B9-9677-DD2E0C5E6838}" srcOrd="0" destOrd="0" presId="urn:microsoft.com/office/officeart/2005/8/layout/process4"/>
    <dgm:cxn modelId="{B4B72262-B0AF-4DEF-800C-7537141C651A}" srcId="{1C5853F3-D6B6-40CC-AE22-D7A59C70BDEF}" destId="{1F9DE5A5-047A-46E1-B12E-AD3C7DEB0D4E}" srcOrd="0" destOrd="0" parTransId="{EF5E6115-A2F1-44AF-AA2D-7E8415DF8809}" sibTransId="{D9999CCA-27BD-4AB3-A611-4C3D3C8C9C56}"/>
    <dgm:cxn modelId="{A42DD793-7763-4D45-8B24-19525B1E970F}" type="presOf" srcId="{CD66EFBA-89F8-4107-92C6-3AB35116102F}" destId="{0E859EAA-C123-4945-A615-AF24CDD2F3B6}" srcOrd="0" destOrd="0" presId="urn:microsoft.com/office/officeart/2005/8/layout/process4"/>
    <dgm:cxn modelId="{DCF21B9E-95A1-4829-BCDA-EB596EE9024B}" srcId="{1C5853F3-D6B6-40CC-AE22-D7A59C70BDEF}" destId="{6AE5B143-0F24-4F9D-A6B1-853C110622A0}" srcOrd="4" destOrd="0" parTransId="{3432E9B7-AED0-4854-BDBC-71C55ED4CD69}" sibTransId="{CFEFAB72-805E-4ADD-A922-8238F2D76B07}"/>
    <dgm:cxn modelId="{6E9870AB-9C66-4EB4-9DD5-02ED2B287D85}" type="presOf" srcId="{6AE5B143-0F24-4F9D-A6B1-853C110622A0}" destId="{38359A53-E03C-4B55-89AA-BDB1456849C0}" srcOrd="0" destOrd="0" presId="urn:microsoft.com/office/officeart/2005/8/layout/process4"/>
    <dgm:cxn modelId="{3DB7C9CB-7298-40EF-A0CE-8C5C934DB2F8}" type="presOf" srcId="{DBF4697F-673D-4DB7-8558-B4F7E7AE02DF}" destId="{58B07924-B507-4C8C-ACFF-2F4ADE440D50}" srcOrd="0" destOrd="0" presId="urn:microsoft.com/office/officeart/2005/8/layout/process4"/>
    <dgm:cxn modelId="{4367A6DC-5B78-4483-A1A9-BA9CD90BD8A0}" srcId="{1C5853F3-D6B6-40CC-AE22-D7A59C70BDEF}" destId="{801B70F7-9249-43AB-8FEC-0C56D2F43020}" srcOrd="2" destOrd="0" parTransId="{AA783564-9A97-4B4F-95B0-549F2E0D9350}" sibTransId="{A2C91CA5-D46B-4E93-9ED7-FB99CE8E1F76}"/>
    <dgm:cxn modelId="{89E3AFF3-26A7-4E59-B775-20290029BF79}" type="presOf" srcId="{801B70F7-9249-43AB-8FEC-0C56D2F43020}" destId="{7A53ACA1-7DF4-488E-974D-7ECB8F99E088}" srcOrd="0" destOrd="0" presId="urn:microsoft.com/office/officeart/2005/8/layout/process4"/>
    <dgm:cxn modelId="{4D96E2FB-8968-40FD-B435-5D7CD91B04D6}" type="presOf" srcId="{1F9DE5A5-047A-46E1-B12E-AD3C7DEB0D4E}" destId="{8E4BCA62-DDAB-4696-B177-3E9E25D0DD4E}" srcOrd="0" destOrd="0" presId="urn:microsoft.com/office/officeart/2005/8/layout/process4"/>
    <dgm:cxn modelId="{8B9C07EB-6877-4C22-8381-101C726E7047}" type="presParOf" srcId="{41BF54E3-202C-48B9-9677-DD2E0C5E6838}" destId="{CF3999F5-2671-4666-81D6-BCE9C2E33052}" srcOrd="0" destOrd="0" presId="urn:microsoft.com/office/officeart/2005/8/layout/process4"/>
    <dgm:cxn modelId="{882385CB-43FA-41B1-A566-36FFBA54FCFF}" type="presParOf" srcId="{CF3999F5-2671-4666-81D6-BCE9C2E33052}" destId="{38359A53-E03C-4B55-89AA-BDB1456849C0}" srcOrd="0" destOrd="0" presId="urn:microsoft.com/office/officeart/2005/8/layout/process4"/>
    <dgm:cxn modelId="{74D7135F-6FDD-4031-BACD-C2AE559A2543}" type="presParOf" srcId="{41BF54E3-202C-48B9-9677-DD2E0C5E6838}" destId="{7F91ABF7-DB60-49F9-ACCA-5E507B93ACF1}" srcOrd="1" destOrd="0" presId="urn:microsoft.com/office/officeart/2005/8/layout/process4"/>
    <dgm:cxn modelId="{CE99E9AA-CBF4-4A18-8699-C349537B7626}" type="presParOf" srcId="{41BF54E3-202C-48B9-9677-DD2E0C5E6838}" destId="{4DD0AF2B-979D-4E9B-87C9-C7B87F084C28}" srcOrd="2" destOrd="0" presId="urn:microsoft.com/office/officeart/2005/8/layout/process4"/>
    <dgm:cxn modelId="{25ACF51F-4D50-42E2-9A3D-CA002DA93601}" type="presParOf" srcId="{4DD0AF2B-979D-4E9B-87C9-C7B87F084C28}" destId="{0E859EAA-C123-4945-A615-AF24CDD2F3B6}" srcOrd="0" destOrd="0" presId="urn:microsoft.com/office/officeart/2005/8/layout/process4"/>
    <dgm:cxn modelId="{696D3173-2F76-4B75-9EFD-E29EC774E2E3}" type="presParOf" srcId="{41BF54E3-202C-48B9-9677-DD2E0C5E6838}" destId="{BCCBF075-C49E-4846-B6C8-182D424389BC}" srcOrd="3" destOrd="0" presId="urn:microsoft.com/office/officeart/2005/8/layout/process4"/>
    <dgm:cxn modelId="{D3AF3D56-F6C3-4A5F-BF0C-27DBF994B50C}" type="presParOf" srcId="{41BF54E3-202C-48B9-9677-DD2E0C5E6838}" destId="{4FB4F8A3-1C83-4FBA-A7A0-8BE5DB903EFA}" srcOrd="4" destOrd="0" presId="urn:microsoft.com/office/officeart/2005/8/layout/process4"/>
    <dgm:cxn modelId="{BE84F58F-2E37-4419-889E-BCF6851A34C9}" type="presParOf" srcId="{4FB4F8A3-1C83-4FBA-A7A0-8BE5DB903EFA}" destId="{7A53ACA1-7DF4-488E-974D-7ECB8F99E088}" srcOrd="0" destOrd="0" presId="urn:microsoft.com/office/officeart/2005/8/layout/process4"/>
    <dgm:cxn modelId="{971C5ABF-0F73-4A0F-8340-84AF5A8B76E9}" type="presParOf" srcId="{41BF54E3-202C-48B9-9677-DD2E0C5E6838}" destId="{E431FF8D-D000-4204-A50C-F81F7E3652B7}" srcOrd="5" destOrd="0" presId="urn:microsoft.com/office/officeart/2005/8/layout/process4"/>
    <dgm:cxn modelId="{93E9D8D7-B568-4224-B262-321EBBBE877B}" type="presParOf" srcId="{41BF54E3-202C-48B9-9677-DD2E0C5E6838}" destId="{4A92076C-9041-47E1-B9D8-D9C6E5F20678}" srcOrd="6" destOrd="0" presId="urn:microsoft.com/office/officeart/2005/8/layout/process4"/>
    <dgm:cxn modelId="{78F63591-7D50-4FC3-83B1-B8967CE4F659}" type="presParOf" srcId="{4A92076C-9041-47E1-B9D8-D9C6E5F20678}" destId="{58B07924-B507-4C8C-ACFF-2F4ADE440D50}" srcOrd="0" destOrd="0" presId="urn:microsoft.com/office/officeart/2005/8/layout/process4"/>
    <dgm:cxn modelId="{273DEE56-E230-4329-AA0A-7DBC74A37D80}" type="presParOf" srcId="{41BF54E3-202C-48B9-9677-DD2E0C5E6838}" destId="{759A080B-38E7-4B12-B4B0-E72D45597A02}" srcOrd="7" destOrd="0" presId="urn:microsoft.com/office/officeart/2005/8/layout/process4"/>
    <dgm:cxn modelId="{5AF916BA-70FA-470F-A1F0-28C5408B873D}" type="presParOf" srcId="{41BF54E3-202C-48B9-9677-DD2E0C5E6838}" destId="{158D1255-B8D7-4974-A579-B1A90C4ED6F8}" srcOrd="8" destOrd="0" presId="urn:microsoft.com/office/officeart/2005/8/layout/process4"/>
    <dgm:cxn modelId="{375C43CC-BB42-4D34-B2BC-CBCB79F49AB1}" type="presParOf" srcId="{158D1255-B8D7-4974-A579-B1A90C4ED6F8}" destId="{8E4BCA62-DDAB-4696-B177-3E9E25D0DD4E}"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10535A5-4812-40D9-B854-76983A4012DE}" type="doc">
      <dgm:prSet loTypeId="urn:microsoft.com/office/officeart/2018/2/layout/IconVerticalSolidList" loCatId="icon" qsTypeId="urn:microsoft.com/office/officeart/2005/8/quickstyle/simple1" qsCatId="simple" csTypeId="urn:microsoft.com/office/officeart/2018/5/colors/Iconchunking_neutralicontext_accent0_3" csCatId="mainScheme" phldr="1"/>
      <dgm:spPr/>
      <dgm:t>
        <a:bodyPr/>
        <a:lstStyle/>
        <a:p>
          <a:endParaRPr lang="en-US"/>
        </a:p>
      </dgm:t>
    </dgm:pt>
    <dgm:pt modelId="{3054F141-07D5-40A4-944C-144888DE920F}">
      <dgm:prSet/>
      <dgm:spPr/>
      <dgm:t>
        <a:bodyPr/>
        <a:lstStyle/>
        <a:p>
          <a:r>
            <a:rPr lang="en-US"/>
            <a:t>The short answer is NO. </a:t>
          </a:r>
        </a:p>
      </dgm:t>
    </dgm:pt>
    <dgm:pt modelId="{E33047FE-07B2-4454-A85E-AF9068B685A3}" type="parTrans" cxnId="{988B665C-8E62-4A83-8227-2F6FF4967BF8}">
      <dgm:prSet/>
      <dgm:spPr/>
      <dgm:t>
        <a:bodyPr/>
        <a:lstStyle/>
        <a:p>
          <a:endParaRPr lang="en-US"/>
        </a:p>
      </dgm:t>
    </dgm:pt>
    <dgm:pt modelId="{FD73FF57-3360-4582-890F-2E75C3CE50FA}" type="sibTrans" cxnId="{988B665C-8E62-4A83-8227-2F6FF4967BF8}">
      <dgm:prSet/>
      <dgm:spPr/>
      <dgm:t>
        <a:bodyPr/>
        <a:lstStyle/>
        <a:p>
          <a:endParaRPr lang="en-US"/>
        </a:p>
      </dgm:t>
    </dgm:pt>
    <dgm:pt modelId="{0834555A-EE8D-42BB-9B1E-6E5664704013}">
      <dgm:prSet/>
      <dgm:spPr/>
      <dgm:t>
        <a:bodyPr/>
        <a:lstStyle/>
        <a:p>
          <a:r>
            <a:rPr lang="en-US"/>
            <a:t>There are still many people out there waiting for documents to arrive and still facing deportation. </a:t>
          </a:r>
        </a:p>
      </dgm:t>
    </dgm:pt>
    <dgm:pt modelId="{D88D5F28-1455-4605-98BA-0900F619394B}" type="parTrans" cxnId="{9D0A0344-6DB7-4D52-BC8D-1B4C10D055D9}">
      <dgm:prSet/>
      <dgm:spPr/>
      <dgm:t>
        <a:bodyPr/>
        <a:lstStyle/>
        <a:p>
          <a:endParaRPr lang="en-US"/>
        </a:p>
      </dgm:t>
    </dgm:pt>
    <dgm:pt modelId="{B39C6FF2-2345-4C6A-A489-D117908BA33C}" type="sibTrans" cxnId="{9D0A0344-6DB7-4D52-BC8D-1B4C10D055D9}">
      <dgm:prSet/>
      <dgm:spPr/>
      <dgm:t>
        <a:bodyPr/>
        <a:lstStyle/>
        <a:p>
          <a:endParaRPr lang="en-US"/>
        </a:p>
      </dgm:t>
    </dgm:pt>
    <dgm:pt modelId="{48D9E418-3AAA-4DAA-B9BC-F62F7B389D1B}" type="pres">
      <dgm:prSet presAssocID="{310535A5-4812-40D9-B854-76983A4012DE}" presName="root" presStyleCnt="0">
        <dgm:presLayoutVars>
          <dgm:dir/>
          <dgm:resizeHandles val="exact"/>
        </dgm:presLayoutVars>
      </dgm:prSet>
      <dgm:spPr/>
    </dgm:pt>
    <dgm:pt modelId="{1FCD164C-CEF6-439E-BCF8-FACE8C325294}" type="pres">
      <dgm:prSet presAssocID="{3054F141-07D5-40A4-944C-144888DE920F}" presName="compNode" presStyleCnt="0"/>
      <dgm:spPr/>
    </dgm:pt>
    <dgm:pt modelId="{64EF71E9-8A2B-4A2F-B090-90194A6EB877}" type="pres">
      <dgm:prSet presAssocID="{3054F141-07D5-40A4-944C-144888DE920F}" presName="bgRect" presStyleLbl="bgShp" presStyleIdx="0" presStyleCnt="2"/>
      <dgm:spPr/>
    </dgm:pt>
    <dgm:pt modelId="{0216D927-03EC-4419-A72A-9736258A3862}" type="pres">
      <dgm:prSet presAssocID="{3054F141-07D5-40A4-944C-144888DE920F}" presName="iconRect" presStyleLbl="node1" presStyleIdx="0" presStyleCnt="2"/>
      <dgm:spPr>
        <a:blipFill>
          <a:blip xmlns:r="http://schemas.openxmlformats.org/officeDocument/2006/relationships" r:embed="rId1">
            <a:extLs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humbs Down"/>
        </a:ext>
      </dgm:extLst>
    </dgm:pt>
    <dgm:pt modelId="{A8692CE6-9778-4124-9566-BB8C3FCC92EB}" type="pres">
      <dgm:prSet presAssocID="{3054F141-07D5-40A4-944C-144888DE920F}" presName="spaceRect" presStyleCnt="0"/>
      <dgm:spPr/>
    </dgm:pt>
    <dgm:pt modelId="{E746C1FF-B04C-4BF6-A3A5-AB9C31A4CDD7}" type="pres">
      <dgm:prSet presAssocID="{3054F141-07D5-40A4-944C-144888DE920F}" presName="parTx" presStyleLbl="revTx" presStyleIdx="0" presStyleCnt="2">
        <dgm:presLayoutVars>
          <dgm:chMax val="0"/>
          <dgm:chPref val="0"/>
        </dgm:presLayoutVars>
      </dgm:prSet>
      <dgm:spPr/>
    </dgm:pt>
    <dgm:pt modelId="{C8853959-5EDA-4274-A884-8054E0BC1211}" type="pres">
      <dgm:prSet presAssocID="{FD73FF57-3360-4582-890F-2E75C3CE50FA}" presName="sibTrans" presStyleCnt="0"/>
      <dgm:spPr/>
    </dgm:pt>
    <dgm:pt modelId="{E00935D6-1085-4312-BCAA-0508C1292337}" type="pres">
      <dgm:prSet presAssocID="{0834555A-EE8D-42BB-9B1E-6E5664704013}" presName="compNode" presStyleCnt="0"/>
      <dgm:spPr/>
    </dgm:pt>
    <dgm:pt modelId="{9099618E-BD6D-4AE2-AC3E-CFF8EDA980B6}" type="pres">
      <dgm:prSet presAssocID="{0834555A-EE8D-42BB-9B1E-6E5664704013}" presName="bgRect" presStyleLbl="bgShp" presStyleIdx="1" presStyleCnt="2"/>
      <dgm:spPr/>
    </dgm:pt>
    <dgm:pt modelId="{28BC22F7-25F7-49EA-99BA-1B5F92AD20E7}" type="pres">
      <dgm:prSet presAssocID="{0834555A-EE8D-42BB-9B1E-6E5664704013}"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aper"/>
        </a:ext>
      </dgm:extLst>
    </dgm:pt>
    <dgm:pt modelId="{DB14AC6A-4154-437B-9A9A-8D47B22CF6B0}" type="pres">
      <dgm:prSet presAssocID="{0834555A-EE8D-42BB-9B1E-6E5664704013}" presName="spaceRect" presStyleCnt="0"/>
      <dgm:spPr/>
    </dgm:pt>
    <dgm:pt modelId="{85EC70E4-48AA-4FDF-99AB-B2D58C168FA5}" type="pres">
      <dgm:prSet presAssocID="{0834555A-EE8D-42BB-9B1E-6E5664704013}" presName="parTx" presStyleLbl="revTx" presStyleIdx="1" presStyleCnt="2">
        <dgm:presLayoutVars>
          <dgm:chMax val="0"/>
          <dgm:chPref val="0"/>
        </dgm:presLayoutVars>
      </dgm:prSet>
      <dgm:spPr/>
    </dgm:pt>
  </dgm:ptLst>
  <dgm:cxnLst>
    <dgm:cxn modelId="{EFC9B03F-1484-4C9B-A935-B2D7BBE88C8C}" type="presOf" srcId="{3054F141-07D5-40A4-944C-144888DE920F}" destId="{E746C1FF-B04C-4BF6-A3A5-AB9C31A4CDD7}" srcOrd="0" destOrd="0" presId="urn:microsoft.com/office/officeart/2018/2/layout/IconVerticalSolidList"/>
    <dgm:cxn modelId="{988B665C-8E62-4A83-8227-2F6FF4967BF8}" srcId="{310535A5-4812-40D9-B854-76983A4012DE}" destId="{3054F141-07D5-40A4-944C-144888DE920F}" srcOrd="0" destOrd="0" parTransId="{E33047FE-07B2-4454-A85E-AF9068B685A3}" sibTransId="{FD73FF57-3360-4582-890F-2E75C3CE50FA}"/>
    <dgm:cxn modelId="{9D0A0344-6DB7-4D52-BC8D-1B4C10D055D9}" srcId="{310535A5-4812-40D9-B854-76983A4012DE}" destId="{0834555A-EE8D-42BB-9B1E-6E5664704013}" srcOrd="1" destOrd="0" parTransId="{D88D5F28-1455-4605-98BA-0900F619394B}" sibTransId="{B39C6FF2-2345-4C6A-A489-D117908BA33C}"/>
    <dgm:cxn modelId="{21BCABDD-8C4C-4A71-905D-5142C822FFA4}" type="presOf" srcId="{0834555A-EE8D-42BB-9B1E-6E5664704013}" destId="{85EC70E4-48AA-4FDF-99AB-B2D58C168FA5}" srcOrd="0" destOrd="0" presId="urn:microsoft.com/office/officeart/2018/2/layout/IconVerticalSolidList"/>
    <dgm:cxn modelId="{CF9E78E1-7C1C-41AE-874E-B056323C439A}" type="presOf" srcId="{310535A5-4812-40D9-B854-76983A4012DE}" destId="{48D9E418-3AAA-4DAA-B9BC-F62F7B389D1B}" srcOrd="0" destOrd="0" presId="urn:microsoft.com/office/officeart/2018/2/layout/IconVerticalSolidList"/>
    <dgm:cxn modelId="{D763C761-5107-4460-BC88-AB4BD7E744AD}" type="presParOf" srcId="{48D9E418-3AAA-4DAA-B9BC-F62F7B389D1B}" destId="{1FCD164C-CEF6-439E-BCF8-FACE8C325294}" srcOrd="0" destOrd="0" presId="urn:microsoft.com/office/officeart/2018/2/layout/IconVerticalSolidList"/>
    <dgm:cxn modelId="{86D05AE6-7E1F-4837-AF4D-D5C2AA131340}" type="presParOf" srcId="{1FCD164C-CEF6-439E-BCF8-FACE8C325294}" destId="{64EF71E9-8A2B-4A2F-B090-90194A6EB877}" srcOrd="0" destOrd="0" presId="urn:microsoft.com/office/officeart/2018/2/layout/IconVerticalSolidList"/>
    <dgm:cxn modelId="{BB2144DD-CAA4-4D32-AA96-C7A58E634DCE}" type="presParOf" srcId="{1FCD164C-CEF6-439E-BCF8-FACE8C325294}" destId="{0216D927-03EC-4419-A72A-9736258A3862}" srcOrd="1" destOrd="0" presId="urn:microsoft.com/office/officeart/2018/2/layout/IconVerticalSolidList"/>
    <dgm:cxn modelId="{27996F36-5825-42BD-A0CE-53826C110EA6}" type="presParOf" srcId="{1FCD164C-CEF6-439E-BCF8-FACE8C325294}" destId="{A8692CE6-9778-4124-9566-BB8C3FCC92EB}" srcOrd="2" destOrd="0" presId="urn:microsoft.com/office/officeart/2018/2/layout/IconVerticalSolidList"/>
    <dgm:cxn modelId="{2FA06E80-FB04-4F82-A988-52E7D181EBCF}" type="presParOf" srcId="{1FCD164C-CEF6-439E-BCF8-FACE8C325294}" destId="{E746C1FF-B04C-4BF6-A3A5-AB9C31A4CDD7}" srcOrd="3" destOrd="0" presId="urn:microsoft.com/office/officeart/2018/2/layout/IconVerticalSolidList"/>
    <dgm:cxn modelId="{0F9E80CE-914A-45B8-A9E6-B44C23282F08}" type="presParOf" srcId="{48D9E418-3AAA-4DAA-B9BC-F62F7B389D1B}" destId="{C8853959-5EDA-4274-A884-8054E0BC1211}" srcOrd="1" destOrd="0" presId="urn:microsoft.com/office/officeart/2018/2/layout/IconVerticalSolidList"/>
    <dgm:cxn modelId="{567AD6AE-3DA9-4B62-A76D-710FD28DD30E}" type="presParOf" srcId="{48D9E418-3AAA-4DAA-B9BC-F62F7B389D1B}" destId="{E00935D6-1085-4312-BCAA-0508C1292337}" srcOrd="2" destOrd="0" presId="urn:microsoft.com/office/officeart/2018/2/layout/IconVerticalSolidList"/>
    <dgm:cxn modelId="{BE64045C-C5C5-4D9A-AFBA-AB53AB6A7FE3}" type="presParOf" srcId="{E00935D6-1085-4312-BCAA-0508C1292337}" destId="{9099618E-BD6D-4AE2-AC3E-CFF8EDA980B6}" srcOrd="0" destOrd="0" presId="urn:microsoft.com/office/officeart/2018/2/layout/IconVerticalSolidList"/>
    <dgm:cxn modelId="{78C10C33-9BB6-49B6-88EF-3E13524D6ADE}" type="presParOf" srcId="{E00935D6-1085-4312-BCAA-0508C1292337}" destId="{28BC22F7-25F7-49EA-99BA-1B5F92AD20E7}" srcOrd="1" destOrd="0" presId="urn:microsoft.com/office/officeart/2018/2/layout/IconVerticalSolidList"/>
    <dgm:cxn modelId="{162C74AF-9571-4A00-B1F4-646EA5EB73E7}" type="presParOf" srcId="{E00935D6-1085-4312-BCAA-0508C1292337}" destId="{DB14AC6A-4154-437B-9A9A-8D47B22CF6B0}" srcOrd="2" destOrd="0" presId="urn:microsoft.com/office/officeart/2018/2/layout/IconVerticalSolidList"/>
    <dgm:cxn modelId="{72AFBFF7-1EBC-43F1-9FE7-24362951F958}" type="presParOf" srcId="{E00935D6-1085-4312-BCAA-0508C1292337}" destId="{85EC70E4-48AA-4FDF-99AB-B2D58C168FA5}"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0D07D2-8356-46F8-9F83-660DF3F85F3B}">
      <dsp:nvSpPr>
        <dsp:cNvPr id="0" name=""/>
        <dsp:cNvSpPr/>
      </dsp:nvSpPr>
      <dsp:spPr>
        <a:xfrm>
          <a:off x="444945" y="2174861"/>
          <a:ext cx="2288292" cy="593144"/>
        </a:xfrm>
        <a:prstGeom prst="homePlate">
          <a:avLst>
            <a:gd name="adj" fmla="val 4000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889000">
            <a:lnSpc>
              <a:spcPct val="90000"/>
            </a:lnSpc>
            <a:spcBef>
              <a:spcPct val="0"/>
            </a:spcBef>
            <a:spcAft>
              <a:spcPct val="35000"/>
            </a:spcAft>
            <a:buNone/>
          </a:pPr>
          <a:r>
            <a:rPr lang="en-US" sz="2000" kern="1200"/>
            <a:t>1945</a:t>
          </a:r>
        </a:p>
      </dsp:txBody>
      <dsp:txXfrm>
        <a:off x="444945" y="2174861"/>
        <a:ext cx="2169663" cy="593144"/>
      </dsp:txXfrm>
    </dsp:sp>
    <dsp:sp modelId="{CAB04EED-C808-4480-A74D-8F387ED381E3}">
      <dsp:nvSpPr>
        <dsp:cNvPr id="0" name=""/>
        <dsp:cNvSpPr/>
      </dsp:nvSpPr>
      <dsp:spPr>
        <a:xfrm>
          <a:off x="0" y="0"/>
          <a:ext cx="3178183" cy="15817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33350" rIns="0" bIns="133350" numCol="1" spcCol="1270" anchor="b" anchorCtr="1">
          <a:noAutofit/>
        </a:bodyPr>
        <a:lstStyle/>
        <a:p>
          <a:pPr marL="0" lvl="0" indent="0" algn="ctr" defTabSz="666750">
            <a:lnSpc>
              <a:spcPct val="90000"/>
            </a:lnSpc>
            <a:spcBef>
              <a:spcPct val="0"/>
            </a:spcBef>
            <a:spcAft>
              <a:spcPct val="35000"/>
            </a:spcAft>
            <a:buNone/>
          </a:pPr>
          <a:r>
            <a:rPr lang="en-US" sz="1500" kern="1200"/>
            <a:t>World War 2 ended, it was noted by politicians that many commonwealth countries had fought for Britain and lost their lives. </a:t>
          </a:r>
        </a:p>
      </dsp:txBody>
      <dsp:txXfrm>
        <a:off x="0" y="0"/>
        <a:ext cx="3178183" cy="1581717"/>
      </dsp:txXfrm>
    </dsp:sp>
    <dsp:sp modelId="{E2184936-BB70-4CCE-85CB-5E27965E65F5}">
      <dsp:nvSpPr>
        <dsp:cNvPr id="0" name=""/>
        <dsp:cNvSpPr/>
      </dsp:nvSpPr>
      <dsp:spPr>
        <a:xfrm>
          <a:off x="2733237" y="2471433"/>
          <a:ext cx="889891" cy="0"/>
        </a:xfrm>
        <a:custGeom>
          <a:avLst/>
          <a:gdLst/>
          <a:ahLst/>
          <a:cxnLst/>
          <a:rect l="0" t="0" r="0" b="0"/>
          <a:pathLst>
            <a:path>
              <a:moveTo>
                <a:pt x="0" y="0"/>
              </a:moveTo>
              <a:lnTo>
                <a:pt x="889891" y="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A21DDD9-7824-47DB-BFE1-92374976236B}">
      <dsp:nvSpPr>
        <dsp:cNvPr id="0" name=""/>
        <dsp:cNvSpPr/>
      </dsp:nvSpPr>
      <dsp:spPr>
        <a:xfrm>
          <a:off x="1589091" y="1680574"/>
          <a:ext cx="0" cy="494286"/>
        </a:xfrm>
        <a:prstGeom prst="line">
          <a:avLst/>
        </a:prstGeom>
        <a:noFill/>
        <a:ln w="12700" cap="flat" cmpd="sng" algn="ctr">
          <a:solidFill>
            <a:schemeClr val="accent6">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A03FD386-50AF-44F5-91FC-DF834D6F05CD}">
      <dsp:nvSpPr>
        <dsp:cNvPr id="0" name=""/>
        <dsp:cNvSpPr/>
      </dsp:nvSpPr>
      <dsp:spPr>
        <a:xfrm>
          <a:off x="1539663" y="1581717"/>
          <a:ext cx="98857" cy="98857"/>
        </a:xfrm>
        <a:prstGeom prst="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441F9EBE-A22C-4655-A228-16E9ABD61D32}">
      <dsp:nvSpPr>
        <dsp:cNvPr id="0" name=""/>
        <dsp:cNvSpPr/>
      </dsp:nvSpPr>
      <dsp:spPr>
        <a:xfrm rot="10800000">
          <a:off x="3623129" y="2174861"/>
          <a:ext cx="2288292" cy="593144"/>
        </a:xfrm>
        <a:prstGeom prst="homePlate">
          <a:avLst>
            <a:gd name="adj" fmla="val 4000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889000">
            <a:lnSpc>
              <a:spcPct val="90000"/>
            </a:lnSpc>
            <a:spcBef>
              <a:spcPct val="0"/>
            </a:spcBef>
            <a:spcAft>
              <a:spcPct val="35000"/>
            </a:spcAft>
            <a:buNone/>
          </a:pPr>
          <a:r>
            <a:rPr lang="en-US" sz="2000" kern="1200"/>
            <a:t>1948</a:t>
          </a:r>
        </a:p>
      </dsp:txBody>
      <dsp:txXfrm rot="10800000">
        <a:off x="3741758" y="2174861"/>
        <a:ext cx="2169663" cy="593144"/>
      </dsp:txXfrm>
    </dsp:sp>
    <dsp:sp modelId="{611B7A4A-742B-419A-BBE5-B2B5ADB75D7A}">
      <dsp:nvSpPr>
        <dsp:cNvPr id="0" name=""/>
        <dsp:cNvSpPr/>
      </dsp:nvSpPr>
      <dsp:spPr>
        <a:xfrm>
          <a:off x="3178183" y="3361149"/>
          <a:ext cx="3178183" cy="15817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33350" rIns="0" bIns="133350" numCol="1" spcCol="1270" anchor="t" anchorCtr="1">
          <a:noAutofit/>
        </a:bodyPr>
        <a:lstStyle/>
        <a:p>
          <a:pPr marL="0" lvl="0" indent="0" algn="ctr" defTabSz="666750">
            <a:lnSpc>
              <a:spcPct val="90000"/>
            </a:lnSpc>
            <a:spcBef>
              <a:spcPct val="0"/>
            </a:spcBef>
            <a:spcAft>
              <a:spcPct val="35000"/>
            </a:spcAft>
            <a:buNone/>
          </a:pPr>
          <a:r>
            <a:rPr lang="en-US" sz="1500" kern="1200"/>
            <a:t>Politicians passed the British Nationality Act (due to Britain needing new workers due to many dying in the war). This gave over 800 million people in the commonwealth the right to claim British citizenship. </a:t>
          </a:r>
        </a:p>
      </dsp:txBody>
      <dsp:txXfrm>
        <a:off x="3178183" y="3361149"/>
        <a:ext cx="3178183" cy="1581717"/>
      </dsp:txXfrm>
    </dsp:sp>
    <dsp:sp modelId="{3D57771D-5FFE-42E5-BEF5-D291874225D3}">
      <dsp:nvSpPr>
        <dsp:cNvPr id="0" name=""/>
        <dsp:cNvSpPr/>
      </dsp:nvSpPr>
      <dsp:spPr>
        <a:xfrm>
          <a:off x="4767275" y="2768005"/>
          <a:ext cx="0" cy="494286"/>
        </a:xfrm>
        <a:prstGeom prst="line">
          <a:avLst/>
        </a:prstGeom>
        <a:noFill/>
        <a:ln w="12700" cap="flat" cmpd="sng" algn="ctr">
          <a:solidFill>
            <a:schemeClr val="accent6">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B15EADB4-E997-4315-8741-E7550F66E4A0}">
      <dsp:nvSpPr>
        <dsp:cNvPr id="0" name=""/>
        <dsp:cNvSpPr/>
      </dsp:nvSpPr>
      <dsp:spPr>
        <a:xfrm>
          <a:off x="4717846" y="3262292"/>
          <a:ext cx="98857" cy="98857"/>
        </a:xfrm>
        <a:prstGeom prst="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76153E-F954-41A6-9F62-E25128C976BC}">
      <dsp:nvSpPr>
        <dsp:cNvPr id="0" name=""/>
        <dsp:cNvSpPr/>
      </dsp:nvSpPr>
      <dsp:spPr>
        <a:xfrm>
          <a:off x="0" y="3793121"/>
          <a:ext cx="11852693" cy="0"/>
        </a:xfrm>
        <a:prstGeom prst="line">
          <a:avLst/>
        </a:prstGeom>
        <a:solidFill>
          <a:schemeClr val="accent4">
            <a:alpha val="90000"/>
            <a:tint val="40000"/>
            <a:hueOff val="0"/>
            <a:satOff val="0"/>
            <a:lumOff val="0"/>
            <a:alphaOff val="0"/>
          </a:schemeClr>
        </a:solidFill>
        <a:ln w="12700" cap="flat" cmpd="sng" algn="ctr">
          <a:solidFill>
            <a:schemeClr val="accent4">
              <a:alpha val="90000"/>
              <a:tint val="40000"/>
              <a:hueOff val="0"/>
              <a:satOff val="0"/>
              <a:lumOff val="0"/>
              <a:alphaOff val="0"/>
            </a:schemeClr>
          </a:solidFill>
          <a:prstDash val="solid"/>
          <a:miter lim="800000"/>
          <a:tailEnd type="triangle" w="lg" len="lg"/>
        </a:ln>
        <a:effectLst/>
      </dsp:spPr>
      <dsp:style>
        <a:lnRef idx="2">
          <a:scrgbClr r="0" g="0" b="0"/>
        </a:lnRef>
        <a:fillRef idx="1">
          <a:scrgbClr r="0" g="0" b="0"/>
        </a:fillRef>
        <a:effectRef idx="0">
          <a:scrgbClr r="0" g="0" b="0"/>
        </a:effectRef>
        <a:fontRef idx="minor"/>
      </dsp:style>
    </dsp:sp>
    <dsp:sp modelId="{2F605FDA-5CE2-4390-B732-55E6C030C86F}">
      <dsp:nvSpPr>
        <dsp:cNvPr id="0" name=""/>
        <dsp:cNvSpPr/>
      </dsp:nvSpPr>
      <dsp:spPr>
        <a:xfrm>
          <a:off x="330116" y="4073812"/>
          <a:ext cx="4828120" cy="8572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00100">
            <a:lnSpc>
              <a:spcPct val="90000"/>
            </a:lnSpc>
            <a:spcBef>
              <a:spcPct val="0"/>
            </a:spcBef>
            <a:spcAft>
              <a:spcPct val="35000"/>
            </a:spcAft>
            <a:buNone/>
            <a:defRPr b="1"/>
          </a:pPr>
          <a:r>
            <a:rPr lang="en-US" sz="1800" kern="1200" dirty="0"/>
            <a:t>May 1948</a:t>
          </a:r>
        </a:p>
      </dsp:txBody>
      <dsp:txXfrm>
        <a:off x="330116" y="4073812"/>
        <a:ext cx="4828120" cy="857245"/>
      </dsp:txXfrm>
    </dsp:sp>
    <dsp:sp modelId="{046A4DBB-811E-46EC-B0B2-A851F8CC6431}">
      <dsp:nvSpPr>
        <dsp:cNvPr id="0" name=""/>
        <dsp:cNvSpPr/>
      </dsp:nvSpPr>
      <dsp:spPr>
        <a:xfrm>
          <a:off x="925" y="1058280"/>
          <a:ext cx="5486500" cy="1293454"/>
        </a:xfrm>
        <a:prstGeom prst="round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0" lvl="0" indent="0" algn="l" defTabSz="666750">
            <a:lnSpc>
              <a:spcPct val="90000"/>
            </a:lnSpc>
            <a:spcBef>
              <a:spcPct val="0"/>
            </a:spcBef>
            <a:spcAft>
              <a:spcPct val="35000"/>
            </a:spcAft>
            <a:buNone/>
          </a:pPr>
          <a:r>
            <a:rPr lang="en-US" sz="1500" kern="1200" dirty="0"/>
            <a:t>The NHS was launched and a huge need for skilled workers was needed. This caused the NHS to advertise in Commonwealth countries. </a:t>
          </a:r>
        </a:p>
      </dsp:txBody>
      <dsp:txXfrm>
        <a:off x="64066" y="1121421"/>
        <a:ext cx="5360218" cy="1167172"/>
      </dsp:txXfrm>
    </dsp:sp>
    <dsp:sp modelId="{461D32E8-AE71-477C-874B-C0087B7C3A6D}">
      <dsp:nvSpPr>
        <dsp:cNvPr id="0" name=""/>
        <dsp:cNvSpPr/>
      </dsp:nvSpPr>
      <dsp:spPr>
        <a:xfrm>
          <a:off x="2744176" y="2351735"/>
          <a:ext cx="0" cy="1441386"/>
        </a:xfrm>
        <a:prstGeom prst="line">
          <a:avLst/>
        </a:prstGeom>
        <a:noFill/>
        <a:ln w="6350" cap="flat" cmpd="sng" algn="ctr">
          <a:solidFill>
            <a:schemeClr val="accent4">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A790F0D6-43CC-48C7-B7B5-AAAC5DF45341}">
      <dsp:nvSpPr>
        <dsp:cNvPr id="0" name=""/>
        <dsp:cNvSpPr/>
      </dsp:nvSpPr>
      <dsp:spPr>
        <a:xfrm>
          <a:off x="6694456" y="2655185"/>
          <a:ext cx="4828120" cy="8572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800100">
            <a:lnSpc>
              <a:spcPct val="90000"/>
            </a:lnSpc>
            <a:spcBef>
              <a:spcPct val="0"/>
            </a:spcBef>
            <a:spcAft>
              <a:spcPct val="35000"/>
            </a:spcAft>
            <a:buNone/>
            <a:defRPr b="1"/>
          </a:pPr>
          <a:r>
            <a:rPr lang="en-US" sz="1800" kern="1200" dirty="0"/>
            <a:t>June 1948</a:t>
          </a:r>
        </a:p>
      </dsp:txBody>
      <dsp:txXfrm>
        <a:off x="6694456" y="2655185"/>
        <a:ext cx="4828120" cy="857245"/>
      </dsp:txXfrm>
    </dsp:sp>
    <dsp:sp modelId="{C5ADC0F8-D7F1-485E-BA49-9EC80173F7BE}">
      <dsp:nvSpPr>
        <dsp:cNvPr id="0" name=""/>
        <dsp:cNvSpPr/>
      </dsp:nvSpPr>
      <dsp:spPr>
        <a:xfrm>
          <a:off x="2687279" y="3736224"/>
          <a:ext cx="113793" cy="113793"/>
        </a:xfrm>
        <a:prstGeom prst="ellips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F86F1BC-CA89-494D-8E76-1789CBD5C0DB}">
      <dsp:nvSpPr>
        <dsp:cNvPr id="0" name=""/>
        <dsp:cNvSpPr/>
      </dsp:nvSpPr>
      <dsp:spPr>
        <a:xfrm>
          <a:off x="6365266" y="5234507"/>
          <a:ext cx="5486500" cy="1293454"/>
        </a:xfrm>
        <a:prstGeom prst="round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0" lvl="0" indent="0" algn="l" defTabSz="666750" rtl="0">
            <a:lnSpc>
              <a:spcPct val="90000"/>
            </a:lnSpc>
            <a:spcBef>
              <a:spcPct val="0"/>
            </a:spcBef>
            <a:spcAft>
              <a:spcPct val="35000"/>
            </a:spcAft>
            <a:buNone/>
          </a:pPr>
          <a:r>
            <a:rPr lang="en-US" sz="1500" kern="1200" dirty="0"/>
            <a:t>Empire Windrush (an old </a:t>
          </a:r>
          <a:r>
            <a:rPr lang="en-US" sz="1500" kern="1200" dirty="0">
              <a:latin typeface="Calibri Light" panose="020F0302020204030204"/>
            </a:rPr>
            <a:t>German</a:t>
          </a:r>
          <a:r>
            <a:rPr lang="en-US" sz="1500" kern="1200" dirty="0"/>
            <a:t> ship captured in the war) made a voyage from Australia via </a:t>
          </a:r>
          <a:r>
            <a:rPr lang="en-US" sz="1500" kern="1200" dirty="0">
              <a:latin typeface="Calibri Light" panose="020F0302020204030204"/>
            </a:rPr>
            <a:t>the Caribbean to</a:t>
          </a:r>
          <a:r>
            <a:rPr lang="en-US" sz="1500" kern="1200" dirty="0"/>
            <a:t> Tilbury (UK), it carried around 500 </a:t>
          </a:r>
          <a:r>
            <a:rPr lang="en-US" sz="1500" kern="1200" dirty="0">
              <a:latin typeface="Calibri Light" panose="020F0302020204030204"/>
            </a:rPr>
            <a:t>experienced</a:t>
          </a:r>
          <a:r>
            <a:rPr lang="en-US" sz="1500" kern="1200" dirty="0"/>
            <a:t> workers, including cleaners, </a:t>
          </a:r>
          <a:r>
            <a:rPr lang="en-US" sz="1500" kern="1200" dirty="0" err="1"/>
            <a:t>labourers</a:t>
          </a:r>
          <a:r>
            <a:rPr lang="en-US" sz="1500" kern="1200" dirty="0"/>
            <a:t>, nurses, builders </a:t>
          </a:r>
          <a:r>
            <a:rPr lang="en-US" sz="1500" kern="1200" dirty="0" err="1"/>
            <a:t>ect.</a:t>
          </a:r>
          <a:r>
            <a:rPr lang="en-US" sz="1500" kern="1200" dirty="0"/>
            <a:t> </a:t>
          </a:r>
        </a:p>
      </dsp:txBody>
      <dsp:txXfrm>
        <a:off x="6428407" y="5297648"/>
        <a:ext cx="5360218" cy="1167172"/>
      </dsp:txXfrm>
    </dsp:sp>
    <dsp:sp modelId="{AA109010-512E-40A3-9543-09D80DE6F905}">
      <dsp:nvSpPr>
        <dsp:cNvPr id="0" name=""/>
        <dsp:cNvSpPr/>
      </dsp:nvSpPr>
      <dsp:spPr>
        <a:xfrm>
          <a:off x="9108516" y="3793121"/>
          <a:ext cx="0" cy="1441386"/>
        </a:xfrm>
        <a:prstGeom prst="line">
          <a:avLst/>
        </a:prstGeom>
        <a:noFill/>
        <a:ln w="6350" cap="flat" cmpd="sng" algn="ctr">
          <a:solidFill>
            <a:schemeClr val="accent4">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C09CBF4E-FF86-4CB4-A47A-D1E5379BBCC2}">
      <dsp:nvSpPr>
        <dsp:cNvPr id="0" name=""/>
        <dsp:cNvSpPr/>
      </dsp:nvSpPr>
      <dsp:spPr>
        <a:xfrm>
          <a:off x="9051619" y="3736224"/>
          <a:ext cx="113793" cy="113793"/>
        </a:xfrm>
        <a:prstGeom prst="ellips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C97C2A-BD1F-4E84-84BA-903389B4A204}">
      <dsp:nvSpPr>
        <dsp:cNvPr id="0" name=""/>
        <dsp:cNvSpPr/>
      </dsp:nvSpPr>
      <dsp:spPr>
        <a:xfrm>
          <a:off x="1629491" y="0"/>
          <a:ext cx="3959192" cy="1151625"/>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n-US" sz="1800" kern="1200" dirty="0"/>
            <a:t>It was not just the Windrush that bought migrants to Britain. </a:t>
          </a:r>
        </a:p>
      </dsp:txBody>
      <dsp:txXfrm>
        <a:off x="1663221" y="33730"/>
        <a:ext cx="3891732" cy="1084165"/>
      </dsp:txXfrm>
    </dsp:sp>
    <dsp:sp modelId="{2CE19951-B0F9-473C-A46E-5A99152E3966}">
      <dsp:nvSpPr>
        <dsp:cNvPr id="0" name=""/>
        <dsp:cNvSpPr/>
      </dsp:nvSpPr>
      <dsp:spPr>
        <a:xfrm rot="6037116">
          <a:off x="3227464" y="1180416"/>
          <a:ext cx="439383" cy="518231"/>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5400000">
        <a:off x="3303831" y="1220968"/>
        <a:ext cx="310939" cy="307568"/>
      </dsp:txXfrm>
    </dsp:sp>
    <dsp:sp modelId="{7BCA10FD-0767-4BC3-B777-3FB069068DB9}">
      <dsp:nvSpPr>
        <dsp:cNvPr id="0" name=""/>
        <dsp:cNvSpPr/>
      </dsp:nvSpPr>
      <dsp:spPr>
        <a:xfrm>
          <a:off x="1305629" y="1727439"/>
          <a:ext cx="3959192" cy="1151625"/>
        </a:xfrm>
        <a:prstGeom prst="roundRect">
          <a:avLst>
            <a:gd name="adj" fmla="val 10000"/>
          </a:avLst>
        </a:prstGeom>
        <a:solidFill>
          <a:schemeClr val="accent4">
            <a:hueOff val="4900445"/>
            <a:satOff val="-20388"/>
            <a:lumOff val="4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By 1955 it was thought that over 18,000 migrants had made their way to Britain. </a:t>
          </a:r>
        </a:p>
      </dsp:txBody>
      <dsp:txXfrm>
        <a:off x="1339359" y="1761169"/>
        <a:ext cx="3891732" cy="1084165"/>
      </dsp:txXfrm>
    </dsp:sp>
    <dsp:sp modelId="{26C7653B-BE5D-4E23-A03B-4C14BE0092AB}">
      <dsp:nvSpPr>
        <dsp:cNvPr id="0" name=""/>
        <dsp:cNvSpPr/>
      </dsp:nvSpPr>
      <dsp:spPr>
        <a:xfrm rot="5400000">
          <a:off x="3069296" y="2907855"/>
          <a:ext cx="431859" cy="518231"/>
        </a:xfrm>
        <a:prstGeom prst="rightArrow">
          <a:avLst>
            <a:gd name="adj1" fmla="val 60000"/>
            <a:gd name="adj2" fmla="val 50000"/>
          </a:avLst>
        </a:prstGeom>
        <a:solidFill>
          <a:schemeClr val="accent4">
            <a:hueOff val="9800891"/>
            <a:satOff val="-40777"/>
            <a:lumOff val="960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5400000">
        <a:off x="3129756" y="2951041"/>
        <a:ext cx="310939" cy="302301"/>
      </dsp:txXfrm>
    </dsp:sp>
    <dsp:sp modelId="{119525FD-D1D1-4345-8832-7A65515D1A21}">
      <dsp:nvSpPr>
        <dsp:cNvPr id="0" name=""/>
        <dsp:cNvSpPr/>
      </dsp:nvSpPr>
      <dsp:spPr>
        <a:xfrm>
          <a:off x="1305629" y="3454877"/>
          <a:ext cx="3959192" cy="1151625"/>
        </a:xfrm>
        <a:prstGeom prst="roundRect">
          <a:avLst>
            <a:gd name="adj" fmla="val 10000"/>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n-US" sz="1800" kern="1200" dirty="0"/>
            <a:t>Many other migrants arrived via other</a:t>
          </a:r>
          <a:r>
            <a:rPr lang="en-US" sz="1800" kern="1200" dirty="0">
              <a:latin typeface="Calibri Light" panose="020F0302020204030204"/>
            </a:rPr>
            <a:t> transport from many different countries, This happened all</a:t>
          </a:r>
          <a:r>
            <a:rPr lang="en-US" sz="1800" kern="1200" dirty="0"/>
            <a:t> the way until 1962.</a:t>
          </a:r>
        </a:p>
      </dsp:txBody>
      <dsp:txXfrm>
        <a:off x="1339359" y="3488607"/>
        <a:ext cx="3891732" cy="108416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359A53-E03C-4B55-89AA-BDB1456849C0}">
      <dsp:nvSpPr>
        <dsp:cNvPr id="0" name=""/>
        <dsp:cNvSpPr/>
      </dsp:nvSpPr>
      <dsp:spPr>
        <a:xfrm>
          <a:off x="0" y="5696056"/>
          <a:ext cx="7418717" cy="934485"/>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666750" rtl="0">
            <a:lnSpc>
              <a:spcPct val="90000"/>
            </a:lnSpc>
            <a:spcBef>
              <a:spcPct val="0"/>
            </a:spcBef>
            <a:spcAft>
              <a:spcPct val="35000"/>
            </a:spcAft>
            <a:buNone/>
          </a:pPr>
          <a:r>
            <a:rPr lang="en-US" sz="1500" kern="1200"/>
            <a:t>This means that you are no longer able to rent your home, </a:t>
          </a:r>
          <a:r>
            <a:rPr lang="en-US" sz="1500" kern="1200">
              <a:latin typeface="Calibri Light" panose="020F0302020204030204"/>
            </a:rPr>
            <a:t>your </a:t>
          </a:r>
          <a:r>
            <a:rPr lang="en-US" sz="1500" kern="1200"/>
            <a:t>driving</a:t>
          </a:r>
          <a:r>
            <a:rPr lang="en-US" sz="1500" kern="1200">
              <a:latin typeface="Calibri Light" panose="020F0302020204030204"/>
            </a:rPr>
            <a:t> </a:t>
          </a:r>
          <a:r>
            <a:rPr lang="en-US" sz="1500" kern="1200"/>
            <a:t>license</a:t>
          </a:r>
          <a:r>
            <a:rPr lang="en-US" sz="1500" kern="1200">
              <a:latin typeface="Calibri Light" panose="020F0302020204030204"/>
            </a:rPr>
            <a:t> </a:t>
          </a:r>
          <a:r>
            <a:rPr lang="en-US" sz="1500" kern="1200"/>
            <a:t>is invalid and your bank account is being closed. You have also received notice that you are to be deported back to Jamaca. A country you have not seen since you were a small child. </a:t>
          </a:r>
        </a:p>
      </dsp:txBody>
      <dsp:txXfrm>
        <a:off x="0" y="5696056"/>
        <a:ext cx="7418717" cy="934485"/>
      </dsp:txXfrm>
    </dsp:sp>
    <dsp:sp modelId="{0E859EAA-C123-4945-A615-AF24CDD2F3B6}">
      <dsp:nvSpPr>
        <dsp:cNvPr id="0" name=""/>
        <dsp:cNvSpPr/>
      </dsp:nvSpPr>
      <dsp:spPr>
        <a:xfrm rot="10800000">
          <a:off x="0" y="4272835"/>
          <a:ext cx="7418717" cy="1437238"/>
        </a:xfrm>
        <a:prstGeom prst="upArrowCallout">
          <a:avLst/>
        </a:prstGeom>
        <a:solidFill>
          <a:schemeClr val="accent3">
            <a:hueOff val="677650"/>
            <a:satOff val="25000"/>
            <a:lumOff val="-36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666750">
            <a:lnSpc>
              <a:spcPct val="90000"/>
            </a:lnSpc>
            <a:spcBef>
              <a:spcPct val="0"/>
            </a:spcBef>
            <a:spcAft>
              <a:spcPct val="35000"/>
            </a:spcAft>
            <a:buNone/>
          </a:pPr>
          <a:r>
            <a:rPr lang="en-US" sz="1500" kern="1200"/>
            <a:t>In 2012, the 'hostile environment legistation' bought in meant you had to prove your citizenship to Britain, however, you have not received any paperwork from the government to prove this. </a:t>
          </a:r>
        </a:p>
      </dsp:txBody>
      <dsp:txXfrm rot="10800000">
        <a:off x="0" y="4272835"/>
        <a:ext cx="7418717" cy="933874"/>
      </dsp:txXfrm>
    </dsp:sp>
    <dsp:sp modelId="{7A53ACA1-7DF4-488E-974D-7ECB8F99E088}">
      <dsp:nvSpPr>
        <dsp:cNvPr id="0" name=""/>
        <dsp:cNvSpPr/>
      </dsp:nvSpPr>
      <dsp:spPr>
        <a:xfrm rot="10800000">
          <a:off x="0" y="2849613"/>
          <a:ext cx="7418717" cy="1437238"/>
        </a:xfrm>
        <a:prstGeom prst="upArrowCallout">
          <a:avLst/>
        </a:prstGeom>
        <a:solidFill>
          <a:schemeClr val="accent3">
            <a:hueOff val="1355300"/>
            <a:satOff val="50000"/>
            <a:lumOff val="-7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666750">
            <a:lnSpc>
              <a:spcPct val="90000"/>
            </a:lnSpc>
            <a:spcBef>
              <a:spcPct val="0"/>
            </a:spcBef>
            <a:spcAft>
              <a:spcPct val="35000"/>
            </a:spcAft>
            <a:buNone/>
          </a:pPr>
          <a:r>
            <a:rPr lang="en-US" sz="1500" kern="1200"/>
            <a:t>In your adult life you have held a job as a labourer for a big firm for many years. Paying taxes as you earn. </a:t>
          </a:r>
        </a:p>
      </dsp:txBody>
      <dsp:txXfrm rot="10800000">
        <a:off x="0" y="2849613"/>
        <a:ext cx="7418717" cy="933874"/>
      </dsp:txXfrm>
    </dsp:sp>
    <dsp:sp modelId="{58B07924-B507-4C8C-ACFF-2F4ADE440D50}">
      <dsp:nvSpPr>
        <dsp:cNvPr id="0" name=""/>
        <dsp:cNvSpPr/>
      </dsp:nvSpPr>
      <dsp:spPr>
        <a:xfrm rot="10800000">
          <a:off x="0" y="1426392"/>
          <a:ext cx="7418717" cy="1437238"/>
        </a:xfrm>
        <a:prstGeom prst="upArrowCallout">
          <a:avLst/>
        </a:prstGeom>
        <a:solidFill>
          <a:schemeClr val="accent3">
            <a:hueOff val="2032949"/>
            <a:satOff val="75000"/>
            <a:lumOff val="-1102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666750">
            <a:lnSpc>
              <a:spcPct val="90000"/>
            </a:lnSpc>
            <a:spcBef>
              <a:spcPct val="0"/>
            </a:spcBef>
            <a:spcAft>
              <a:spcPct val="35000"/>
            </a:spcAft>
            <a:buNone/>
          </a:pPr>
          <a:r>
            <a:rPr lang="en-US" sz="1500" kern="1200"/>
            <a:t>You arrived here in 1958 with your Dad. </a:t>
          </a:r>
        </a:p>
      </dsp:txBody>
      <dsp:txXfrm rot="10800000">
        <a:off x="0" y="1426392"/>
        <a:ext cx="7418717" cy="933874"/>
      </dsp:txXfrm>
    </dsp:sp>
    <dsp:sp modelId="{8E4BCA62-DDAB-4696-B177-3E9E25D0DD4E}">
      <dsp:nvSpPr>
        <dsp:cNvPr id="0" name=""/>
        <dsp:cNvSpPr/>
      </dsp:nvSpPr>
      <dsp:spPr>
        <a:xfrm rot="10800000">
          <a:off x="0" y="3171"/>
          <a:ext cx="7418717" cy="1437238"/>
        </a:xfrm>
        <a:prstGeom prst="upArrowCallout">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666750" rtl="0">
            <a:lnSpc>
              <a:spcPct val="90000"/>
            </a:lnSpc>
            <a:spcBef>
              <a:spcPct val="0"/>
            </a:spcBef>
            <a:spcAft>
              <a:spcPct val="35000"/>
            </a:spcAft>
            <a:buNone/>
          </a:pPr>
          <a:r>
            <a:rPr lang="en-US" sz="1500" kern="1200"/>
            <a:t>Imagine you are one of the Windrush migrants.</a:t>
          </a:r>
        </a:p>
      </dsp:txBody>
      <dsp:txXfrm rot="10800000">
        <a:off x="0" y="3171"/>
        <a:ext cx="7418717" cy="93387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EF71E9-8A2B-4A2F-B090-90194A6EB877}">
      <dsp:nvSpPr>
        <dsp:cNvPr id="0" name=""/>
        <dsp:cNvSpPr/>
      </dsp:nvSpPr>
      <dsp:spPr>
        <a:xfrm>
          <a:off x="0" y="894511"/>
          <a:ext cx="5257800" cy="1651406"/>
        </a:xfrm>
        <a:prstGeom prst="roundRect">
          <a:avLst>
            <a:gd name="adj" fmla="val 10000"/>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216D927-03EC-4419-A72A-9736258A3862}">
      <dsp:nvSpPr>
        <dsp:cNvPr id="0" name=""/>
        <dsp:cNvSpPr/>
      </dsp:nvSpPr>
      <dsp:spPr>
        <a:xfrm>
          <a:off x="499550" y="1266078"/>
          <a:ext cx="908273" cy="908273"/>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746C1FF-B04C-4BF6-A3A5-AB9C31A4CDD7}">
      <dsp:nvSpPr>
        <dsp:cNvPr id="0" name=""/>
        <dsp:cNvSpPr/>
      </dsp:nvSpPr>
      <dsp:spPr>
        <a:xfrm>
          <a:off x="1907374" y="894511"/>
          <a:ext cx="3350425" cy="16514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4774" tIns="174774" rIns="174774" bIns="174774" numCol="1" spcCol="1270" anchor="ctr" anchorCtr="0">
          <a:noAutofit/>
        </a:bodyPr>
        <a:lstStyle/>
        <a:p>
          <a:pPr marL="0" lvl="0" indent="0" algn="l" defTabSz="933450">
            <a:lnSpc>
              <a:spcPct val="90000"/>
            </a:lnSpc>
            <a:spcBef>
              <a:spcPct val="0"/>
            </a:spcBef>
            <a:spcAft>
              <a:spcPct val="35000"/>
            </a:spcAft>
            <a:buNone/>
          </a:pPr>
          <a:r>
            <a:rPr lang="en-US" sz="2100" kern="1200"/>
            <a:t>The short answer is NO. </a:t>
          </a:r>
        </a:p>
      </dsp:txBody>
      <dsp:txXfrm>
        <a:off x="1907374" y="894511"/>
        <a:ext cx="3350425" cy="1651406"/>
      </dsp:txXfrm>
    </dsp:sp>
    <dsp:sp modelId="{9099618E-BD6D-4AE2-AC3E-CFF8EDA980B6}">
      <dsp:nvSpPr>
        <dsp:cNvPr id="0" name=""/>
        <dsp:cNvSpPr/>
      </dsp:nvSpPr>
      <dsp:spPr>
        <a:xfrm>
          <a:off x="0" y="2958769"/>
          <a:ext cx="5257800" cy="1651406"/>
        </a:xfrm>
        <a:prstGeom prst="roundRect">
          <a:avLst>
            <a:gd name="adj" fmla="val 10000"/>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8BC22F7-25F7-49EA-99BA-1B5F92AD20E7}">
      <dsp:nvSpPr>
        <dsp:cNvPr id="0" name=""/>
        <dsp:cNvSpPr/>
      </dsp:nvSpPr>
      <dsp:spPr>
        <a:xfrm>
          <a:off x="499550" y="3330336"/>
          <a:ext cx="908273" cy="90827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5EC70E4-48AA-4FDF-99AB-B2D58C168FA5}">
      <dsp:nvSpPr>
        <dsp:cNvPr id="0" name=""/>
        <dsp:cNvSpPr/>
      </dsp:nvSpPr>
      <dsp:spPr>
        <a:xfrm>
          <a:off x="1907374" y="2958769"/>
          <a:ext cx="3350425" cy="16514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4774" tIns="174774" rIns="174774" bIns="174774" numCol="1" spcCol="1270" anchor="ctr" anchorCtr="0">
          <a:noAutofit/>
        </a:bodyPr>
        <a:lstStyle/>
        <a:p>
          <a:pPr marL="0" lvl="0" indent="0" algn="l" defTabSz="933450">
            <a:lnSpc>
              <a:spcPct val="90000"/>
            </a:lnSpc>
            <a:spcBef>
              <a:spcPct val="0"/>
            </a:spcBef>
            <a:spcAft>
              <a:spcPct val="35000"/>
            </a:spcAft>
            <a:buNone/>
          </a:pPr>
          <a:r>
            <a:rPr lang="en-US" sz="2100" kern="1200"/>
            <a:t>There are still many people out there waiting for documents to arrive and still facing deportation. </a:t>
          </a:r>
        </a:p>
      </dsp:txBody>
      <dsp:txXfrm>
        <a:off x="1907374" y="2958769"/>
        <a:ext cx="3350425" cy="1651406"/>
      </dsp:txXfrm>
    </dsp:sp>
  </dsp:spTree>
</dsp:drawing>
</file>

<file path=ppt/diagrams/layout1.xml><?xml version="1.0" encoding="utf-8"?>
<dgm:layoutDef xmlns:dgm="http://schemas.openxmlformats.org/drawingml/2006/diagram" xmlns:a="http://schemas.openxmlformats.org/drawingml/2006/main" uniqueId="urn:microsoft.com/office/officeart/2016/7/layout/HexagonTimeline">
  <dgm:title val="Hexagon Timeline"/>
  <dgm:desc val="Use to show a list of events in chronological order. An invisible box contains the description while the date is shown in hexagons, except for the first and last node where the date is shown in a home shape. It can display large amount of text with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1" val="20"/>
      <dgm:constr type="primFontSz" for="des" forName="Childtext1" val="20"/>
      <dgm:constr type="primFontSz" for="des" forName="Childtext1" refType="primFontSz" refFor="des" refForName="Parent1" op="lte"/>
      <dgm:constr type="w" for="ch" forName="composite" refType="w"/>
      <dgm:constr type="h" for="ch" forName="composite" refType="h"/>
      <dgm:constr type="w" for="ch" forName="spaceBetweenRectangles" refType="w" fact="0"/>
      <dgm:constr type="h" for="ch" forName="spaceBetweenRectangles" refType="h" fact="0"/>
      <dgm:constr type="primFontSz" for="des" forName="Parent1" op="equ"/>
      <dgm:constr type="primFontSz" for="des" forName="Childtext1" op="equ"/>
    </dgm:constrLst>
    <dgm:forEach name="nodesForEach" axis="ch" ptType="node">
      <dgm:layoutNode name="composite">
        <dgm:alg type="composite"/>
        <dgm:shape xmlns:r="http://schemas.openxmlformats.org/officeDocument/2006/relationships" r:blip="">
          <dgm:adjLst/>
        </dgm:shape>
        <dgm:choose name="casesForSnakingLogic">
          <dgm:if name="Name7" axis="self" ptType="node" func="posOdd" op="equ" val="1">
            <dgm:constrLst>
              <dgm:constr type="w" for="ch" forName="Parent1" refType="w" fact="0.72"/>
              <dgm:constr type="ctrY" for="ch" forName="Parent1" refType="h" fact="0.5"/>
              <dgm:constr type="h" for="ch" forName="Parent1" refType="h" fact="0.12"/>
              <dgm:constr type="l" for="ch" forName="Parent1" refType="w" fact="0.14"/>
              <dgm:constr type="w" for="ch" forName="Childtext1" refType="w"/>
              <dgm:constr type="h" for="ch" forName="Childtext1" refType="h" fact="0.32"/>
              <dgm:constr type="t" for="ch" forName="Childtext1" refType="h" fact="0"/>
              <dgm:constr type="w" for="ch" forName="ConnectLine"/>
              <dgm:constr type="h" for="ch" forName="ConnectLine" refType="h" fact="0.1"/>
              <dgm:constr type="b" for="ch" forName="ConnectLine" refType="t" refFor="ch" refForName="Parent1"/>
              <dgm:constr type="ctrX" for="ch" forName="ConnectLine" refType="w" fact="0.5"/>
              <dgm:constr type="w" for="ch" forName="ConnectLineEnd" refType="h" fact="0.02"/>
              <dgm:constr type="h" for="ch" forName="ConnectLineEnd" refType="h" fact="0.02"/>
              <dgm:constr type="b" for="ch" forName="ConnectLineEnd" refType="t" refFor="ch" refForName="ConnectLine"/>
              <dgm:constr type="ctrX" for="ch" forName="ConnectLineEnd" refType="ctrX" refFor="ch" refForName="ConnectLine"/>
              <dgm:constr type="w" for="ch" forName="EmptyPane" refType="w"/>
              <dgm:constr type="b" for="ch" forName="EmptyPane" refType="h"/>
              <dgm:constr type="h" for="ch" forName="EmptyPane" refType="h" fact="0.44"/>
            </dgm:constrLst>
          </dgm:if>
          <dgm:else name="Name8">
            <dgm:constrLst>
              <dgm:constr type="w" for="ch" forName="Parent1" refType="w" fact="0.72"/>
              <dgm:constr type="ctrY" for="ch" forName="Parent1" refType="h" fact="0.5"/>
              <dgm:constr type="h" for="ch" forName="Parent1" refType="h" fact="0.12"/>
              <dgm:constr type="l" for="ch" forName="Parent1" refType="w" fact="0.14"/>
              <dgm:constr type="w" for="ch" forName="Childtext1" refType="w"/>
              <dgm:constr type="h" for="ch" forName="Childtext1" refType="h" fact="0.32"/>
              <dgm:constr type="b" for="ch" forName="Childtext1" refType="h"/>
              <dgm:constr type="w" for="ch" forName="ConnectLine"/>
              <dgm:constr type="h" for="ch" forName="ConnectLine" refType="h" fact="0.1"/>
              <dgm:constr type="t" for="ch" forName="ConnectLine" refType="b" refFor="ch" refForName="Parent1"/>
              <dgm:constr type="ctrX" for="ch" forName="ConnectLine" refType="w" fact="0.5"/>
              <dgm:constr type="w" for="ch" forName="ConnectLineEnd" refType="h" fact="0.02"/>
              <dgm:constr type="h" for="ch" forName="ConnectLineEnd" refType="h" fact="0.02"/>
              <dgm:constr type="t" for="ch" forName="ConnectLineEnd" refType="b" refFor="ch" refForName="ConnectLine"/>
              <dgm:constr type="ctrX" for="ch" forName="ConnectLineEnd" refType="ctrX" refFor="ch" refForName="ConnectLine"/>
              <dgm:constr type="w" for="ch" forName="EmptyPane" refType="w"/>
              <dgm:constr type="h" for="ch" forName="EmptyPane" refType="h" fact="0.44"/>
            </dgm:constrLst>
          </dgm:else>
        </dgm:choose>
        <dgm:layoutNode name="Parent1" styleLbl="alignNode1">
          <dgm:varLst>
            <dgm:chMax val="1"/>
            <dgm:chPref val="1"/>
            <dgm:bulletEnabled val="1"/>
          </dgm:varLst>
          <dgm:alg type="tx"/>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ect" r:blip="">
                    <dgm:adjLst/>
                  </dgm:shape>
                </dgm:if>
                <dgm:else name="ifMoreThanOneNode">
                  <dgm:choose name="Name18">
                    <dgm:if name="Name19" func="var" arg="dir" op="equ" val="norm">
                      <dgm:shape xmlns:r="http://schemas.openxmlformats.org/officeDocument/2006/relationships" type="homePlate" r:blip="">
                        <dgm:adjLst>
                          <dgm:adj idx="1" val="0.4"/>
                        </dgm:adjLst>
                      </dgm:shape>
                    </dgm:if>
                    <dgm:else name="Name20">
                      <dgm:shape xmlns:r="http://schemas.openxmlformats.org/officeDocument/2006/relationships" rot="180" type="homePlate" r:blip="">
                        <dgm:adjLst>
                          <dgm:adj idx="1" val="0.4"/>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180" type="homePlate" r:blip="">
                        <dgm:adjLst>
                          <dgm:adj idx="1" val="0.4"/>
                        </dgm:adjLst>
                      </dgm:shape>
                    </dgm:if>
                    <dgm:else name="Name26">
                      <dgm:shape xmlns:r="http://schemas.openxmlformats.org/officeDocument/2006/relationships" type="homePlate" r:blip="">
                        <dgm:adjLst>
                          <dgm:adj idx="1" val="0.4"/>
                        </dgm:adjLst>
                      </dgm:shape>
                    </dgm:else>
                  </dgm:choose>
                </dgm:if>
                <dgm:else name="Name27">
                  <dgm:shape xmlns:r="http://schemas.openxmlformats.org/officeDocument/2006/relationships" type="hexagon" r:blip="">
                    <dgm:adjLst>
                      <dgm:adj idx="1" val="0.4"/>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moveWith="Parent1">
          <dgm:varLst>
            <dgm:chMax val="0"/>
            <dgm:chPref val="0"/>
            <dgm:bulletEnabled/>
          </dgm:varLst>
          <dgm:choose name="casesForTxtDirLogic1">
            <dgm:if name="Name77" axis="self" ptType="node" func="posOdd" op="equ" val="1">
              <dgm:alg type="tx">
                <dgm:param type="txAnchorVert" val="b"/>
                <dgm:param type="txAnchorHorz" val="ctr"/>
                <dgm:param type="parTxRTLAlign" val="ctr"/>
                <dgm:param type="parTxLTRAlign" val="ctr"/>
              </dgm:alg>
            </dgm:if>
            <dgm:else name="Name88">
              <dgm:alg type="tx">
                <dgm:param type="txAnchorVert" val="t"/>
                <dgm:param type="txAnchorHorz" val="ctr"/>
                <dgm:param type="parTxRTLAlign" val="ctr"/>
                <dgm:param type="parTxLTRAlign" val="ctr"/>
              </dgm:alg>
            </dgm:else>
          </dgm:choose>
          <dgm:shape xmlns:r="http://schemas.openxmlformats.org/officeDocument/2006/relationships" type="rect" r:blip="">
            <dgm:adjLst/>
          </dgm:shape>
          <dgm:constrLst>
            <dgm:constr type="lMarg"/>
            <dgm:constr type="rMarg"/>
            <dgm:constr type="tMarg" refType="primFontSz" fact="0.7"/>
            <dgm:constr type="bMarg" refType="primFontSz" fact="0.7"/>
          </dgm:constrLst>
          <dgm:presOf axis="ch" ptType="node"/>
          <dgm:ruleLst>
            <dgm:rule type="primFontSz" val="11" fact="NaN" max="NaN"/>
          </dgm:ruleLst>
        </dgm:layoutNode>
        <dgm:layoutNode name="ConnectLine" styleLbl="sibTrans1D1" moveWith="Parent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ConnectLineEnd" styleLbl="node1" moveWith="Parent1">
          <dgm:alg type="sp"/>
          <dgm:shape xmlns:r="http://schemas.openxmlformats.org/officeDocument/2006/relationships" type="rect" r:blip="">
            <dgm:adjLst/>
          </dgm:shape>
          <dgm:presOf/>
          <dgm:constrLst/>
        </dgm:layoutNode>
        <dgm:layoutNode name="EmptyPane" moveWith="Parent1">
          <dgm:alg type="sp"/>
          <dgm:shape xmlns:r="http://schemas.openxmlformats.org/officeDocument/2006/relationships" r:blip="">
            <dgm:adjLst/>
          </dgm:shape>
          <dgm:presOf/>
          <dgm:constrLst/>
        </dgm:layoutNode>
      </dgm:layoutNode>
      <dgm:forEach name="Name28" axis="followSib" ptType="sibTrans" cnt="1">
        <dgm:layoutNode name="spaceBetweenRectangles" styleLbl="fgAcc1">
          <dgm:alg type="conn">
            <dgm:param type="dim" val="1D"/>
            <dgm:param type="srcNode" val="Parent1"/>
            <dgm:param type="dstNode" val="Parent1"/>
            <dgm:param type="begPts" val="midR"/>
            <dgm:param type="endPts" val="midL"/>
            <dgm:param type="endSty" val="noArr"/>
          </dgm:alg>
          <dgm:shape xmlns:r="http://schemas.openxmlformats.org/officeDocument/2006/relationships" type="conn" r:blip="" zOrderOff="-2">
            <dgm:adjLst/>
          </dgm:shape>
          <dgm:presOf/>
          <dgm:constrLst>
            <dgm:constr type="connDist"/>
            <dgm:constr type="begPad"/>
            <dgm:constr type="endPad"/>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6/7/layout/BasicTimeline">
  <dgm:title val="Basic Timeline"/>
  <dgm:desc val="Use to show a list of events in chronological order. The rounded rectangular shape contains the description while the date is shown below on the time line. It's the perfect SmartArt for displaying large amount of text with a medium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dgm:constrLst>
    <dgm:layoutNode name="divider" styleLbl="fgAccFollowNode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presOf/>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16"/>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42"/>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8"/>
                <dgm:constr type="l" for="ch" forName="L1TextContainer" refType="w" fact="0.06"/>
                <dgm:constr type="t" for="ch" forName="L1TextContainer" refType="h" fact="0.537"/>
                <dgm:constr type="h" for="ch" forName="L1TextContainer" refType="h" fact="0.113"/>
                <dgm:constr type="w" for="ch" forName="L2TextContainerWrapper" refType="w"/>
                <dgm:constr type="h" for="ch" forName="L2TextContainerWrapper" refType="h" fact="0.31"/>
                <dgm:constr type="b" for="ch" forName="L2TextContainerWrapper" refType="h" fact="0.31"/>
                <dgm:constr type="w" for="ch" forName="ConnectLine"/>
                <dgm:constr type="l" for="ch" forName="ConnectLine" refType="w" fact="0.5"/>
                <dgm:constr type="h" for="ch" forName="ConnectLine" refType="h" fact="0.19"/>
                <dgm:constr type="t" for="ch" forName="ConnectLine" refType="h" fact="0.31"/>
                <dgm:constr type="w" for="ch" forName="ConnectorPoint" refType="h" fact="0.015"/>
                <dgm:constr type="h" for="ch" forName="ConnectorPoint" refType="h" fact="0.015"/>
                <dgm:constr type="ctrX" for="ch" forName="ConnectorPoint" refType="w" fact="0.5"/>
                <dgm:constr type="ctrY" for="ch" forName="ConnectorPoint" refType="h" fact="0.5"/>
                <dgm:constr type="w" for="ch" forName="EmptyPlaceHolder" refType="w"/>
                <dgm:constr type="t" for="ch" forName="EmptyPlaceHolder" refType="h" fact="0.65"/>
                <dgm:constr type="h" for="ch" forName="EmptyPlaceHolder" refType="h" fact="0.35"/>
              </dgm:constrLst>
            </dgm:if>
            <dgm:else name="CaseForPlacingNodeBelowDivider">
              <dgm:constrLst>
                <dgm:constr type="w" for="ch" forName="L1TextContainer" refType="w" fact="0.88"/>
                <dgm:constr type="l" for="ch" forName="L1TextContainer" refType="w" fact="0.06"/>
                <dgm:constr type="t" for="ch" forName="L1TextContainer" refType="h" fact="0.35"/>
                <dgm:constr type="h" for="ch" forName="L1TextContainer" refType="h" fact="0.113"/>
                <dgm:constr type="w" for="ch" forName="L2TextContainerWrapper" refType="w"/>
                <dgm:constr type="h" for="ch" forName="L2TextContainerWrapper" refType="h" fact="0.31"/>
                <dgm:constr type="t" for="ch" forName="L2TextContainerWrapper" refType="h" fact="0.69"/>
                <dgm:constr type="w" for="ch" forName="ConnectLine"/>
                <dgm:constr type="l" for="ch" forName="ConnectLine" refType="w" fact="0.5"/>
                <dgm:constr type="h" for="ch" forName="ConnectLine" refType="h" fact="0.19"/>
                <dgm:constr type="t" for="ch" forName="ConnectLine" refType="h" fact="0.5"/>
                <dgm:constr type="w" for="ch" forName="ConnectorPoint" refType="h" fact="0.015"/>
                <dgm:constr type="h" for="ch" forName="ConnectorPoint" refType="h" fact="0.015"/>
                <dgm:constr type="ctrX" for="ch" forName="ConnectorPoint" refType="w" fact="0.5"/>
                <dgm:constr type="ctrY" for="ch" forName="ConnectorPoint" refType="h" fact="0.5"/>
                <dgm:constr type="w" for="ch" forName="EmptyPlaceHolder" refType="w"/>
                <dgm:constr type="h" for="ch" forName="EmptyPlaceHolder" refType="h" fact="0.35"/>
                <dgm:constr type="t" for="ch" forName="EmptyPlaceHolder" refType="h" fact="0"/>
              </dgm:constrLst>
            </dgm:else>
          </dgm:choose>
          <dgm:layoutNode name="L1TextContainer" styleLbl="revTx">
            <dgm:varLst>
              <dgm:chMax val="1"/>
              <dgm:chPref val="1"/>
              <dgm:bulletEnabled val="1"/>
            </dgm:varLst>
            <dgm:choose name="casesForTxtDirLogic">
              <dgm:if name="Name78" axis="self" ptType="node" func="posOdd" op="equ" val="1">
                <dgm:alg type="tx">
                  <dgm:param type="txAnchorHorz" val="ctr"/>
                  <dgm:param type="txAnchorVert" val="t"/>
                  <dgm:param type="parTxLTRAlign" val="ctr"/>
                  <dgm:param type="parTxRTLAlign" val="ctr"/>
                </dgm:alg>
              </dgm:if>
              <dgm:else name="Name89">
                <dgm:alg type="tx">
                  <dgm:param type="txAnchorHorz" val="ctr"/>
                  <dgm:param type="txAnchorVert" val="b"/>
                  <dgm:param type="parTxLTRAlign" val="ctr"/>
                  <dgm:param type="parTxRTLAlign" val="ctr"/>
                </dgm:alg>
              </dgm:else>
            </dgm:choose>
            <dgm:shape xmlns:r="http://schemas.openxmlformats.org/officeDocument/2006/relationships" type="rect" r:blip="">
              <dgm:adjLst/>
            </dgm:shape>
            <dgm:presOf axis="self"/>
            <dgm:constrLst>
              <dgm:constr type="lMarg"/>
              <dgm:constr type="rMarg"/>
              <dgm:constr type="tMarg"/>
              <dgm:constr type="bMarg"/>
            </dgm:constrLst>
            <dgm:ruleLst>
              <dgm:rule type="primFontSz" val="14" fact="NaN" max="NaN"/>
            </dgm:ruleLst>
          </dgm:layoutNode>
          <dgm:layoutNode name="L2TextContainerWrapper">
            <dgm:varLst>
              <dgm:chMax val="0"/>
              <dgm:chPref val="0"/>
              <dgm:bulletEnabled val="1"/>
            </dgm:varLst>
            <dgm:alg type="composite"/>
            <dgm:choose name="L2TextContainerConstr">
              <dgm:if name="CaseForPlacingL2TextContaineAboveDivider" axis="self" ptType="node" func="posOdd" op="equ" val="1">
                <dgm:constrLst>
                  <dgm:constr type="h" for="ch" forName="L2TextContainer" refType="h" fact="0.55"/>
                  <dgm:constr type="b" for="ch" forName="L2TextContainer" refType="h"/>
                  <dgm:constr type="h" for="ch" forName="FlexibleEmptyPlaceHolder" refType="h" fact="0.45"/>
                </dgm:constrLst>
              </dgm:if>
              <dgm:else name="CaseForPlacingL2TextContaineBelowDivider">
                <dgm:constrLst>
                  <dgm:constr type="h" for="ch" forName="L2TextContainer" refType="h" fact="0.55"/>
                  <dgm:constr type="h" for="ch" forName="FlexibleEmptyPlaceHolder" refType="h" fact="0.45"/>
                  <dgm:constr type="b" for="ch" forName="FlexibleEmptyPlaceHolder" refType="h"/>
                </dgm:constrLst>
              </dgm:else>
            </dgm:choose>
            <dgm:layoutNode name="L2TextContainer" styleLbl="bgAcc1">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oundRect" r:blip="">
                <dgm:adjLst/>
              </dgm:shape>
              <dgm:presOf axis="des" ptType="node"/>
              <dgm:constrLst>
                <dgm:constr type="primFontSz" val="17"/>
                <dgm:constr type="lMarg" refType="primFontSz" fact="0.7"/>
                <dgm:constr type="rMarg" refType="primFontSz" fact="0.7"/>
                <dgm:constr type="tMarg" refType="primFontSz" fact="0.7"/>
                <dgm:constr type="bMarg" refType="primFontSz" fact="0.7"/>
              </dgm:constrLst>
              <dgm:ruleLst>
                <dgm:rule type="primFontSz" val="12" fact="NaN" max="NaN"/>
                <dgm:rule type="secFontSz" val="10" fact="NaN" max="NaN"/>
                <dgm:rule type="h" val="INF"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sibTrans1D1" moveWith="L2TextContainer">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orPoint" styleLbl="alignNode1" moveWith="L2TextContainer">
            <dgm:alg type="sp"/>
            <dgm:shape xmlns:r="http://schemas.openxmlformats.org/officeDocument/2006/relationships" type="ellipse" r:blip="" zOrderOff="1">
              <dgm:adj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20EFA6-210E-4FD7-9864-033FCC637705}" type="datetimeFigureOut">
              <a:rPr lang="en-GB" smtClean="0"/>
              <a:t>12/10/2021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B5A37C-6290-414F-869B-2402EA7AC45D}" type="slidenum">
              <a:rPr lang="en-GB" smtClean="0"/>
              <a:t>‹#›</a:t>
            </a:fld>
            <a:endParaRPr lang="en-GB"/>
          </a:p>
        </p:txBody>
      </p:sp>
    </p:spTree>
    <p:extLst>
      <p:ext uri="{BB962C8B-B14F-4D97-AF65-F5344CB8AC3E}">
        <p14:creationId xmlns:p14="http://schemas.microsoft.com/office/powerpoint/2010/main" val="16715615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youtube.com/watch?v=Q4SIP7EZze4"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https://www.youtube.com/watch?v=Q4SIP7EZze4</a:t>
            </a:r>
            <a:endParaRPr lang="en-US"/>
          </a:p>
        </p:txBody>
      </p:sp>
      <p:sp>
        <p:nvSpPr>
          <p:cNvPr id="4" name="Slide Number Placeholder 3"/>
          <p:cNvSpPr>
            <a:spLocks noGrp="1"/>
          </p:cNvSpPr>
          <p:nvPr>
            <p:ph type="sldNum" sz="quarter" idx="5"/>
          </p:nvPr>
        </p:nvSpPr>
        <p:spPr/>
        <p:txBody>
          <a:bodyPr/>
          <a:lstStyle/>
          <a:p>
            <a:fld id="{33B79672-60F8-49E4-B65C-FF322CC68CD4}" type="slidenum">
              <a:rPr lang="en-US"/>
              <a:t>12</a:t>
            </a:fld>
            <a:endParaRPr lang="en-US"/>
          </a:p>
        </p:txBody>
      </p:sp>
    </p:spTree>
    <p:extLst>
      <p:ext uri="{BB962C8B-B14F-4D97-AF65-F5344CB8AC3E}">
        <p14:creationId xmlns:p14="http://schemas.microsoft.com/office/powerpoint/2010/main" val="38398183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C3B5A-BE97-419A-BCB4-18B027FE87C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BB6C906-F86C-4E79-A3FF-7CD852FA7D6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5D8E6FB-9E35-45BD-85D7-54EB202F58E2}"/>
              </a:ext>
            </a:extLst>
          </p:cNvPr>
          <p:cNvSpPr>
            <a:spLocks noGrp="1"/>
          </p:cNvSpPr>
          <p:nvPr>
            <p:ph type="dt" sz="half" idx="10"/>
          </p:nvPr>
        </p:nvSpPr>
        <p:spPr/>
        <p:txBody>
          <a:bodyPr/>
          <a:lstStyle/>
          <a:p>
            <a:fld id="{5899F731-5BEB-4288-89E5-2DE3BBF5CA32}" type="datetimeFigureOut">
              <a:rPr lang="en-GB" smtClean="0"/>
              <a:t>12/10/2021</a:t>
            </a:fld>
            <a:endParaRPr lang="en-GB"/>
          </a:p>
        </p:txBody>
      </p:sp>
      <p:sp>
        <p:nvSpPr>
          <p:cNvPr id="5" name="Footer Placeholder 4">
            <a:extLst>
              <a:ext uri="{FF2B5EF4-FFF2-40B4-BE49-F238E27FC236}">
                <a16:creationId xmlns:a16="http://schemas.microsoft.com/office/drawing/2014/main" id="{AAC98BB8-BBE8-4C66-AC8D-B17CED9D89C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E829448-D926-41B6-B1A2-FD109D4983E8}"/>
              </a:ext>
            </a:extLst>
          </p:cNvPr>
          <p:cNvSpPr>
            <a:spLocks noGrp="1"/>
          </p:cNvSpPr>
          <p:nvPr>
            <p:ph type="sldNum" sz="quarter" idx="12"/>
          </p:nvPr>
        </p:nvSpPr>
        <p:spPr/>
        <p:txBody>
          <a:bodyPr/>
          <a:lstStyle/>
          <a:p>
            <a:fld id="{04378203-9572-4135-BBAC-6E71FC0025FE}" type="slidenum">
              <a:rPr lang="en-GB" smtClean="0"/>
              <a:t>‹#›</a:t>
            </a:fld>
            <a:endParaRPr lang="en-GB"/>
          </a:p>
        </p:txBody>
      </p:sp>
    </p:spTree>
    <p:extLst>
      <p:ext uri="{BB962C8B-B14F-4D97-AF65-F5344CB8AC3E}">
        <p14:creationId xmlns:p14="http://schemas.microsoft.com/office/powerpoint/2010/main" val="5790838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1C0EA-F1CF-4297-B72B-26F791BC855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F1AE24A-15F4-45A7-B341-78B14F8812F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02FD5D8-0070-49EE-A3DB-6CE3B7F1E07B}"/>
              </a:ext>
            </a:extLst>
          </p:cNvPr>
          <p:cNvSpPr>
            <a:spLocks noGrp="1"/>
          </p:cNvSpPr>
          <p:nvPr>
            <p:ph type="dt" sz="half" idx="10"/>
          </p:nvPr>
        </p:nvSpPr>
        <p:spPr/>
        <p:txBody>
          <a:bodyPr/>
          <a:lstStyle/>
          <a:p>
            <a:fld id="{5899F731-5BEB-4288-89E5-2DE3BBF5CA32}" type="datetimeFigureOut">
              <a:rPr lang="en-GB" smtClean="0"/>
              <a:t>12/10/2021</a:t>
            </a:fld>
            <a:endParaRPr lang="en-GB"/>
          </a:p>
        </p:txBody>
      </p:sp>
      <p:sp>
        <p:nvSpPr>
          <p:cNvPr id="5" name="Footer Placeholder 4">
            <a:extLst>
              <a:ext uri="{FF2B5EF4-FFF2-40B4-BE49-F238E27FC236}">
                <a16:creationId xmlns:a16="http://schemas.microsoft.com/office/drawing/2014/main" id="{E10BAB2F-9F04-4E36-9D33-64C9C310AFA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9A5096F-5A65-4236-AC7E-C5D8B0D16099}"/>
              </a:ext>
            </a:extLst>
          </p:cNvPr>
          <p:cNvSpPr>
            <a:spLocks noGrp="1"/>
          </p:cNvSpPr>
          <p:nvPr>
            <p:ph type="sldNum" sz="quarter" idx="12"/>
          </p:nvPr>
        </p:nvSpPr>
        <p:spPr/>
        <p:txBody>
          <a:bodyPr/>
          <a:lstStyle/>
          <a:p>
            <a:fld id="{04378203-9572-4135-BBAC-6E71FC0025FE}" type="slidenum">
              <a:rPr lang="en-GB" smtClean="0"/>
              <a:t>‹#›</a:t>
            </a:fld>
            <a:endParaRPr lang="en-GB"/>
          </a:p>
        </p:txBody>
      </p:sp>
    </p:spTree>
    <p:extLst>
      <p:ext uri="{BB962C8B-B14F-4D97-AF65-F5344CB8AC3E}">
        <p14:creationId xmlns:p14="http://schemas.microsoft.com/office/powerpoint/2010/main" val="7633194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D054FC3-8F20-4982-97C2-CFB805660FF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DF06D02-5C77-48D9-A344-67E3FA9E71E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FF6A156-33E2-4499-AE0D-405424613FE2}"/>
              </a:ext>
            </a:extLst>
          </p:cNvPr>
          <p:cNvSpPr>
            <a:spLocks noGrp="1"/>
          </p:cNvSpPr>
          <p:nvPr>
            <p:ph type="dt" sz="half" idx="10"/>
          </p:nvPr>
        </p:nvSpPr>
        <p:spPr/>
        <p:txBody>
          <a:bodyPr/>
          <a:lstStyle/>
          <a:p>
            <a:fld id="{5899F731-5BEB-4288-89E5-2DE3BBF5CA32}" type="datetimeFigureOut">
              <a:rPr lang="en-GB" smtClean="0"/>
              <a:t>12/10/2021</a:t>
            </a:fld>
            <a:endParaRPr lang="en-GB"/>
          </a:p>
        </p:txBody>
      </p:sp>
      <p:sp>
        <p:nvSpPr>
          <p:cNvPr id="5" name="Footer Placeholder 4">
            <a:extLst>
              <a:ext uri="{FF2B5EF4-FFF2-40B4-BE49-F238E27FC236}">
                <a16:creationId xmlns:a16="http://schemas.microsoft.com/office/drawing/2014/main" id="{78C95819-B504-4C4B-A3A5-E558F25E41E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7457542-35E4-4C66-B5EB-D5782A42E873}"/>
              </a:ext>
            </a:extLst>
          </p:cNvPr>
          <p:cNvSpPr>
            <a:spLocks noGrp="1"/>
          </p:cNvSpPr>
          <p:nvPr>
            <p:ph type="sldNum" sz="quarter" idx="12"/>
          </p:nvPr>
        </p:nvSpPr>
        <p:spPr/>
        <p:txBody>
          <a:bodyPr/>
          <a:lstStyle/>
          <a:p>
            <a:fld id="{04378203-9572-4135-BBAC-6E71FC0025FE}" type="slidenum">
              <a:rPr lang="en-GB" smtClean="0"/>
              <a:t>‹#›</a:t>
            </a:fld>
            <a:endParaRPr lang="en-GB"/>
          </a:p>
        </p:txBody>
      </p:sp>
    </p:spTree>
    <p:extLst>
      <p:ext uri="{BB962C8B-B14F-4D97-AF65-F5344CB8AC3E}">
        <p14:creationId xmlns:p14="http://schemas.microsoft.com/office/powerpoint/2010/main" val="41860532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5AE57-0B68-4A48-9F74-58D73021925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5BA5903-F601-4E62-83F5-4C775C7DDE5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1B4AE09-5AB7-4612-BA60-17D2E196E992}"/>
              </a:ext>
            </a:extLst>
          </p:cNvPr>
          <p:cNvSpPr>
            <a:spLocks noGrp="1"/>
          </p:cNvSpPr>
          <p:nvPr>
            <p:ph type="dt" sz="half" idx="10"/>
          </p:nvPr>
        </p:nvSpPr>
        <p:spPr/>
        <p:txBody>
          <a:bodyPr/>
          <a:lstStyle/>
          <a:p>
            <a:fld id="{5899F731-5BEB-4288-89E5-2DE3BBF5CA32}" type="datetimeFigureOut">
              <a:rPr lang="en-GB" smtClean="0"/>
              <a:t>12/10/2021</a:t>
            </a:fld>
            <a:endParaRPr lang="en-GB"/>
          </a:p>
        </p:txBody>
      </p:sp>
      <p:sp>
        <p:nvSpPr>
          <p:cNvPr id="5" name="Footer Placeholder 4">
            <a:extLst>
              <a:ext uri="{FF2B5EF4-FFF2-40B4-BE49-F238E27FC236}">
                <a16:creationId xmlns:a16="http://schemas.microsoft.com/office/drawing/2014/main" id="{2D78602C-F2A6-4A3D-9264-D8A74425222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5674009-17F6-4306-8DEA-89AAF976BEA1}"/>
              </a:ext>
            </a:extLst>
          </p:cNvPr>
          <p:cNvSpPr>
            <a:spLocks noGrp="1"/>
          </p:cNvSpPr>
          <p:nvPr>
            <p:ph type="sldNum" sz="quarter" idx="12"/>
          </p:nvPr>
        </p:nvSpPr>
        <p:spPr/>
        <p:txBody>
          <a:bodyPr/>
          <a:lstStyle/>
          <a:p>
            <a:fld id="{04378203-9572-4135-BBAC-6E71FC0025FE}" type="slidenum">
              <a:rPr lang="en-GB" smtClean="0"/>
              <a:t>‹#›</a:t>
            </a:fld>
            <a:endParaRPr lang="en-GB"/>
          </a:p>
        </p:txBody>
      </p:sp>
    </p:spTree>
    <p:extLst>
      <p:ext uri="{BB962C8B-B14F-4D97-AF65-F5344CB8AC3E}">
        <p14:creationId xmlns:p14="http://schemas.microsoft.com/office/powerpoint/2010/main" val="19153099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420FE-F27F-49FA-911E-617A740253A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53DE8A1-4679-42D3-9AE3-1F5C216F90B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92D7BF7-E7E7-4022-937A-D9466B24D2DF}"/>
              </a:ext>
            </a:extLst>
          </p:cNvPr>
          <p:cNvSpPr>
            <a:spLocks noGrp="1"/>
          </p:cNvSpPr>
          <p:nvPr>
            <p:ph type="dt" sz="half" idx="10"/>
          </p:nvPr>
        </p:nvSpPr>
        <p:spPr/>
        <p:txBody>
          <a:bodyPr/>
          <a:lstStyle/>
          <a:p>
            <a:fld id="{5899F731-5BEB-4288-89E5-2DE3BBF5CA32}" type="datetimeFigureOut">
              <a:rPr lang="en-GB" smtClean="0"/>
              <a:t>12/10/2021</a:t>
            </a:fld>
            <a:endParaRPr lang="en-GB"/>
          </a:p>
        </p:txBody>
      </p:sp>
      <p:sp>
        <p:nvSpPr>
          <p:cNvPr id="5" name="Footer Placeholder 4">
            <a:extLst>
              <a:ext uri="{FF2B5EF4-FFF2-40B4-BE49-F238E27FC236}">
                <a16:creationId xmlns:a16="http://schemas.microsoft.com/office/drawing/2014/main" id="{0B4D1E85-712B-4B87-92A4-0055CBEC2C5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FE1BF0E-B29A-416B-AC00-FEC8E2CB9811}"/>
              </a:ext>
            </a:extLst>
          </p:cNvPr>
          <p:cNvSpPr>
            <a:spLocks noGrp="1"/>
          </p:cNvSpPr>
          <p:nvPr>
            <p:ph type="sldNum" sz="quarter" idx="12"/>
          </p:nvPr>
        </p:nvSpPr>
        <p:spPr/>
        <p:txBody>
          <a:bodyPr/>
          <a:lstStyle/>
          <a:p>
            <a:fld id="{04378203-9572-4135-BBAC-6E71FC0025FE}" type="slidenum">
              <a:rPr lang="en-GB" smtClean="0"/>
              <a:t>‹#›</a:t>
            </a:fld>
            <a:endParaRPr lang="en-GB"/>
          </a:p>
        </p:txBody>
      </p:sp>
    </p:spTree>
    <p:extLst>
      <p:ext uri="{BB962C8B-B14F-4D97-AF65-F5344CB8AC3E}">
        <p14:creationId xmlns:p14="http://schemas.microsoft.com/office/powerpoint/2010/main" val="2609757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C08C2-1CD3-43D6-A44B-1FA504D7936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8A36DF4-E25A-4397-A468-2CBC9EC34A5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826AE38-594A-4BFB-9DA5-650F74ED588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2FDE0AD-FF70-4171-8E6E-F2D777FD3EB7}"/>
              </a:ext>
            </a:extLst>
          </p:cNvPr>
          <p:cNvSpPr>
            <a:spLocks noGrp="1"/>
          </p:cNvSpPr>
          <p:nvPr>
            <p:ph type="dt" sz="half" idx="10"/>
          </p:nvPr>
        </p:nvSpPr>
        <p:spPr/>
        <p:txBody>
          <a:bodyPr/>
          <a:lstStyle/>
          <a:p>
            <a:fld id="{5899F731-5BEB-4288-89E5-2DE3BBF5CA32}" type="datetimeFigureOut">
              <a:rPr lang="en-GB" smtClean="0"/>
              <a:t>12/10/2021</a:t>
            </a:fld>
            <a:endParaRPr lang="en-GB"/>
          </a:p>
        </p:txBody>
      </p:sp>
      <p:sp>
        <p:nvSpPr>
          <p:cNvPr id="6" name="Footer Placeholder 5">
            <a:extLst>
              <a:ext uri="{FF2B5EF4-FFF2-40B4-BE49-F238E27FC236}">
                <a16:creationId xmlns:a16="http://schemas.microsoft.com/office/drawing/2014/main" id="{9DA68196-DD12-487D-B9FC-B530162383D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1A8CB52-E40B-4442-98A5-094D2012A633}"/>
              </a:ext>
            </a:extLst>
          </p:cNvPr>
          <p:cNvSpPr>
            <a:spLocks noGrp="1"/>
          </p:cNvSpPr>
          <p:nvPr>
            <p:ph type="sldNum" sz="quarter" idx="12"/>
          </p:nvPr>
        </p:nvSpPr>
        <p:spPr/>
        <p:txBody>
          <a:bodyPr/>
          <a:lstStyle/>
          <a:p>
            <a:fld id="{04378203-9572-4135-BBAC-6E71FC0025FE}" type="slidenum">
              <a:rPr lang="en-GB" smtClean="0"/>
              <a:t>‹#›</a:t>
            </a:fld>
            <a:endParaRPr lang="en-GB"/>
          </a:p>
        </p:txBody>
      </p:sp>
    </p:spTree>
    <p:extLst>
      <p:ext uri="{BB962C8B-B14F-4D97-AF65-F5344CB8AC3E}">
        <p14:creationId xmlns:p14="http://schemas.microsoft.com/office/powerpoint/2010/main" val="27200903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833B5-5D34-461B-88D0-57E6D7838E4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AE52A7B-01ED-4589-9854-BE8737820DB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67AFC3B-A064-4F8D-B1CA-80C4CF70C9D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3DAEB93-2AD0-473A-BC3A-5C321C03F09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908B6DA-4A21-4466-8644-D7E639B2B52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02140E8-7D55-4D58-9A7A-40098F936FF3}"/>
              </a:ext>
            </a:extLst>
          </p:cNvPr>
          <p:cNvSpPr>
            <a:spLocks noGrp="1"/>
          </p:cNvSpPr>
          <p:nvPr>
            <p:ph type="dt" sz="half" idx="10"/>
          </p:nvPr>
        </p:nvSpPr>
        <p:spPr/>
        <p:txBody>
          <a:bodyPr/>
          <a:lstStyle/>
          <a:p>
            <a:fld id="{5899F731-5BEB-4288-89E5-2DE3BBF5CA32}" type="datetimeFigureOut">
              <a:rPr lang="en-GB" smtClean="0"/>
              <a:t>12/10/2021</a:t>
            </a:fld>
            <a:endParaRPr lang="en-GB"/>
          </a:p>
        </p:txBody>
      </p:sp>
      <p:sp>
        <p:nvSpPr>
          <p:cNvPr id="8" name="Footer Placeholder 7">
            <a:extLst>
              <a:ext uri="{FF2B5EF4-FFF2-40B4-BE49-F238E27FC236}">
                <a16:creationId xmlns:a16="http://schemas.microsoft.com/office/drawing/2014/main" id="{1DC8FC75-58B9-4ED0-A944-2BA63EEB273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6AA1977-652F-4286-B946-DD27BB2BEF33}"/>
              </a:ext>
            </a:extLst>
          </p:cNvPr>
          <p:cNvSpPr>
            <a:spLocks noGrp="1"/>
          </p:cNvSpPr>
          <p:nvPr>
            <p:ph type="sldNum" sz="quarter" idx="12"/>
          </p:nvPr>
        </p:nvSpPr>
        <p:spPr/>
        <p:txBody>
          <a:bodyPr/>
          <a:lstStyle/>
          <a:p>
            <a:fld id="{04378203-9572-4135-BBAC-6E71FC0025FE}" type="slidenum">
              <a:rPr lang="en-GB" smtClean="0"/>
              <a:t>‹#›</a:t>
            </a:fld>
            <a:endParaRPr lang="en-GB"/>
          </a:p>
        </p:txBody>
      </p:sp>
    </p:spTree>
    <p:extLst>
      <p:ext uri="{BB962C8B-B14F-4D97-AF65-F5344CB8AC3E}">
        <p14:creationId xmlns:p14="http://schemas.microsoft.com/office/powerpoint/2010/main" val="37362740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24DF1-9B35-4AF7-826A-F36DBC64715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DA20BDD-8FD2-4489-8735-4602C2711F4D}"/>
              </a:ext>
            </a:extLst>
          </p:cNvPr>
          <p:cNvSpPr>
            <a:spLocks noGrp="1"/>
          </p:cNvSpPr>
          <p:nvPr>
            <p:ph type="dt" sz="half" idx="10"/>
          </p:nvPr>
        </p:nvSpPr>
        <p:spPr/>
        <p:txBody>
          <a:bodyPr/>
          <a:lstStyle/>
          <a:p>
            <a:fld id="{5899F731-5BEB-4288-89E5-2DE3BBF5CA32}" type="datetimeFigureOut">
              <a:rPr lang="en-GB" smtClean="0"/>
              <a:t>12/10/2021</a:t>
            </a:fld>
            <a:endParaRPr lang="en-GB"/>
          </a:p>
        </p:txBody>
      </p:sp>
      <p:sp>
        <p:nvSpPr>
          <p:cNvPr id="4" name="Footer Placeholder 3">
            <a:extLst>
              <a:ext uri="{FF2B5EF4-FFF2-40B4-BE49-F238E27FC236}">
                <a16:creationId xmlns:a16="http://schemas.microsoft.com/office/drawing/2014/main" id="{C3242752-32D2-4556-95B3-33FF216A405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72C1BFA-DE8D-4645-AEE0-DC7B89DBF107}"/>
              </a:ext>
            </a:extLst>
          </p:cNvPr>
          <p:cNvSpPr>
            <a:spLocks noGrp="1"/>
          </p:cNvSpPr>
          <p:nvPr>
            <p:ph type="sldNum" sz="quarter" idx="12"/>
          </p:nvPr>
        </p:nvSpPr>
        <p:spPr/>
        <p:txBody>
          <a:bodyPr/>
          <a:lstStyle/>
          <a:p>
            <a:fld id="{04378203-9572-4135-BBAC-6E71FC0025FE}" type="slidenum">
              <a:rPr lang="en-GB" smtClean="0"/>
              <a:t>‹#›</a:t>
            </a:fld>
            <a:endParaRPr lang="en-GB"/>
          </a:p>
        </p:txBody>
      </p:sp>
    </p:spTree>
    <p:extLst>
      <p:ext uri="{BB962C8B-B14F-4D97-AF65-F5344CB8AC3E}">
        <p14:creationId xmlns:p14="http://schemas.microsoft.com/office/powerpoint/2010/main" val="10007559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B93952B-7A1F-4168-B921-E4988D9E28FD}"/>
              </a:ext>
            </a:extLst>
          </p:cNvPr>
          <p:cNvSpPr>
            <a:spLocks noGrp="1"/>
          </p:cNvSpPr>
          <p:nvPr>
            <p:ph type="dt" sz="half" idx="10"/>
          </p:nvPr>
        </p:nvSpPr>
        <p:spPr/>
        <p:txBody>
          <a:bodyPr/>
          <a:lstStyle/>
          <a:p>
            <a:fld id="{5899F731-5BEB-4288-89E5-2DE3BBF5CA32}" type="datetimeFigureOut">
              <a:rPr lang="en-GB" smtClean="0"/>
              <a:t>12/10/2021</a:t>
            </a:fld>
            <a:endParaRPr lang="en-GB"/>
          </a:p>
        </p:txBody>
      </p:sp>
      <p:sp>
        <p:nvSpPr>
          <p:cNvPr id="3" name="Footer Placeholder 2">
            <a:extLst>
              <a:ext uri="{FF2B5EF4-FFF2-40B4-BE49-F238E27FC236}">
                <a16:creationId xmlns:a16="http://schemas.microsoft.com/office/drawing/2014/main" id="{8FDF1A27-E9E4-4C0E-91CB-84EE3E0E50D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D38FCAC-DCCE-4AC1-A0C6-09B4AEC9EB49}"/>
              </a:ext>
            </a:extLst>
          </p:cNvPr>
          <p:cNvSpPr>
            <a:spLocks noGrp="1"/>
          </p:cNvSpPr>
          <p:nvPr>
            <p:ph type="sldNum" sz="quarter" idx="12"/>
          </p:nvPr>
        </p:nvSpPr>
        <p:spPr/>
        <p:txBody>
          <a:bodyPr/>
          <a:lstStyle/>
          <a:p>
            <a:fld id="{04378203-9572-4135-BBAC-6E71FC0025FE}" type="slidenum">
              <a:rPr lang="en-GB" smtClean="0"/>
              <a:t>‹#›</a:t>
            </a:fld>
            <a:endParaRPr lang="en-GB"/>
          </a:p>
        </p:txBody>
      </p:sp>
    </p:spTree>
    <p:extLst>
      <p:ext uri="{BB962C8B-B14F-4D97-AF65-F5344CB8AC3E}">
        <p14:creationId xmlns:p14="http://schemas.microsoft.com/office/powerpoint/2010/main" val="38599545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AC15DE-5437-4DCC-A22D-81D8FCFAD0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E090192-3E2A-4B13-80CE-A5B4384834F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D56B6FE-E3EF-43D2-B467-D79BF8CC43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6A7594-6E6F-4FED-8751-AA838910E131}"/>
              </a:ext>
            </a:extLst>
          </p:cNvPr>
          <p:cNvSpPr>
            <a:spLocks noGrp="1"/>
          </p:cNvSpPr>
          <p:nvPr>
            <p:ph type="dt" sz="half" idx="10"/>
          </p:nvPr>
        </p:nvSpPr>
        <p:spPr/>
        <p:txBody>
          <a:bodyPr/>
          <a:lstStyle/>
          <a:p>
            <a:fld id="{5899F731-5BEB-4288-89E5-2DE3BBF5CA32}" type="datetimeFigureOut">
              <a:rPr lang="en-GB" smtClean="0"/>
              <a:t>12/10/2021</a:t>
            </a:fld>
            <a:endParaRPr lang="en-GB"/>
          </a:p>
        </p:txBody>
      </p:sp>
      <p:sp>
        <p:nvSpPr>
          <p:cNvPr id="6" name="Footer Placeholder 5">
            <a:extLst>
              <a:ext uri="{FF2B5EF4-FFF2-40B4-BE49-F238E27FC236}">
                <a16:creationId xmlns:a16="http://schemas.microsoft.com/office/drawing/2014/main" id="{F8ED7720-E557-4463-B9C0-B7B7F735BE7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5BC32BC-9B62-410E-AEEF-E3ECC67CAEB3}"/>
              </a:ext>
            </a:extLst>
          </p:cNvPr>
          <p:cNvSpPr>
            <a:spLocks noGrp="1"/>
          </p:cNvSpPr>
          <p:nvPr>
            <p:ph type="sldNum" sz="quarter" idx="12"/>
          </p:nvPr>
        </p:nvSpPr>
        <p:spPr/>
        <p:txBody>
          <a:bodyPr/>
          <a:lstStyle/>
          <a:p>
            <a:fld id="{04378203-9572-4135-BBAC-6E71FC0025FE}" type="slidenum">
              <a:rPr lang="en-GB" smtClean="0"/>
              <a:t>‹#›</a:t>
            </a:fld>
            <a:endParaRPr lang="en-GB"/>
          </a:p>
        </p:txBody>
      </p:sp>
    </p:spTree>
    <p:extLst>
      <p:ext uri="{BB962C8B-B14F-4D97-AF65-F5344CB8AC3E}">
        <p14:creationId xmlns:p14="http://schemas.microsoft.com/office/powerpoint/2010/main" val="3435063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4E308-C687-4C03-942B-3C89668C0C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D6AE424-F89C-42B0-B4D4-9CFA624C9D5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860E9A0-11AC-4591-AE87-E1401267AA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4916125-6480-4D99-A3C3-4AE95780BD85}"/>
              </a:ext>
            </a:extLst>
          </p:cNvPr>
          <p:cNvSpPr>
            <a:spLocks noGrp="1"/>
          </p:cNvSpPr>
          <p:nvPr>
            <p:ph type="dt" sz="half" idx="10"/>
          </p:nvPr>
        </p:nvSpPr>
        <p:spPr/>
        <p:txBody>
          <a:bodyPr/>
          <a:lstStyle/>
          <a:p>
            <a:fld id="{5899F731-5BEB-4288-89E5-2DE3BBF5CA32}" type="datetimeFigureOut">
              <a:rPr lang="en-GB" smtClean="0"/>
              <a:t>12/10/2021</a:t>
            </a:fld>
            <a:endParaRPr lang="en-GB"/>
          </a:p>
        </p:txBody>
      </p:sp>
      <p:sp>
        <p:nvSpPr>
          <p:cNvPr id="6" name="Footer Placeholder 5">
            <a:extLst>
              <a:ext uri="{FF2B5EF4-FFF2-40B4-BE49-F238E27FC236}">
                <a16:creationId xmlns:a16="http://schemas.microsoft.com/office/drawing/2014/main" id="{98FD9D44-273C-4557-BDE5-AE5A984FD20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61DBD3A-195C-4CBF-8D3E-CA662DCF453C}"/>
              </a:ext>
            </a:extLst>
          </p:cNvPr>
          <p:cNvSpPr>
            <a:spLocks noGrp="1"/>
          </p:cNvSpPr>
          <p:nvPr>
            <p:ph type="sldNum" sz="quarter" idx="12"/>
          </p:nvPr>
        </p:nvSpPr>
        <p:spPr/>
        <p:txBody>
          <a:bodyPr/>
          <a:lstStyle/>
          <a:p>
            <a:fld id="{04378203-9572-4135-BBAC-6E71FC0025FE}" type="slidenum">
              <a:rPr lang="en-GB" smtClean="0"/>
              <a:t>‹#›</a:t>
            </a:fld>
            <a:endParaRPr lang="en-GB"/>
          </a:p>
        </p:txBody>
      </p:sp>
    </p:spTree>
    <p:extLst>
      <p:ext uri="{BB962C8B-B14F-4D97-AF65-F5344CB8AC3E}">
        <p14:creationId xmlns:p14="http://schemas.microsoft.com/office/powerpoint/2010/main" val="30164199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E175EF8-6D8D-4A4C-B19C-B1A8443FCF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1C9D781-F8BE-4856-A965-386650A88F9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50426B1-3F3E-47C4-9F79-10C710CE704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99F731-5BEB-4288-89E5-2DE3BBF5CA32}" type="datetimeFigureOut">
              <a:rPr lang="en-GB" smtClean="0"/>
              <a:t>12/10/2021</a:t>
            </a:fld>
            <a:endParaRPr lang="en-GB"/>
          </a:p>
        </p:txBody>
      </p:sp>
      <p:sp>
        <p:nvSpPr>
          <p:cNvPr id="5" name="Footer Placeholder 4">
            <a:extLst>
              <a:ext uri="{FF2B5EF4-FFF2-40B4-BE49-F238E27FC236}">
                <a16:creationId xmlns:a16="http://schemas.microsoft.com/office/drawing/2014/main" id="{10E00119-36F0-4DAD-B8C9-D40057F58D2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4C5D93D-CE9C-4F1E-B774-98F48F8AC3B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378203-9572-4135-BBAC-6E71FC0025FE}" type="slidenum">
              <a:rPr lang="en-GB" smtClean="0"/>
              <a:t>‹#›</a:t>
            </a:fld>
            <a:endParaRPr lang="en-GB"/>
          </a:p>
        </p:txBody>
      </p:sp>
    </p:spTree>
    <p:extLst>
      <p:ext uri="{BB962C8B-B14F-4D97-AF65-F5344CB8AC3E}">
        <p14:creationId xmlns:p14="http://schemas.microsoft.com/office/powerpoint/2010/main" val="33820449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ideo" Target="https://www.youtube.com/embed/Q4SIP7EZze4?feature=oembed" TargetMode="External"/><Relationship Id="rId5" Type="http://schemas.openxmlformats.org/officeDocument/2006/relationships/image" Target="../media/image17.png"/><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3" Type="http://schemas.openxmlformats.org/officeDocument/2006/relationships/hyperlink" Target="https://www.jcwi.org.uk/News/wjf-round2" TargetMode="External"/><Relationship Id="rId2" Type="http://schemas.openxmlformats.org/officeDocument/2006/relationships/hyperlink" Target="https://windrushfoundation.com/" TargetMode="External"/><Relationship Id="rId1" Type="http://schemas.openxmlformats.org/officeDocument/2006/relationships/slideLayout" Target="../slideLayouts/slideLayout2.xml"/><Relationship Id="rId6" Type="http://schemas.openxmlformats.org/officeDocument/2006/relationships/hyperlink" Target="https://www.freemovement.org.uk/home-office-help-windrush-children-commonwealth-citizens/" TargetMode="External"/><Relationship Id="rId5" Type="http://schemas.openxmlformats.org/officeDocument/2006/relationships/hyperlink" Target="https://www.varsity.co.uk/opinion/19419" TargetMode="External"/><Relationship Id="rId4" Type="http://schemas.openxmlformats.org/officeDocument/2006/relationships/hyperlink" Target="https://www.bbc.co.uk/news/uk-43782241"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assets.publishing.service.gov.uk/government/uploads/system/uploads/attachment_data/file/277111/4262.pdf"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png"/><Relationship Id="rId7" Type="http://schemas.openxmlformats.org/officeDocument/2006/relationships/diagramColors" Target="../diagrams/colors1.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8.png"/><Relationship Id="rId7" Type="http://schemas.openxmlformats.org/officeDocument/2006/relationships/diagramColors" Target="../diagrams/colors3.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535C85C-18C4-4B74-932B-18C257B93A7E}"/>
              </a:ext>
            </a:extLst>
          </p:cNvPr>
          <p:cNvSpPr>
            <a:spLocks noGrp="1"/>
          </p:cNvSpPr>
          <p:nvPr>
            <p:ph type="ctrTitle"/>
          </p:nvPr>
        </p:nvSpPr>
        <p:spPr>
          <a:xfrm>
            <a:off x="643468" y="643467"/>
            <a:ext cx="3452282" cy="4881033"/>
          </a:xfrm>
        </p:spPr>
        <p:txBody>
          <a:bodyPr>
            <a:normAutofit/>
          </a:bodyPr>
          <a:lstStyle/>
          <a:p>
            <a:r>
              <a:rPr lang="en-GB" sz="4400" b="1" i="0" dirty="0">
                <a:effectLst/>
                <a:latin typeface="ff-scala-sans-pro"/>
              </a:rPr>
              <a:t>Institutional racism within the Government : The Windrush Scandal</a:t>
            </a:r>
            <a:endParaRPr lang="en-GB" sz="4400" dirty="0"/>
          </a:p>
        </p:txBody>
      </p:sp>
      <p:sp>
        <p:nvSpPr>
          <p:cNvPr id="3" name="Subtitle 2">
            <a:extLst>
              <a:ext uri="{FF2B5EF4-FFF2-40B4-BE49-F238E27FC236}">
                <a16:creationId xmlns:a16="http://schemas.microsoft.com/office/drawing/2014/main" id="{B0288A88-19C1-4BFA-86BB-037B54E5032E}"/>
              </a:ext>
            </a:extLst>
          </p:cNvPr>
          <p:cNvSpPr>
            <a:spLocks noGrp="1"/>
          </p:cNvSpPr>
          <p:nvPr>
            <p:ph type="subTitle" idx="1"/>
          </p:nvPr>
        </p:nvSpPr>
        <p:spPr>
          <a:xfrm>
            <a:off x="643467" y="5277684"/>
            <a:ext cx="4620584" cy="775494"/>
          </a:xfrm>
        </p:spPr>
        <p:txBody>
          <a:bodyPr>
            <a:normAutofit/>
          </a:bodyPr>
          <a:lstStyle/>
          <a:p>
            <a:pPr algn="l"/>
            <a:endParaRPr lang="en-GB" dirty="0"/>
          </a:p>
        </p:txBody>
      </p:sp>
      <p:pic>
        <p:nvPicPr>
          <p:cNvPr id="4" name="Picture 4" descr="See the source image">
            <a:extLst>
              <a:ext uri="{FF2B5EF4-FFF2-40B4-BE49-F238E27FC236}">
                <a16:creationId xmlns:a16="http://schemas.microsoft.com/office/drawing/2014/main" id="{051BD2A1-8882-4211-8EA2-713657E150E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612" t="1250" r="12750" b="-1248"/>
          <a:stretch/>
        </p:blipFill>
        <p:spPr bwMode="auto">
          <a:xfrm>
            <a:off x="3743325" y="166692"/>
            <a:ext cx="8349952" cy="6524615"/>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62333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3">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F167374-EB26-4EDC-B239-D98975C62C59}"/>
              </a:ext>
            </a:extLst>
          </p:cNvPr>
          <p:cNvSpPr>
            <a:spLocks noGrp="1"/>
          </p:cNvSpPr>
          <p:nvPr>
            <p:ph type="title"/>
          </p:nvPr>
        </p:nvSpPr>
        <p:spPr>
          <a:xfrm>
            <a:off x="630936" y="639520"/>
            <a:ext cx="3429000" cy="1719072"/>
          </a:xfrm>
        </p:spPr>
        <p:txBody>
          <a:bodyPr anchor="b">
            <a:normAutofit/>
          </a:bodyPr>
          <a:lstStyle/>
          <a:p>
            <a:r>
              <a:rPr lang="en-US" sz="4200">
                <a:cs typeface="Calibri Light"/>
              </a:rPr>
              <a:t>The Windrush Scandal</a:t>
            </a:r>
            <a:endParaRPr lang="en-US" sz="4200"/>
          </a:p>
        </p:txBody>
      </p:sp>
      <p:sp>
        <p:nvSpPr>
          <p:cNvPr id="29"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5734270-EE18-4C8F-B302-C6048ED52158}"/>
              </a:ext>
            </a:extLst>
          </p:cNvPr>
          <p:cNvSpPr>
            <a:spLocks noGrp="1"/>
          </p:cNvSpPr>
          <p:nvPr>
            <p:ph idx="1"/>
          </p:nvPr>
        </p:nvSpPr>
        <p:spPr>
          <a:xfrm>
            <a:off x="630935" y="2807208"/>
            <a:ext cx="3893439" cy="3667124"/>
          </a:xfrm>
        </p:spPr>
        <p:txBody>
          <a:bodyPr vert="horz" lIns="91440" tIns="45720" rIns="91440" bIns="45720" rtlCol="0" anchor="t">
            <a:noAutofit/>
          </a:bodyPr>
          <a:lstStyle/>
          <a:p>
            <a:r>
              <a:rPr lang="en-US" sz="1800" dirty="0">
                <a:ea typeface="+mn-lt"/>
                <a:cs typeface="+mn-lt"/>
              </a:rPr>
              <a:t>Because many of the Windrush generation arrived as children on their parents’ passports, and the Home Office destroyed thousands of landing cards and other records, many lacked the documentation to prove their right to remain in the UK.</a:t>
            </a:r>
          </a:p>
          <a:p>
            <a:r>
              <a:rPr lang="en-US" sz="1800" dirty="0">
                <a:cs typeface="Calibri"/>
              </a:rPr>
              <a:t>This means that many of the migrants were deemed as illegal immigrants and were denied NHS healthcare, places to live, bank accounts and driving licenses, many also lost their jobs and some even forced back their commonwealth countries. </a:t>
            </a:r>
          </a:p>
        </p:txBody>
      </p:sp>
      <p:pic>
        <p:nvPicPr>
          <p:cNvPr id="4" name="Picture 4" descr="A person holding a sign&#10;&#10;Description generated with very high confidence">
            <a:extLst>
              <a:ext uri="{FF2B5EF4-FFF2-40B4-BE49-F238E27FC236}">
                <a16:creationId xmlns:a16="http://schemas.microsoft.com/office/drawing/2014/main" id="{9D65EA69-77FE-4CB2-8738-6D01564BC26C}"/>
              </a:ext>
            </a:extLst>
          </p:cNvPr>
          <p:cNvPicPr>
            <a:picLocks noChangeAspect="1"/>
          </p:cNvPicPr>
          <p:nvPr/>
        </p:nvPicPr>
        <p:blipFill rotWithShape="1">
          <a:blip r:embed="rId2"/>
          <a:srcRect l="17473" r="13670" b="1"/>
          <a:stretch/>
        </p:blipFill>
        <p:spPr>
          <a:xfrm>
            <a:off x="5229173" y="640080"/>
            <a:ext cx="5753966" cy="5577840"/>
          </a:xfrm>
          <a:prstGeom prst="rect">
            <a:avLst/>
          </a:prstGeom>
        </p:spPr>
      </p:pic>
    </p:spTree>
    <p:extLst>
      <p:ext uri="{BB962C8B-B14F-4D97-AF65-F5344CB8AC3E}">
        <p14:creationId xmlns:p14="http://schemas.microsoft.com/office/powerpoint/2010/main" val="1785780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A person wearing a black hat&#10;&#10;Description generated with very high confidence">
            <a:extLst>
              <a:ext uri="{FF2B5EF4-FFF2-40B4-BE49-F238E27FC236}">
                <a16:creationId xmlns:a16="http://schemas.microsoft.com/office/drawing/2014/main" id="{FBBCA34A-E4B3-469F-A0E1-DFE1A529A68F}"/>
              </a:ext>
            </a:extLst>
          </p:cNvPr>
          <p:cNvPicPr>
            <a:picLocks noChangeAspect="1"/>
          </p:cNvPicPr>
          <p:nvPr/>
        </p:nvPicPr>
        <p:blipFill rotWithShape="1">
          <a:blip r:embed="rId2"/>
          <a:srcRect l="30510" r="6715" b="-2"/>
          <a:stretch/>
        </p:blipFill>
        <p:spPr>
          <a:xfrm>
            <a:off x="487640" y="2777621"/>
            <a:ext cx="3790643" cy="362317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3" name="Content Placeholder 2">
            <a:extLst>
              <a:ext uri="{FF2B5EF4-FFF2-40B4-BE49-F238E27FC236}">
                <a16:creationId xmlns:a16="http://schemas.microsoft.com/office/drawing/2014/main" id="{EB550DA6-5345-47E9-BE8C-2513353AD78B}"/>
              </a:ext>
            </a:extLst>
          </p:cNvPr>
          <p:cNvSpPr>
            <a:spLocks noGrp="1"/>
          </p:cNvSpPr>
          <p:nvPr>
            <p:ph idx="1"/>
          </p:nvPr>
        </p:nvSpPr>
        <p:spPr>
          <a:xfrm>
            <a:off x="4727156" y="391408"/>
            <a:ext cx="7139202" cy="5409743"/>
          </a:xfrm>
        </p:spPr>
        <p:txBody>
          <a:bodyPr vert="horz" lIns="91440" tIns="45720" rIns="91440" bIns="45720" rtlCol="0" anchor="ctr">
            <a:normAutofit/>
          </a:bodyPr>
          <a:lstStyle/>
          <a:p>
            <a:endParaRPr lang="en-US" sz="2000" dirty="0">
              <a:cs typeface="Calibri"/>
            </a:endParaRPr>
          </a:p>
          <a:p>
            <a:pPr marL="0" indent="0">
              <a:buNone/>
            </a:pPr>
            <a:endParaRPr lang="en-US" sz="2000">
              <a:cs typeface="Calibri"/>
            </a:endParaRPr>
          </a:p>
          <a:p>
            <a:endParaRPr lang="en-US" sz="2000">
              <a:cs typeface="Calibri"/>
            </a:endParaRPr>
          </a:p>
        </p:txBody>
      </p:sp>
      <p:sp>
        <p:nvSpPr>
          <p:cNvPr id="4" name="TextBox 3">
            <a:extLst>
              <a:ext uri="{FF2B5EF4-FFF2-40B4-BE49-F238E27FC236}">
                <a16:creationId xmlns:a16="http://schemas.microsoft.com/office/drawing/2014/main" id="{2AF3BC2F-92CA-4566-B75F-9D81AA2BBF73}"/>
              </a:ext>
            </a:extLst>
          </p:cNvPr>
          <p:cNvSpPr txBox="1"/>
          <p:nvPr/>
        </p:nvSpPr>
        <p:spPr>
          <a:xfrm>
            <a:off x="540230" y="104955"/>
            <a:ext cx="3738053"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spcAft>
                <a:spcPts val="600"/>
              </a:spcAft>
            </a:pPr>
            <a:r>
              <a:rPr lang="en-US" sz="4000" dirty="0">
                <a:cs typeface="Calibri"/>
              </a:rPr>
              <a:t>How would you feel In this situation?</a:t>
            </a:r>
          </a:p>
        </p:txBody>
      </p:sp>
      <p:graphicFrame>
        <p:nvGraphicFramePr>
          <p:cNvPr id="20" name="Diagram 20">
            <a:extLst>
              <a:ext uri="{FF2B5EF4-FFF2-40B4-BE49-F238E27FC236}">
                <a16:creationId xmlns:a16="http://schemas.microsoft.com/office/drawing/2014/main" id="{AB1DDAE3-79D0-4460-BB04-C990412399E6}"/>
              </a:ext>
            </a:extLst>
          </p:cNvPr>
          <p:cNvGraphicFramePr/>
          <p:nvPr/>
        </p:nvGraphicFramePr>
        <p:xfrm>
          <a:off x="4586377" y="104955"/>
          <a:ext cx="7418717" cy="66337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128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
                                            <p:graphicEl>
                                              <a:dgm id="{8E4BCA62-DDAB-4696-B177-3E9E25D0DD4E}"/>
                                            </p:graphicEl>
                                          </p:spTgt>
                                        </p:tgtEl>
                                        <p:attrNameLst>
                                          <p:attrName>style.visibility</p:attrName>
                                        </p:attrNameLst>
                                      </p:cBhvr>
                                      <p:to>
                                        <p:strVal val="visible"/>
                                      </p:to>
                                    </p:set>
                                    <p:animEffect transition="in" filter="blinds(horizontal)">
                                      <p:cBhvr>
                                        <p:cTn id="7" dur="500"/>
                                        <p:tgtEl>
                                          <p:spTgt spid="20">
                                            <p:graphicEl>
                                              <a:dgm id="{8E4BCA62-DDAB-4696-B177-3E9E25D0DD4E}"/>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0">
                                            <p:graphicEl>
                                              <a:dgm id="{58B07924-B507-4C8C-ACFF-2F4ADE440D50}"/>
                                            </p:graphicEl>
                                          </p:spTgt>
                                        </p:tgtEl>
                                        <p:attrNameLst>
                                          <p:attrName>style.visibility</p:attrName>
                                        </p:attrNameLst>
                                      </p:cBhvr>
                                      <p:to>
                                        <p:strVal val="visible"/>
                                      </p:to>
                                    </p:set>
                                    <p:animEffect transition="in" filter="blinds(horizontal)">
                                      <p:cBhvr>
                                        <p:cTn id="12" dur="500"/>
                                        <p:tgtEl>
                                          <p:spTgt spid="20">
                                            <p:graphicEl>
                                              <a:dgm id="{58B07924-B507-4C8C-ACFF-2F4ADE440D50}"/>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0">
                                            <p:graphicEl>
                                              <a:dgm id="{7A53ACA1-7DF4-488E-974D-7ECB8F99E088}"/>
                                            </p:graphicEl>
                                          </p:spTgt>
                                        </p:tgtEl>
                                        <p:attrNameLst>
                                          <p:attrName>style.visibility</p:attrName>
                                        </p:attrNameLst>
                                      </p:cBhvr>
                                      <p:to>
                                        <p:strVal val="visible"/>
                                      </p:to>
                                    </p:set>
                                    <p:animEffect transition="in" filter="blinds(horizontal)">
                                      <p:cBhvr>
                                        <p:cTn id="17" dur="500"/>
                                        <p:tgtEl>
                                          <p:spTgt spid="20">
                                            <p:graphicEl>
                                              <a:dgm id="{7A53ACA1-7DF4-488E-974D-7ECB8F99E088}"/>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0">
                                            <p:graphicEl>
                                              <a:dgm id="{0E859EAA-C123-4945-A615-AF24CDD2F3B6}"/>
                                            </p:graphicEl>
                                          </p:spTgt>
                                        </p:tgtEl>
                                        <p:attrNameLst>
                                          <p:attrName>style.visibility</p:attrName>
                                        </p:attrNameLst>
                                      </p:cBhvr>
                                      <p:to>
                                        <p:strVal val="visible"/>
                                      </p:to>
                                    </p:set>
                                    <p:animEffect transition="in" filter="blinds(horizontal)">
                                      <p:cBhvr>
                                        <p:cTn id="22" dur="500"/>
                                        <p:tgtEl>
                                          <p:spTgt spid="20">
                                            <p:graphicEl>
                                              <a:dgm id="{0E859EAA-C123-4945-A615-AF24CDD2F3B6}"/>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0">
                                            <p:graphicEl>
                                              <a:dgm id="{38359A53-E03C-4B55-89AA-BDB1456849C0}"/>
                                            </p:graphicEl>
                                          </p:spTgt>
                                        </p:tgtEl>
                                        <p:attrNameLst>
                                          <p:attrName>style.visibility</p:attrName>
                                        </p:attrNameLst>
                                      </p:cBhvr>
                                      <p:to>
                                        <p:strVal val="visible"/>
                                      </p:to>
                                    </p:set>
                                    <p:animEffect transition="in" filter="blinds(horizontal)">
                                      <p:cBhvr>
                                        <p:cTn id="27" dur="500"/>
                                        <p:tgtEl>
                                          <p:spTgt spid="20">
                                            <p:graphicEl>
                                              <a:dgm id="{38359A53-E03C-4B55-89AA-BDB1456849C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p:bldSub>
          <a:bldDgm bld="one"/>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a:hlinkClick r:id="" action="ppaction://media"/>
            <a:extLst>
              <a:ext uri="{FF2B5EF4-FFF2-40B4-BE49-F238E27FC236}">
                <a16:creationId xmlns:a16="http://schemas.microsoft.com/office/drawing/2014/main" id="{C99C578F-3FD0-49CF-B5F1-4B85668D4647}"/>
              </a:ext>
            </a:extLst>
          </p:cNvPr>
          <p:cNvPicPr>
            <a:picLocks noGrp="1" noRot="1" noChangeAspect="1"/>
          </p:cNvPicPr>
          <p:nvPr>
            <p:ph idx="1"/>
            <a:videoFile r:link="rId1"/>
          </p:nvPr>
        </p:nvPicPr>
        <p:blipFill>
          <a:blip r:embed="rId4"/>
          <a:stretch>
            <a:fillRect/>
          </a:stretch>
        </p:blipFill>
        <p:spPr>
          <a:xfrm>
            <a:off x="643467" y="1444625"/>
            <a:ext cx="5291666" cy="396874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3" name="Picture 2">
            <a:extLst>
              <a:ext uri="{FF2B5EF4-FFF2-40B4-BE49-F238E27FC236}">
                <a16:creationId xmlns:a16="http://schemas.microsoft.com/office/drawing/2014/main" id="{DF3885C4-9D0F-4CD2-9869-9D23D3D7EC4C}"/>
              </a:ext>
            </a:extLst>
          </p:cNvPr>
          <p:cNvPicPr>
            <a:picLocks noChangeAspect="1"/>
          </p:cNvPicPr>
          <p:nvPr/>
        </p:nvPicPr>
        <p:blipFill rotWithShape="1">
          <a:blip r:embed="rId5"/>
          <a:srcRect l="21668" t="22229" r="54112" b="17501"/>
          <a:stretch/>
        </p:blipFill>
        <p:spPr>
          <a:xfrm>
            <a:off x="6407952" y="228600"/>
            <a:ext cx="4783923" cy="6696276"/>
          </a:xfrm>
          <a:prstGeom prst="rect">
            <a:avLst/>
          </a:prstGeom>
        </p:spPr>
      </p:pic>
    </p:spTree>
    <p:extLst>
      <p:ext uri="{BB962C8B-B14F-4D97-AF65-F5344CB8AC3E}">
        <p14:creationId xmlns:p14="http://schemas.microsoft.com/office/powerpoint/2010/main" val="30047210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4">
            <a:extLst>
              <a:ext uri="{FF2B5EF4-FFF2-40B4-BE49-F238E27FC236}">
                <a16:creationId xmlns:a16="http://schemas.microsoft.com/office/drawing/2014/main" id="{5628E5CB-913B-4378-97CE-18C9F6410C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93D03FB-8454-472D-8C91-528088ED065D}"/>
              </a:ext>
            </a:extLst>
          </p:cNvPr>
          <p:cNvSpPr>
            <a:spLocks noGrp="1"/>
          </p:cNvSpPr>
          <p:nvPr>
            <p:ph type="title"/>
          </p:nvPr>
        </p:nvSpPr>
        <p:spPr>
          <a:xfrm>
            <a:off x="838200" y="557188"/>
            <a:ext cx="4862848" cy="5569291"/>
          </a:xfrm>
        </p:spPr>
        <p:txBody>
          <a:bodyPr>
            <a:normAutofit/>
          </a:bodyPr>
          <a:lstStyle/>
          <a:p>
            <a:r>
              <a:rPr lang="en-US" sz="5200">
                <a:cs typeface="Calibri Light"/>
              </a:rPr>
              <a:t>Is the Windrush Scandal All sorted now?</a:t>
            </a:r>
            <a:endParaRPr lang="en-US" sz="5200"/>
          </a:p>
        </p:txBody>
      </p:sp>
      <p:graphicFrame>
        <p:nvGraphicFramePr>
          <p:cNvPr id="5" name="Content Placeholder 2">
            <a:extLst>
              <a:ext uri="{FF2B5EF4-FFF2-40B4-BE49-F238E27FC236}">
                <a16:creationId xmlns:a16="http://schemas.microsoft.com/office/drawing/2014/main" id="{5DA11DB2-D6A9-4A5D-8865-76AB332E4337}"/>
              </a:ext>
            </a:extLst>
          </p:cNvPr>
          <p:cNvGraphicFramePr>
            <a:graphicFrameLocks noGrp="1"/>
          </p:cNvGraphicFramePr>
          <p:nvPr>
            <p:ph idx="1"/>
            <p:extLst>
              <p:ext uri="{D42A27DB-BD31-4B8C-83A1-F6EECF244321}">
                <p14:modId xmlns:p14="http://schemas.microsoft.com/office/powerpoint/2010/main" val="1238547984"/>
              </p:ext>
            </p:extLst>
          </p:nvPr>
        </p:nvGraphicFramePr>
        <p:xfrm>
          <a:off x="6099048" y="621792"/>
          <a:ext cx="525780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933097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75E2C71-F8EA-4400-9FAA-E4B7AC79AB7A}"/>
              </a:ext>
            </a:extLst>
          </p:cNvPr>
          <p:cNvSpPr>
            <a:spLocks noGrp="1"/>
          </p:cNvSpPr>
          <p:nvPr>
            <p:ph type="title"/>
          </p:nvPr>
        </p:nvSpPr>
        <p:spPr>
          <a:xfrm>
            <a:off x="838200" y="365125"/>
            <a:ext cx="10515600" cy="1325563"/>
          </a:xfrm>
        </p:spPr>
        <p:txBody>
          <a:bodyPr>
            <a:normAutofit/>
          </a:bodyPr>
          <a:lstStyle/>
          <a:p>
            <a:r>
              <a:rPr lang="en-US" sz="5400">
                <a:cs typeface="Calibri Light"/>
              </a:rPr>
              <a:t>What can I do?         </a:t>
            </a:r>
            <a:endParaRPr lang="en-US" sz="5400"/>
          </a:p>
        </p:txBody>
      </p:sp>
      <p:sp>
        <p:nvSpPr>
          <p:cNvPr id="22"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ntent Placeholder 2">
            <a:extLst>
              <a:ext uri="{FF2B5EF4-FFF2-40B4-BE49-F238E27FC236}">
                <a16:creationId xmlns:a16="http://schemas.microsoft.com/office/drawing/2014/main" id="{FBD9FF1B-BC4C-4C21-9BC5-3FB9FFC5F798}"/>
              </a:ext>
            </a:extLst>
          </p:cNvPr>
          <p:cNvSpPr>
            <a:spLocks noGrp="1"/>
          </p:cNvSpPr>
          <p:nvPr>
            <p:ph idx="1"/>
          </p:nvPr>
        </p:nvSpPr>
        <p:spPr>
          <a:xfrm>
            <a:off x="838200" y="1929384"/>
            <a:ext cx="10515600" cy="4251960"/>
          </a:xfrm>
        </p:spPr>
        <p:txBody>
          <a:bodyPr vert="horz" lIns="91440" tIns="45720" rIns="91440" bIns="45720" rtlCol="0">
            <a:normAutofit/>
          </a:bodyPr>
          <a:lstStyle/>
          <a:p>
            <a:r>
              <a:rPr lang="en-US" sz="2200" dirty="0">
                <a:cs typeface="Calibri"/>
              </a:rPr>
              <a:t>As with other recent topics in the news you can educate yourself about this topic. </a:t>
            </a:r>
          </a:p>
          <a:p>
            <a:r>
              <a:rPr lang="en-US" sz="2200" dirty="0">
                <a:cs typeface="Calibri"/>
              </a:rPr>
              <a:t>Have a look at these websites for more information...</a:t>
            </a:r>
          </a:p>
          <a:p>
            <a:endParaRPr lang="en-US" sz="2200" dirty="0">
              <a:cs typeface="Calibri"/>
            </a:endParaRPr>
          </a:p>
          <a:p>
            <a:r>
              <a:rPr lang="en-US" sz="2200">
                <a:ea typeface="+mn-lt"/>
                <a:cs typeface="+mn-lt"/>
                <a:hlinkClick r:id="rId2"/>
              </a:rPr>
              <a:t>https://windrushfoundation.com/</a:t>
            </a:r>
          </a:p>
          <a:p>
            <a:r>
              <a:rPr lang="en-US" sz="2200">
                <a:ea typeface="+mn-lt"/>
                <a:cs typeface="+mn-lt"/>
                <a:hlinkClick r:id="rId3"/>
              </a:rPr>
              <a:t>https://www.jcwi.org.uk/News/wjf-round2</a:t>
            </a:r>
            <a:r>
              <a:rPr lang="en-US" sz="2200">
                <a:ea typeface="+mn-lt"/>
                <a:cs typeface="+mn-lt"/>
              </a:rPr>
              <a:t> </a:t>
            </a:r>
          </a:p>
          <a:p>
            <a:r>
              <a:rPr lang="en-GB" sz="2200">
                <a:hlinkClick r:id="rId4"/>
              </a:rPr>
              <a:t>Windrush generation: Who are they and why are they facing problems? - BBC News</a:t>
            </a:r>
            <a:endParaRPr lang="en-GB" sz="2200"/>
          </a:p>
          <a:p>
            <a:r>
              <a:rPr lang="en-GB" sz="2200">
                <a:hlinkClick r:id="rId5"/>
              </a:rPr>
              <a:t>Systemic racism exists in the UK at every level of government and society | Varsity</a:t>
            </a:r>
            <a:endParaRPr lang="en-US" sz="2200">
              <a:ea typeface="+mn-lt"/>
              <a:cs typeface="+mn-lt"/>
            </a:endParaRPr>
          </a:p>
          <a:p>
            <a:r>
              <a:rPr lang="en-US" sz="2200">
                <a:ea typeface="+mn-lt"/>
                <a:cs typeface="+mn-lt"/>
                <a:hlinkClick r:id="rId6"/>
              </a:rPr>
              <a:t>https://www.freemovement.org.uk/home-office-help-windrush-children-commonwealth-citizens/</a:t>
            </a:r>
            <a:r>
              <a:rPr lang="en-US" sz="2200">
                <a:ea typeface="+mn-lt"/>
                <a:cs typeface="+mn-lt"/>
              </a:rPr>
              <a:t> </a:t>
            </a:r>
            <a:endParaRPr lang="en-US" sz="2200">
              <a:cs typeface="Calibri"/>
            </a:endParaRPr>
          </a:p>
        </p:txBody>
      </p:sp>
    </p:spTree>
    <p:extLst>
      <p:ext uri="{BB962C8B-B14F-4D97-AF65-F5344CB8AC3E}">
        <p14:creationId xmlns:p14="http://schemas.microsoft.com/office/powerpoint/2010/main" val="30887981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A99A3-6CA6-45F5-AF64-E210BB0B6B08}"/>
              </a:ext>
            </a:extLst>
          </p:cNvPr>
          <p:cNvSpPr>
            <a:spLocks noGrp="1"/>
          </p:cNvSpPr>
          <p:nvPr>
            <p:ph type="title"/>
          </p:nvPr>
        </p:nvSpPr>
        <p:spPr>
          <a:xfrm>
            <a:off x="4965430" y="629268"/>
            <a:ext cx="6586491" cy="1286160"/>
          </a:xfrm>
        </p:spPr>
        <p:txBody>
          <a:bodyPr anchor="b">
            <a:normAutofit/>
          </a:bodyPr>
          <a:lstStyle/>
          <a:p>
            <a:r>
              <a:rPr lang="en-GB" dirty="0"/>
              <a:t>Stephen Lawrence</a:t>
            </a:r>
          </a:p>
        </p:txBody>
      </p:sp>
      <p:sp>
        <p:nvSpPr>
          <p:cNvPr id="3" name="Content Placeholder 2">
            <a:extLst>
              <a:ext uri="{FF2B5EF4-FFF2-40B4-BE49-F238E27FC236}">
                <a16:creationId xmlns:a16="http://schemas.microsoft.com/office/drawing/2014/main" id="{CFE320EA-3E0E-49BD-8002-0AA8BCAF5480}"/>
              </a:ext>
            </a:extLst>
          </p:cNvPr>
          <p:cNvSpPr>
            <a:spLocks noGrp="1"/>
          </p:cNvSpPr>
          <p:nvPr>
            <p:ph idx="1"/>
          </p:nvPr>
        </p:nvSpPr>
        <p:spPr>
          <a:xfrm>
            <a:off x="4965431" y="2438400"/>
            <a:ext cx="6586489" cy="3785419"/>
          </a:xfrm>
        </p:spPr>
        <p:txBody>
          <a:bodyPr>
            <a:normAutofit/>
          </a:bodyPr>
          <a:lstStyle/>
          <a:p>
            <a:r>
              <a:rPr lang="en-GB" sz="2000" b="0" i="0" dirty="0">
                <a:effectLst/>
                <a:latin typeface="Barlow" panose="020B0604020202020204" pitchFamily="2" charset="0"/>
              </a:rPr>
              <a:t>Stephen Lawrence, aged 18 on 22 April 1993, was brutally murdered in a South East London street by a racist gang. Six years later, a report by Sir William Macpherson into Stephen’s murder and the subsequent police investigation, concluded that there was widespread ‘institutional racism’ within the Metropolitan police which resulted in a flawed police investigation. As a result, Stephen’s family were denied justice.</a:t>
            </a:r>
          </a:p>
          <a:p>
            <a:r>
              <a:rPr lang="en-GB" sz="2000" b="0" i="0" dirty="0">
                <a:effectLst/>
                <a:latin typeface="Barlow" panose="020B0604020202020204" pitchFamily="2" charset="0"/>
              </a:rPr>
              <a:t>Importantly, the Macpherson Inquiry into Stephen’s murder acknowledged that ‘</a:t>
            </a:r>
            <a:r>
              <a:rPr lang="en-GB" sz="2000" b="1" i="0" dirty="0">
                <a:effectLst/>
                <a:latin typeface="Barlow" panose="020B0604020202020204" pitchFamily="2" charset="0"/>
              </a:rPr>
              <a:t>institutional racism</a:t>
            </a:r>
            <a:r>
              <a:rPr lang="en-GB" sz="2000" b="0" i="0" dirty="0">
                <a:effectLst/>
                <a:latin typeface="Barlow" panose="020B0604020202020204" pitchFamily="2" charset="0"/>
              </a:rPr>
              <a:t>’ existed in this country.</a:t>
            </a:r>
          </a:p>
          <a:p>
            <a:pPr marL="0" indent="0">
              <a:buNone/>
            </a:pPr>
            <a:endParaRPr lang="en-GB" sz="2000" dirty="0"/>
          </a:p>
        </p:txBody>
      </p:sp>
      <p:pic>
        <p:nvPicPr>
          <p:cNvPr id="2050" name="Picture 2" descr="Image result for stephen lawrence">
            <a:extLst>
              <a:ext uri="{FF2B5EF4-FFF2-40B4-BE49-F238E27FC236}">
                <a16:creationId xmlns:a16="http://schemas.microsoft.com/office/drawing/2014/main" id="{B2D049FE-95BF-4AE3-8B6D-6D62C8DEC98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7570" r="31103"/>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cxnSp>
        <p:nvCxnSpPr>
          <p:cNvPr id="135" name="Straight Connector 134">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CD6C5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41340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B9413-9862-4EE1-94B6-159AF0CF1542}"/>
              </a:ext>
            </a:extLst>
          </p:cNvPr>
          <p:cNvSpPr>
            <a:spLocks noGrp="1"/>
          </p:cNvSpPr>
          <p:nvPr>
            <p:ph type="title"/>
          </p:nvPr>
        </p:nvSpPr>
        <p:spPr>
          <a:xfrm>
            <a:off x="838200" y="713312"/>
            <a:ext cx="4038600" cy="5431376"/>
          </a:xfrm>
        </p:spPr>
        <p:txBody>
          <a:bodyPr>
            <a:normAutofit/>
          </a:bodyPr>
          <a:lstStyle/>
          <a:p>
            <a:r>
              <a:rPr kumimoji="0" lang="en-US" altLang="en-US" sz="3700" b="0" i="0" u="none" strike="noStrike" cap="none" normalizeH="0" baseline="0" dirty="0">
                <a:ln>
                  <a:noFill/>
                </a:ln>
                <a:effectLst/>
                <a:latin typeface="ff-scala-sans-pro"/>
              </a:rPr>
              <a:t>In 1999 the </a:t>
            </a:r>
            <a:r>
              <a:rPr kumimoji="0" lang="en-US" altLang="en-US" sz="3700" b="0" i="0" u="none" strike="noStrike" cap="none" normalizeH="0" baseline="0" dirty="0">
                <a:ln>
                  <a:noFill/>
                </a:ln>
                <a:effectLst/>
                <a:latin typeface="ff-scala-sans-pro"/>
                <a:hlinkClick r:id="rId2"/>
              </a:rPr>
              <a:t>Macpherson report</a:t>
            </a:r>
            <a:r>
              <a:rPr kumimoji="0" lang="en-US" altLang="en-US" sz="3700" b="0" i="0" u="none" strike="noStrike" cap="none" normalizeH="0" baseline="0" dirty="0">
                <a:ln>
                  <a:noFill/>
                </a:ln>
                <a:effectLst/>
                <a:latin typeface="ff-scala-sans-pro"/>
              </a:rPr>
              <a:t> on the police response to the murder of Stephen Lawrence defined institutional racism as:</a:t>
            </a:r>
            <a:br>
              <a:rPr kumimoji="0" lang="en-US" altLang="en-US" sz="3700" b="0" i="0" u="none" strike="noStrike" cap="none" normalizeH="0" baseline="0" dirty="0">
                <a:ln>
                  <a:noFill/>
                </a:ln>
                <a:effectLst/>
              </a:rPr>
            </a:br>
            <a:endParaRPr lang="en-GB" sz="3700" dirty="0"/>
          </a:p>
        </p:txBody>
      </p:sp>
      <p:sp>
        <p:nvSpPr>
          <p:cNvPr id="4" name="Rectangle 1">
            <a:extLst>
              <a:ext uri="{FF2B5EF4-FFF2-40B4-BE49-F238E27FC236}">
                <a16:creationId xmlns:a16="http://schemas.microsoft.com/office/drawing/2014/main" id="{DB64A84C-D9D8-4423-9497-F5467BC99D88}"/>
              </a:ext>
            </a:extLst>
          </p:cNvPr>
          <p:cNvSpPr>
            <a:spLocks noGrp="1" noChangeArrowheads="1"/>
          </p:cNvSpPr>
          <p:nvPr>
            <p:ph idx="1"/>
          </p:nvPr>
        </p:nvSpPr>
        <p:spPr bwMode="auto">
          <a:xfrm>
            <a:off x="6095999" y="713313"/>
            <a:ext cx="5257801" cy="5431376"/>
          </a:xfrm>
          <a:prstGeom prst="rect">
            <a:avLst/>
          </a:prstGeo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 anchorCtr="0" compatLnSpc="1">
            <a:prstTxWarp prst="textNoShape">
              <a:avLst/>
            </a:prstTxWarp>
            <a:normAutofit fontScale="92500" lnSpcReduction="20000"/>
          </a:bodyPr>
          <a:lstStyle/>
          <a:p>
            <a:pPr marL="0" marR="0" lvl="0" indent="0" defTabSz="914400" rtl="0" eaLnBrk="0" fontAlgn="base" latinLnBrk="0" hangingPunct="0">
              <a:spcBef>
                <a:spcPct val="0"/>
              </a:spcBef>
              <a:spcAft>
                <a:spcPts val="600"/>
              </a:spcAft>
              <a:buClrTx/>
              <a:buSzTx/>
              <a:buFontTx/>
              <a:buNone/>
              <a:tabLst/>
            </a:pPr>
            <a:r>
              <a:rPr kumimoji="0" lang="en-US" altLang="en-US" sz="2000" b="0" i="1" u="none" strike="noStrike" cap="none" normalizeH="0" baseline="0" dirty="0">
                <a:ln>
                  <a:noFill/>
                </a:ln>
                <a:effectLst/>
                <a:latin typeface="Arial" panose="020B0604020202020204" pitchFamily="34" charset="0"/>
              </a:rPr>
              <a:t>“...</a:t>
            </a:r>
            <a:r>
              <a:rPr kumimoji="0" lang="en-US" altLang="en-US" b="0" i="1" u="none" strike="noStrike" cap="none" normalizeH="0" baseline="0" dirty="0">
                <a:ln>
                  <a:noFill/>
                </a:ln>
                <a:effectLst/>
                <a:latin typeface="Arial" panose="020B0604020202020204" pitchFamily="34" charset="0"/>
              </a:rPr>
              <a:t>the collective failure of an </a:t>
            </a:r>
            <a:r>
              <a:rPr kumimoji="0" lang="en-US" altLang="en-US" b="0" i="1" u="none" strike="noStrike" cap="none" normalizeH="0" baseline="0" dirty="0" err="1">
                <a:ln>
                  <a:noFill/>
                </a:ln>
                <a:effectLst/>
                <a:highlight>
                  <a:srgbClr val="FFFF00"/>
                </a:highlight>
                <a:latin typeface="Arial" panose="020B0604020202020204" pitchFamily="34" charset="0"/>
              </a:rPr>
              <a:t>organisation</a:t>
            </a:r>
            <a:r>
              <a:rPr kumimoji="0" lang="en-US" altLang="en-US" b="0" i="1" u="none" strike="noStrike" cap="none" normalizeH="0" baseline="0" dirty="0">
                <a:ln>
                  <a:noFill/>
                </a:ln>
                <a:effectLst/>
                <a:highlight>
                  <a:srgbClr val="FFFF00"/>
                </a:highlight>
                <a:latin typeface="Arial" panose="020B0604020202020204" pitchFamily="34" charset="0"/>
              </a:rPr>
              <a:t> </a:t>
            </a:r>
            <a:r>
              <a:rPr kumimoji="0" lang="en-US" altLang="en-US" b="0" i="1" u="none" strike="noStrike" cap="none" normalizeH="0" baseline="0" dirty="0">
                <a:ln>
                  <a:noFill/>
                </a:ln>
                <a:effectLst/>
                <a:latin typeface="Arial" panose="020B0604020202020204" pitchFamily="34" charset="0"/>
              </a:rPr>
              <a:t>to provide an appropriate and professional service to people </a:t>
            </a:r>
            <a:r>
              <a:rPr kumimoji="0" lang="en-US" altLang="en-US" b="0" i="1" u="none" strike="noStrike" cap="none" normalizeH="0" baseline="0" dirty="0">
                <a:ln>
                  <a:noFill/>
                </a:ln>
                <a:effectLst/>
                <a:highlight>
                  <a:srgbClr val="FFFF00"/>
                </a:highlight>
                <a:latin typeface="Arial" panose="020B0604020202020204" pitchFamily="34" charset="0"/>
              </a:rPr>
              <a:t>because of their </a:t>
            </a:r>
            <a:r>
              <a:rPr kumimoji="0" lang="en-US" altLang="en-US" b="0" i="1" u="none" strike="noStrike" cap="none" normalizeH="0" baseline="0" dirty="0" err="1">
                <a:ln>
                  <a:noFill/>
                </a:ln>
                <a:effectLst/>
                <a:highlight>
                  <a:srgbClr val="FFFF00"/>
                </a:highlight>
                <a:latin typeface="Arial" panose="020B0604020202020204" pitchFamily="34" charset="0"/>
              </a:rPr>
              <a:t>colour</a:t>
            </a:r>
            <a:r>
              <a:rPr kumimoji="0" lang="en-US" altLang="en-US" b="0" i="1" u="none" strike="noStrike" cap="none" normalizeH="0" baseline="0" dirty="0">
                <a:ln>
                  <a:noFill/>
                </a:ln>
                <a:effectLst/>
                <a:highlight>
                  <a:srgbClr val="FFFF00"/>
                </a:highlight>
                <a:latin typeface="Arial" panose="020B0604020202020204" pitchFamily="34" charset="0"/>
              </a:rPr>
              <a:t>, culture or ethnic origin</a:t>
            </a:r>
            <a:r>
              <a:rPr kumimoji="0" lang="en-US" altLang="en-US" b="0" i="1" u="none" strike="noStrike" cap="none" normalizeH="0" baseline="0" dirty="0">
                <a:ln>
                  <a:noFill/>
                </a:ln>
                <a:effectLst/>
                <a:latin typeface="Arial" panose="020B0604020202020204" pitchFamily="34" charset="0"/>
              </a:rPr>
              <a:t>. It can be seen or detected in </a:t>
            </a:r>
            <a:r>
              <a:rPr kumimoji="0" lang="en-US" altLang="en-US" b="0" i="1" u="none" strike="noStrike" cap="none" normalizeH="0" baseline="0" dirty="0">
                <a:ln>
                  <a:noFill/>
                </a:ln>
                <a:effectLst/>
                <a:highlight>
                  <a:srgbClr val="FFFF00"/>
                </a:highlight>
                <a:latin typeface="Arial" panose="020B0604020202020204" pitchFamily="34" charset="0"/>
              </a:rPr>
              <a:t>processes, attitudes and </a:t>
            </a:r>
            <a:r>
              <a:rPr kumimoji="0" lang="en-US" altLang="en-US" b="0" i="1" u="none" strike="noStrike" cap="none" normalizeH="0" baseline="0" dirty="0" err="1">
                <a:ln>
                  <a:noFill/>
                </a:ln>
                <a:effectLst/>
                <a:highlight>
                  <a:srgbClr val="FFFF00"/>
                </a:highlight>
                <a:latin typeface="Arial" panose="020B0604020202020204" pitchFamily="34" charset="0"/>
              </a:rPr>
              <a:t>behaviour</a:t>
            </a:r>
            <a:r>
              <a:rPr kumimoji="0" lang="en-US" altLang="en-US" b="0" i="1" u="none" strike="noStrike" cap="none" normalizeH="0" baseline="0" dirty="0">
                <a:ln>
                  <a:noFill/>
                </a:ln>
                <a:effectLst/>
                <a:latin typeface="Arial" panose="020B0604020202020204" pitchFamily="34" charset="0"/>
              </a:rPr>
              <a:t> which amount to discrimination through unwitting prejudice, ignorance thoughtlessness and racist stereotyping which </a:t>
            </a:r>
            <a:r>
              <a:rPr kumimoji="0" lang="en-US" altLang="en-US" b="0" i="1" u="none" strike="noStrike" cap="none" normalizeH="0" baseline="0" dirty="0">
                <a:ln>
                  <a:noFill/>
                </a:ln>
                <a:effectLst/>
                <a:highlight>
                  <a:srgbClr val="FFFF00"/>
                </a:highlight>
                <a:latin typeface="Arial" panose="020B0604020202020204" pitchFamily="34" charset="0"/>
              </a:rPr>
              <a:t>disadvantage minority ethnic people</a:t>
            </a:r>
            <a:r>
              <a:rPr kumimoji="0" lang="en-US" altLang="en-US" b="0" i="1" u="none" strike="noStrike" cap="none" normalizeH="0" baseline="0" dirty="0">
                <a:ln>
                  <a:noFill/>
                </a:ln>
                <a:effectLst/>
                <a:latin typeface="Arial" panose="020B0604020202020204" pitchFamily="34" charset="0"/>
              </a:rPr>
              <a:t>.” </a:t>
            </a:r>
          </a:p>
          <a:p>
            <a:pPr marL="0" marR="0" lvl="0" indent="0" defTabSz="914400" rtl="0" eaLnBrk="0" fontAlgn="base" latinLnBrk="0" hangingPunct="0">
              <a:spcBef>
                <a:spcPct val="0"/>
              </a:spcBef>
              <a:spcAft>
                <a:spcPts val="600"/>
              </a:spcAft>
              <a:buClrTx/>
              <a:buSzTx/>
              <a:buFontTx/>
              <a:buNone/>
              <a:tabLst/>
            </a:pPr>
            <a:endParaRPr kumimoji="0" lang="en-US" altLang="en-US" b="0" i="0" u="none" strike="noStrike" cap="none" normalizeH="0" baseline="0" dirty="0">
              <a:ln>
                <a:noFill/>
              </a:ln>
              <a:effectLst/>
              <a:latin typeface="Arial" panose="020B0604020202020204" pitchFamily="34" charset="0"/>
            </a:endParaRPr>
          </a:p>
          <a:p>
            <a:pPr marL="0" marR="0" lvl="0" indent="0" defTabSz="914400" rtl="0" eaLnBrk="0" fontAlgn="base" latinLnBrk="0" hangingPunct="0">
              <a:spcBef>
                <a:spcPct val="0"/>
              </a:spcBef>
              <a:spcAft>
                <a:spcPts val="600"/>
              </a:spcAft>
              <a:buClrTx/>
              <a:buSzTx/>
              <a:buFontTx/>
              <a:buNone/>
              <a:tabLst/>
            </a:pPr>
            <a:r>
              <a:rPr lang="en-GB" b="0" i="0" dirty="0">
                <a:effectLst/>
                <a:latin typeface="Barlow" panose="020B0604020202020204" pitchFamily="2" charset="0"/>
              </a:rPr>
              <a:t>This was a watershed moment: it was the first time in the UK that institutional racism was acknowledged and defined.</a:t>
            </a:r>
            <a:endParaRPr kumimoji="0" lang="en-US" altLang="en-US" b="0" i="0" u="none" strike="noStrike" cap="none" normalizeH="0" baseline="0" dirty="0">
              <a:ln>
                <a:noFill/>
              </a:ln>
              <a:effectLst/>
              <a:latin typeface="Arial" panose="020B0604020202020204" pitchFamily="34" charset="0"/>
            </a:endParaRPr>
          </a:p>
        </p:txBody>
      </p:sp>
    </p:spTree>
    <p:extLst>
      <p:ext uri="{BB962C8B-B14F-4D97-AF65-F5344CB8AC3E}">
        <p14:creationId xmlns:p14="http://schemas.microsoft.com/office/powerpoint/2010/main" val="36635237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 large ship in the water&#10;&#10;Description generated with very high confidence">
            <a:extLst>
              <a:ext uri="{FF2B5EF4-FFF2-40B4-BE49-F238E27FC236}">
                <a16:creationId xmlns:a16="http://schemas.microsoft.com/office/drawing/2014/main" id="{1AC5E576-DDFC-4293-A467-37F02D797642}"/>
              </a:ext>
            </a:extLst>
          </p:cNvPr>
          <p:cNvPicPr>
            <a:picLocks noChangeAspect="1"/>
          </p:cNvPicPr>
          <p:nvPr/>
        </p:nvPicPr>
        <p:blipFill rotWithShape="1">
          <a:blip r:embed="rId2">
            <a:alphaModFix amt="45000"/>
          </a:blip>
          <a:srcRect/>
          <a:stretch/>
        </p:blipFill>
        <p:spPr>
          <a:xfrm>
            <a:off x="20" y="10"/>
            <a:ext cx="12191980" cy="6857990"/>
          </a:xfrm>
          <a:prstGeom prst="rect">
            <a:avLst/>
          </a:prstGeom>
        </p:spPr>
      </p:pic>
      <p:sp>
        <p:nvSpPr>
          <p:cNvPr id="2" name="Title 1"/>
          <p:cNvSpPr>
            <a:spLocks noGrp="1"/>
          </p:cNvSpPr>
          <p:nvPr>
            <p:ph type="ctrTitle"/>
          </p:nvPr>
        </p:nvSpPr>
        <p:spPr>
          <a:xfrm>
            <a:off x="1769532" y="1683378"/>
            <a:ext cx="8652938" cy="2857191"/>
          </a:xfrm>
        </p:spPr>
        <p:txBody>
          <a:bodyPr anchor="ctr">
            <a:normAutofit/>
          </a:bodyPr>
          <a:lstStyle/>
          <a:p>
            <a:r>
              <a:rPr lang="en-US" sz="8000" dirty="0">
                <a:cs typeface="Calibri Light"/>
              </a:rPr>
              <a:t>The Windrush Scandal</a:t>
            </a:r>
            <a:endParaRPr lang="en-US" sz="8000" dirty="0"/>
          </a:p>
        </p:txBody>
      </p:sp>
      <p:sp>
        <p:nvSpPr>
          <p:cNvPr id="8" name="Subtitle 7">
            <a:extLst>
              <a:ext uri="{FF2B5EF4-FFF2-40B4-BE49-F238E27FC236}">
                <a16:creationId xmlns:a16="http://schemas.microsoft.com/office/drawing/2014/main" id="{89B50A95-E368-4950-80A2-CC061046E36D}"/>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1098572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869C1-0D14-469D-948C-4661BB013887}"/>
              </a:ext>
            </a:extLst>
          </p:cNvPr>
          <p:cNvSpPr>
            <a:spLocks noGrp="1"/>
          </p:cNvSpPr>
          <p:nvPr>
            <p:ph type="title"/>
          </p:nvPr>
        </p:nvSpPr>
        <p:spPr>
          <a:xfrm>
            <a:off x="589560" y="856180"/>
            <a:ext cx="5279408" cy="1128068"/>
          </a:xfrm>
        </p:spPr>
        <p:txBody>
          <a:bodyPr anchor="ctr">
            <a:normAutofit/>
          </a:bodyPr>
          <a:lstStyle/>
          <a:p>
            <a:pPr algn="ctr"/>
            <a:r>
              <a:rPr lang="en-US" sz="4000" b="1" dirty="0">
                <a:cs typeface="Calibri Light"/>
              </a:rPr>
              <a:t>What was the Windrush</a:t>
            </a:r>
            <a:endParaRPr lang="en-US" sz="4000" b="1" dirty="0"/>
          </a:p>
        </p:txBody>
      </p:sp>
      <p:pic>
        <p:nvPicPr>
          <p:cNvPr id="4" name="Picture 4" descr="A large ship in the water&#10;&#10;Description generated with very high confidence">
            <a:extLst>
              <a:ext uri="{FF2B5EF4-FFF2-40B4-BE49-F238E27FC236}">
                <a16:creationId xmlns:a16="http://schemas.microsoft.com/office/drawing/2014/main" id="{F061EFCC-AB5E-4418-9ED0-F60B459C5B03}"/>
              </a:ext>
            </a:extLst>
          </p:cNvPr>
          <p:cNvPicPr>
            <a:picLocks noChangeAspect="1"/>
          </p:cNvPicPr>
          <p:nvPr/>
        </p:nvPicPr>
        <p:blipFill rotWithShape="1">
          <a:blip r:embed="rId2"/>
          <a:srcRect t="34461" r="-1" b="28022"/>
          <a:stretch/>
        </p:blipFill>
        <p:spPr>
          <a:xfrm>
            <a:off x="7083423" y="581892"/>
            <a:ext cx="4397433" cy="2518756"/>
          </a:xfrm>
          <a:prstGeom prst="rect">
            <a:avLst/>
          </a:prstGeom>
        </p:spPr>
      </p:pic>
      <p:pic>
        <p:nvPicPr>
          <p:cNvPr id="5" name="Picture 5" descr="A picture containing flock, field, hill, flying&#10;&#10;Description generated with very high confidence">
            <a:extLst>
              <a:ext uri="{FF2B5EF4-FFF2-40B4-BE49-F238E27FC236}">
                <a16:creationId xmlns:a16="http://schemas.microsoft.com/office/drawing/2014/main" id="{52D4AB89-7D43-43CE-A4E2-B6C4C5EF1777}"/>
              </a:ext>
            </a:extLst>
          </p:cNvPr>
          <p:cNvPicPr>
            <a:picLocks noChangeAspect="1"/>
          </p:cNvPicPr>
          <p:nvPr/>
        </p:nvPicPr>
        <p:blipFill rotWithShape="1">
          <a:blip r:embed="rId3"/>
          <a:srcRect r="14490" b="2"/>
          <a:stretch/>
        </p:blipFill>
        <p:spPr>
          <a:xfrm>
            <a:off x="7083423" y="3707894"/>
            <a:ext cx="4395569" cy="2518756"/>
          </a:xfrm>
          <a:prstGeom prst="rect">
            <a:avLst/>
          </a:prstGeom>
        </p:spPr>
      </p:pic>
      <p:graphicFrame>
        <p:nvGraphicFramePr>
          <p:cNvPr id="44" name="Diagram 8">
            <a:extLst>
              <a:ext uri="{FF2B5EF4-FFF2-40B4-BE49-F238E27FC236}">
                <a16:creationId xmlns:a16="http://schemas.microsoft.com/office/drawing/2014/main" id="{D6EF5C9E-F662-4E4E-AFF1-3E98387FE664}"/>
              </a:ext>
            </a:extLst>
          </p:cNvPr>
          <p:cNvGraphicFramePr/>
          <p:nvPr/>
        </p:nvGraphicFramePr>
        <p:xfrm>
          <a:off x="188153" y="1985449"/>
          <a:ext cx="6356367" cy="49428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431200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4">
                                            <p:graphicEl>
                                              <a:dgm id="{A03FD386-50AF-44F5-91FC-DF834D6F05CD}"/>
                                            </p:graphicEl>
                                          </p:spTgt>
                                        </p:tgtEl>
                                        <p:attrNameLst>
                                          <p:attrName>style.visibility</p:attrName>
                                        </p:attrNameLst>
                                      </p:cBhvr>
                                      <p:to>
                                        <p:strVal val="visible"/>
                                      </p:to>
                                    </p:set>
                                    <p:anim calcmode="lin" valueType="num">
                                      <p:cBhvr additive="base">
                                        <p:cTn id="7" dur="500" fill="hold"/>
                                        <p:tgtEl>
                                          <p:spTgt spid="44">
                                            <p:graphicEl>
                                              <a:dgm id="{A03FD386-50AF-44F5-91FC-DF834D6F05CD}"/>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44">
                                            <p:graphicEl>
                                              <a:dgm id="{A03FD386-50AF-44F5-91FC-DF834D6F05CD}"/>
                                            </p:graphic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4">
                                            <p:graphicEl>
                                              <a:dgm id="{DA21DDD9-7824-47DB-BFE1-92374976236B}"/>
                                            </p:graphicEl>
                                          </p:spTgt>
                                        </p:tgtEl>
                                        <p:attrNameLst>
                                          <p:attrName>style.visibility</p:attrName>
                                        </p:attrNameLst>
                                      </p:cBhvr>
                                      <p:to>
                                        <p:strVal val="visible"/>
                                      </p:to>
                                    </p:set>
                                    <p:anim calcmode="lin" valueType="num">
                                      <p:cBhvr additive="base">
                                        <p:cTn id="11" dur="500" fill="hold"/>
                                        <p:tgtEl>
                                          <p:spTgt spid="44">
                                            <p:graphicEl>
                                              <a:dgm id="{DA21DDD9-7824-47DB-BFE1-92374976236B}"/>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44">
                                            <p:graphicEl>
                                              <a:dgm id="{DA21DDD9-7824-47DB-BFE1-92374976236B}"/>
                                            </p:graphic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4">
                                            <p:graphicEl>
                                              <a:dgm id="{460D07D2-8356-46F8-9F83-660DF3F85F3B}"/>
                                            </p:graphicEl>
                                          </p:spTgt>
                                        </p:tgtEl>
                                        <p:attrNameLst>
                                          <p:attrName>style.visibility</p:attrName>
                                        </p:attrNameLst>
                                      </p:cBhvr>
                                      <p:to>
                                        <p:strVal val="visible"/>
                                      </p:to>
                                    </p:set>
                                    <p:anim calcmode="lin" valueType="num">
                                      <p:cBhvr additive="base">
                                        <p:cTn id="15" dur="500" fill="hold"/>
                                        <p:tgtEl>
                                          <p:spTgt spid="44">
                                            <p:graphicEl>
                                              <a:dgm id="{460D07D2-8356-46F8-9F83-660DF3F85F3B}"/>
                                            </p:graphicEl>
                                          </p:spTgt>
                                        </p:tgtEl>
                                        <p:attrNameLst>
                                          <p:attrName>ppt_x</p:attrName>
                                        </p:attrNameLst>
                                      </p:cBhvr>
                                      <p:tavLst>
                                        <p:tav tm="0">
                                          <p:val>
                                            <p:strVal val="#ppt_x"/>
                                          </p:val>
                                        </p:tav>
                                        <p:tav tm="100000">
                                          <p:val>
                                            <p:strVal val="#ppt_x"/>
                                          </p:val>
                                        </p:tav>
                                      </p:tavLst>
                                    </p:anim>
                                    <p:anim calcmode="lin" valueType="num">
                                      <p:cBhvr additive="base">
                                        <p:cTn id="16" dur="500" fill="hold"/>
                                        <p:tgtEl>
                                          <p:spTgt spid="44">
                                            <p:graphicEl>
                                              <a:dgm id="{460D07D2-8356-46F8-9F83-660DF3F85F3B}"/>
                                            </p:graphic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44">
                                            <p:graphicEl>
                                              <a:dgm id="{CAB04EED-C808-4480-A74D-8F387ED381E3}"/>
                                            </p:graphicEl>
                                          </p:spTgt>
                                        </p:tgtEl>
                                        <p:attrNameLst>
                                          <p:attrName>style.visibility</p:attrName>
                                        </p:attrNameLst>
                                      </p:cBhvr>
                                      <p:to>
                                        <p:strVal val="visible"/>
                                      </p:to>
                                    </p:set>
                                    <p:anim calcmode="lin" valueType="num">
                                      <p:cBhvr additive="base">
                                        <p:cTn id="21" dur="500" fill="hold"/>
                                        <p:tgtEl>
                                          <p:spTgt spid="44">
                                            <p:graphicEl>
                                              <a:dgm id="{CAB04EED-C808-4480-A74D-8F387ED381E3}"/>
                                            </p:graphicEl>
                                          </p:spTgt>
                                        </p:tgtEl>
                                        <p:attrNameLst>
                                          <p:attrName>ppt_x</p:attrName>
                                        </p:attrNameLst>
                                      </p:cBhvr>
                                      <p:tavLst>
                                        <p:tav tm="0">
                                          <p:val>
                                            <p:strVal val="#ppt_x"/>
                                          </p:val>
                                        </p:tav>
                                        <p:tav tm="100000">
                                          <p:val>
                                            <p:strVal val="#ppt_x"/>
                                          </p:val>
                                        </p:tav>
                                      </p:tavLst>
                                    </p:anim>
                                    <p:anim calcmode="lin" valueType="num">
                                      <p:cBhvr additive="base">
                                        <p:cTn id="22" dur="500" fill="hold"/>
                                        <p:tgtEl>
                                          <p:spTgt spid="44">
                                            <p:graphicEl>
                                              <a:dgm id="{CAB04EED-C808-4480-A74D-8F387ED381E3}"/>
                                            </p:graphic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44">
                                            <p:graphicEl>
                                              <a:dgm id="{E2184936-BB70-4CCE-85CB-5E27965E65F5}"/>
                                            </p:graphicEl>
                                          </p:spTgt>
                                        </p:tgtEl>
                                        <p:attrNameLst>
                                          <p:attrName>style.visibility</p:attrName>
                                        </p:attrNameLst>
                                      </p:cBhvr>
                                      <p:to>
                                        <p:strVal val="visible"/>
                                      </p:to>
                                    </p:set>
                                    <p:anim calcmode="lin" valueType="num">
                                      <p:cBhvr additive="base">
                                        <p:cTn id="27" dur="500" fill="hold"/>
                                        <p:tgtEl>
                                          <p:spTgt spid="44">
                                            <p:graphicEl>
                                              <a:dgm id="{E2184936-BB70-4CCE-85CB-5E27965E65F5}"/>
                                            </p:graphicEl>
                                          </p:spTgt>
                                        </p:tgtEl>
                                        <p:attrNameLst>
                                          <p:attrName>ppt_x</p:attrName>
                                        </p:attrNameLst>
                                      </p:cBhvr>
                                      <p:tavLst>
                                        <p:tav tm="0">
                                          <p:val>
                                            <p:strVal val="#ppt_x"/>
                                          </p:val>
                                        </p:tav>
                                        <p:tav tm="100000">
                                          <p:val>
                                            <p:strVal val="#ppt_x"/>
                                          </p:val>
                                        </p:tav>
                                      </p:tavLst>
                                    </p:anim>
                                    <p:anim calcmode="lin" valueType="num">
                                      <p:cBhvr additive="base">
                                        <p:cTn id="28" dur="500" fill="hold"/>
                                        <p:tgtEl>
                                          <p:spTgt spid="44">
                                            <p:graphicEl>
                                              <a:dgm id="{E2184936-BB70-4CCE-85CB-5E27965E65F5}"/>
                                            </p:graphic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4">
                                            <p:graphicEl>
                                              <a:dgm id="{B15EADB4-E997-4315-8741-E7550F66E4A0}"/>
                                            </p:graphicEl>
                                          </p:spTgt>
                                        </p:tgtEl>
                                        <p:attrNameLst>
                                          <p:attrName>style.visibility</p:attrName>
                                        </p:attrNameLst>
                                      </p:cBhvr>
                                      <p:to>
                                        <p:strVal val="visible"/>
                                      </p:to>
                                    </p:set>
                                    <p:anim calcmode="lin" valueType="num">
                                      <p:cBhvr additive="base">
                                        <p:cTn id="31" dur="500" fill="hold"/>
                                        <p:tgtEl>
                                          <p:spTgt spid="44">
                                            <p:graphicEl>
                                              <a:dgm id="{B15EADB4-E997-4315-8741-E7550F66E4A0}"/>
                                            </p:graphicEl>
                                          </p:spTgt>
                                        </p:tgtEl>
                                        <p:attrNameLst>
                                          <p:attrName>ppt_x</p:attrName>
                                        </p:attrNameLst>
                                      </p:cBhvr>
                                      <p:tavLst>
                                        <p:tav tm="0">
                                          <p:val>
                                            <p:strVal val="#ppt_x"/>
                                          </p:val>
                                        </p:tav>
                                        <p:tav tm="100000">
                                          <p:val>
                                            <p:strVal val="#ppt_x"/>
                                          </p:val>
                                        </p:tav>
                                      </p:tavLst>
                                    </p:anim>
                                    <p:anim calcmode="lin" valueType="num">
                                      <p:cBhvr additive="base">
                                        <p:cTn id="32" dur="500" fill="hold"/>
                                        <p:tgtEl>
                                          <p:spTgt spid="44">
                                            <p:graphicEl>
                                              <a:dgm id="{B15EADB4-E997-4315-8741-E7550F66E4A0}"/>
                                            </p:graphic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4">
                                            <p:graphicEl>
                                              <a:dgm id="{3D57771D-5FFE-42E5-BEF5-D291874225D3}"/>
                                            </p:graphicEl>
                                          </p:spTgt>
                                        </p:tgtEl>
                                        <p:attrNameLst>
                                          <p:attrName>style.visibility</p:attrName>
                                        </p:attrNameLst>
                                      </p:cBhvr>
                                      <p:to>
                                        <p:strVal val="visible"/>
                                      </p:to>
                                    </p:set>
                                    <p:anim calcmode="lin" valueType="num">
                                      <p:cBhvr additive="base">
                                        <p:cTn id="35" dur="500" fill="hold"/>
                                        <p:tgtEl>
                                          <p:spTgt spid="44">
                                            <p:graphicEl>
                                              <a:dgm id="{3D57771D-5FFE-42E5-BEF5-D291874225D3}"/>
                                            </p:graphicEl>
                                          </p:spTgt>
                                        </p:tgtEl>
                                        <p:attrNameLst>
                                          <p:attrName>ppt_x</p:attrName>
                                        </p:attrNameLst>
                                      </p:cBhvr>
                                      <p:tavLst>
                                        <p:tav tm="0">
                                          <p:val>
                                            <p:strVal val="#ppt_x"/>
                                          </p:val>
                                        </p:tav>
                                        <p:tav tm="100000">
                                          <p:val>
                                            <p:strVal val="#ppt_x"/>
                                          </p:val>
                                        </p:tav>
                                      </p:tavLst>
                                    </p:anim>
                                    <p:anim calcmode="lin" valueType="num">
                                      <p:cBhvr additive="base">
                                        <p:cTn id="36" dur="500" fill="hold"/>
                                        <p:tgtEl>
                                          <p:spTgt spid="44">
                                            <p:graphicEl>
                                              <a:dgm id="{3D57771D-5FFE-42E5-BEF5-D291874225D3}"/>
                                            </p:graphic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44">
                                            <p:graphicEl>
                                              <a:dgm id="{441F9EBE-A22C-4655-A228-16E9ABD61D32}"/>
                                            </p:graphicEl>
                                          </p:spTgt>
                                        </p:tgtEl>
                                        <p:attrNameLst>
                                          <p:attrName>style.visibility</p:attrName>
                                        </p:attrNameLst>
                                      </p:cBhvr>
                                      <p:to>
                                        <p:strVal val="visible"/>
                                      </p:to>
                                    </p:set>
                                    <p:anim calcmode="lin" valueType="num">
                                      <p:cBhvr additive="base">
                                        <p:cTn id="39" dur="500" fill="hold"/>
                                        <p:tgtEl>
                                          <p:spTgt spid="44">
                                            <p:graphicEl>
                                              <a:dgm id="{441F9EBE-A22C-4655-A228-16E9ABD61D32}"/>
                                            </p:graphicEl>
                                          </p:spTgt>
                                        </p:tgtEl>
                                        <p:attrNameLst>
                                          <p:attrName>ppt_x</p:attrName>
                                        </p:attrNameLst>
                                      </p:cBhvr>
                                      <p:tavLst>
                                        <p:tav tm="0">
                                          <p:val>
                                            <p:strVal val="#ppt_x"/>
                                          </p:val>
                                        </p:tav>
                                        <p:tav tm="100000">
                                          <p:val>
                                            <p:strVal val="#ppt_x"/>
                                          </p:val>
                                        </p:tav>
                                      </p:tavLst>
                                    </p:anim>
                                    <p:anim calcmode="lin" valueType="num">
                                      <p:cBhvr additive="base">
                                        <p:cTn id="40" dur="500" fill="hold"/>
                                        <p:tgtEl>
                                          <p:spTgt spid="44">
                                            <p:graphicEl>
                                              <a:dgm id="{441F9EBE-A22C-4655-A228-16E9ABD61D32}"/>
                                            </p:graphic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44">
                                            <p:graphicEl>
                                              <a:dgm id="{611B7A4A-742B-419A-BBE5-B2B5ADB75D7A}"/>
                                            </p:graphicEl>
                                          </p:spTgt>
                                        </p:tgtEl>
                                        <p:attrNameLst>
                                          <p:attrName>style.visibility</p:attrName>
                                        </p:attrNameLst>
                                      </p:cBhvr>
                                      <p:to>
                                        <p:strVal val="visible"/>
                                      </p:to>
                                    </p:set>
                                    <p:anim calcmode="lin" valueType="num">
                                      <p:cBhvr additive="base">
                                        <p:cTn id="45" dur="500" fill="hold"/>
                                        <p:tgtEl>
                                          <p:spTgt spid="44">
                                            <p:graphicEl>
                                              <a:dgm id="{611B7A4A-742B-419A-BBE5-B2B5ADB75D7A}"/>
                                            </p:graphicEl>
                                          </p:spTgt>
                                        </p:tgtEl>
                                        <p:attrNameLst>
                                          <p:attrName>ppt_x</p:attrName>
                                        </p:attrNameLst>
                                      </p:cBhvr>
                                      <p:tavLst>
                                        <p:tav tm="0">
                                          <p:val>
                                            <p:strVal val="#ppt_x"/>
                                          </p:val>
                                        </p:tav>
                                        <p:tav tm="100000">
                                          <p:val>
                                            <p:strVal val="#ppt_x"/>
                                          </p:val>
                                        </p:tav>
                                      </p:tavLst>
                                    </p:anim>
                                    <p:anim calcmode="lin" valueType="num">
                                      <p:cBhvr additive="base">
                                        <p:cTn id="46" dur="500" fill="hold"/>
                                        <p:tgtEl>
                                          <p:spTgt spid="44">
                                            <p:graphicEl>
                                              <a:dgm id="{611B7A4A-742B-419A-BBE5-B2B5ADB75D7A}"/>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4" grpId="0">
        <p:bldSub>
          <a:bldDgm bld="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 group of people posing for a photo&#10;&#10;Description generated with very high confidence">
            <a:extLst>
              <a:ext uri="{FF2B5EF4-FFF2-40B4-BE49-F238E27FC236}">
                <a16:creationId xmlns:a16="http://schemas.microsoft.com/office/drawing/2014/main" id="{730E9EF0-800D-483C-B9C6-91E48519526A}"/>
              </a:ext>
            </a:extLst>
          </p:cNvPr>
          <p:cNvPicPr>
            <a:picLocks noChangeAspect="1"/>
          </p:cNvPicPr>
          <p:nvPr/>
        </p:nvPicPr>
        <p:blipFill rotWithShape="1">
          <a:blip r:embed="rId2">
            <a:duotone>
              <a:prstClr val="black"/>
              <a:schemeClr val="tx2">
                <a:tint val="45000"/>
                <a:satMod val="400000"/>
              </a:schemeClr>
            </a:duotone>
            <a:alphaModFix amt="25000"/>
          </a:blip>
          <a:srcRect b="19929"/>
          <a:stretch/>
        </p:blipFill>
        <p:spPr>
          <a:xfrm>
            <a:off x="20" y="10"/>
            <a:ext cx="12191980" cy="6857990"/>
          </a:xfrm>
          <a:prstGeom prst="rect">
            <a:avLst/>
          </a:prstGeom>
        </p:spPr>
      </p:pic>
      <p:sp>
        <p:nvSpPr>
          <p:cNvPr id="6" name="Title 1">
            <a:extLst>
              <a:ext uri="{FF2B5EF4-FFF2-40B4-BE49-F238E27FC236}">
                <a16:creationId xmlns:a16="http://schemas.microsoft.com/office/drawing/2014/main" id="{9B3621BC-B25E-4D32-A082-D3E2C71DFEC7}"/>
              </a:ext>
            </a:extLst>
          </p:cNvPr>
          <p:cNvSpPr>
            <a:spLocks noGrp="1"/>
          </p:cNvSpPr>
          <p:nvPr>
            <p:ph type="title"/>
          </p:nvPr>
        </p:nvSpPr>
        <p:spPr>
          <a:xfrm>
            <a:off x="838200" y="-181215"/>
            <a:ext cx="10515600" cy="1325563"/>
          </a:xfrm>
        </p:spPr>
        <p:txBody>
          <a:bodyPr>
            <a:normAutofit/>
          </a:bodyPr>
          <a:lstStyle/>
          <a:p>
            <a:pPr algn="ctr"/>
            <a:r>
              <a:rPr lang="en-US" b="1" u="sng">
                <a:cs typeface="Calibri Light"/>
              </a:rPr>
              <a:t>What was the Windrush?</a:t>
            </a:r>
            <a:endParaRPr lang="en-US" b="1" u="sng"/>
          </a:p>
        </p:txBody>
      </p:sp>
      <p:graphicFrame>
        <p:nvGraphicFramePr>
          <p:cNvPr id="8" name="Diagram 3">
            <a:extLst>
              <a:ext uri="{FF2B5EF4-FFF2-40B4-BE49-F238E27FC236}">
                <a16:creationId xmlns:a16="http://schemas.microsoft.com/office/drawing/2014/main" id="{DA05059B-CBA6-436F-9DBA-CCF6D430222B}"/>
              </a:ext>
            </a:extLst>
          </p:cNvPr>
          <p:cNvGraphicFramePr/>
          <p:nvPr/>
        </p:nvGraphicFramePr>
        <p:xfrm>
          <a:off x="90578" y="-100941"/>
          <a:ext cx="11852693" cy="75862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78848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8">
                                            <p:graphicEl>
                                              <a:dgm id="{4476153E-F954-41A6-9F62-E25128C976BC}"/>
                                            </p:graphicEl>
                                          </p:spTgt>
                                        </p:tgtEl>
                                        <p:attrNameLst>
                                          <p:attrName>style.visibility</p:attrName>
                                        </p:attrNameLst>
                                      </p:cBhvr>
                                      <p:to>
                                        <p:strVal val="visible"/>
                                      </p:to>
                                    </p:set>
                                    <p:anim calcmode="lin" valueType="num">
                                      <p:cBhvr additive="base">
                                        <p:cTn id="7" dur="500"/>
                                        <p:tgtEl>
                                          <p:spTgt spid="8">
                                            <p:graphicEl>
                                              <a:dgm id="{4476153E-F954-41A6-9F62-E25128C976BC}"/>
                                            </p:graphicEl>
                                          </p:spTgt>
                                        </p:tgtEl>
                                        <p:attrNameLst>
                                          <p:attrName>ppt_y</p:attrName>
                                        </p:attrNameLst>
                                      </p:cBhvr>
                                      <p:tavLst>
                                        <p:tav tm="0">
                                          <p:val>
                                            <p:strVal val="#ppt_y+#ppt_h*1.125000"/>
                                          </p:val>
                                        </p:tav>
                                        <p:tav tm="100000">
                                          <p:val>
                                            <p:strVal val="#ppt_y"/>
                                          </p:val>
                                        </p:tav>
                                      </p:tavLst>
                                    </p:anim>
                                    <p:animEffect transition="in" filter="wipe(up)">
                                      <p:cBhvr>
                                        <p:cTn id="8" dur="500"/>
                                        <p:tgtEl>
                                          <p:spTgt spid="8">
                                            <p:graphicEl>
                                              <a:dgm id="{4476153E-F954-41A6-9F62-E25128C976BC}"/>
                                            </p:graphic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8">
                                            <p:graphicEl>
                                              <a:dgm id="{461D32E8-AE71-477C-874B-C0087B7C3A6D}"/>
                                            </p:graphicEl>
                                          </p:spTgt>
                                        </p:tgtEl>
                                        <p:attrNameLst>
                                          <p:attrName>style.visibility</p:attrName>
                                        </p:attrNameLst>
                                      </p:cBhvr>
                                      <p:to>
                                        <p:strVal val="visible"/>
                                      </p:to>
                                    </p:set>
                                    <p:anim calcmode="lin" valueType="num">
                                      <p:cBhvr additive="base">
                                        <p:cTn id="13" dur="500"/>
                                        <p:tgtEl>
                                          <p:spTgt spid="8">
                                            <p:graphicEl>
                                              <a:dgm id="{461D32E8-AE71-477C-874B-C0087B7C3A6D}"/>
                                            </p:graphicEl>
                                          </p:spTgt>
                                        </p:tgtEl>
                                        <p:attrNameLst>
                                          <p:attrName>ppt_y</p:attrName>
                                        </p:attrNameLst>
                                      </p:cBhvr>
                                      <p:tavLst>
                                        <p:tav tm="0">
                                          <p:val>
                                            <p:strVal val="#ppt_y+#ppt_h*1.125000"/>
                                          </p:val>
                                        </p:tav>
                                        <p:tav tm="100000">
                                          <p:val>
                                            <p:strVal val="#ppt_y"/>
                                          </p:val>
                                        </p:tav>
                                      </p:tavLst>
                                    </p:anim>
                                    <p:animEffect transition="in" filter="wipe(up)">
                                      <p:cBhvr>
                                        <p:cTn id="14" dur="500"/>
                                        <p:tgtEl>
                                          <p:spTgt spid="8">
                                            <p:graphicEl>
                                              <a:dgm id="{461D32E8-AE71-477C-874B-C0087B7C3A6D}"/>
                                            </p:graphicEl>
                                          </p:spTgt>
                                        </p:tgtEl>
                                      </p:cBhvr>
                                    </p:animEffect>
                                  </p:childTnLst>
                                </p:cTn>
                              </p:par>
                              <p:par>
                                <p:cTn id="15" presetID="12" presetClass="entr" presetSubtype="4" fill="hold" grpId="0" nodeType="withEffect">
                                  <p:stCondLst>
                                    <p:cond delay="0"/>
                                  </p:stCondLst>
                                  <p:childTnLst>
                                    <p:set>
                                      <p:cBhvr>
                                        <p:cTn id="16" dur="1" fill="hold">
                                          <p:stCondLst>
                                            <p:cond delay="0"/>
                                          </p:stCondLst>
                                        </p:cTn>
                                        <p:tgtEl>
                                          <p:spTgt spid="8">
                                            <p:graphicEl>
                                              <a:dgm id="{C5ADC0F8-D7F1-485E-BA49-9EC80173F7BE}"/>
                                            </p:graphicEl>
                                          </p:spTgt>
                                        </p:tgtEl>
                                        <p:attrNameLst>
                                          <p:attrName>style.visibility</p:attrName>
                                        </p:attrNameLst>
                                      </p:cBhvr>
                                      <p:to>
                                        <p:strVal val="visible"/>
                                      </p:to>
                                    </p:set>
                                    <p:anim calcmode="lin" valueType="num">
                                      <p:cBhvr additive="base">
                                        <p:cTn id="17" dur="500"/>
                                        <p:tgtEl>
                                          <p:spTgt spid="8">
                                            <p:graphicEl>
                                              <a:dgm id="{C5ADC0F8-D7F1-485E-BA49-9EC80173F7BE}"/>
                                            </p:graphicEl>
                                          </p:spTgt>
                                        </p:tgtEl>
                                        <p:attrNameLst>
                                          <p:attrName>ppt_y</p:attrName>
                                        </p:attrNameLst>
                                      </p:cBhvr>
                                      <p:tavLst>
                                        <p:tav tm="0">
                                          <p:val>
                                            <p:strVal val="#ppt_y+#ppt_h*1.125000"/>
                                          </p:val>
                                        </p:tav>
                                        <p:tav tm="100000">
                                          <p:val>
                                            <p:strVal val="#ppt_y"/>
                                          </p:val>
                                        </p:tav>
                                      </p:tavLst>
                                    </p:anim>
                                    <p:animEffect transition="in" filter="wipe(up)">
                                      <p:cBhvr>
                                        <p:cTn id="18" dur="500"/>
                                        <p:tgtEl>
                                          <p:spTgt spid="8">
                                            <p:graphicEl>
                                              <a:dgm id="{C5ADC0F8-D7F1-485E-BA49-9EC80173F7BE}"/>
                                            </p:graphicEl>
                                          </p:spTgt>
                                        </p:tgtEl>
                                      </p:cBhvr>
                                    </p:animEffect>
                                  </p:childTnLst>
                                </p:cTn>
                              </p:par>
                              <p:par>
                                <p:cTn id="19" presetID="12" presetClass="entr" presetSubtype="4" fill="hold" grpId="0" nodeType="withEffect">
                                  <p:stCondLst>
                                    <p:cond delay="0"/>
                                  </p:stCondLst>
                                  <p:childTnLst>
                                    <p:set>
                                      <p:cBhvr>
                                        <p:cTn id="20" dur="1" fill="hold">
                                          <p:stCondLst>
                                            <p:cond delay="0"/>
                                          </p:stCondLst>
                                        </p:cTn>
                                        <p:tgtEl>
                                          <p:spTgt spid="8">
                                            <p:graphicEl>
                                              <a:dgm id="{2F605FDA-5CE2-4390-B732-55E6C030C86F}"/>
                                            </p:graphicEl>
                                          </p:spTgt>
                                        </p:tgtEl>
                                        <p:attrNameLst>
                                          <p:attrName>style.visibility</p:attrName>
                                        </p:attrNameLst>
                                      </p:cBhvr>
                                      <p:to>
                                        <p:strVal val="visible"/>
                                      </p:to>
                                    </p:set>
                                    <p:anim calcmode="lin" valueType="num">
                                      <p:cBhvr additive="base">
                                        <p:cTn id="21" dur="500"/>
                                        <p:tgtEl>
                                          <p:spTgt spid="8">
                                            <p:graphicEl>
                                              <a:dgm id="{2F605FDA-5CE2-4390-B732-55E6C030C86F}"/>
                                            </p:graphicEl>
                                          </p:spTgt>
                                        </p:tgtEl>
                                        <p:attrNameLst>
                                          <p:attrName>ppt_y</p:attrName>
                                        </p:attrNameLst>
                                      </p:cBhvr>
                                      <p:tavLst>
                                        <p:tav tm="0">
                                          <p:val>
                                            <p:strVal val="#ppt_y+#ppt_h*1.125000"/>
                                          </p:val>
                                        </p:tav>
                                        <p:tav tm="100000">
                                          <p:val>
                                            <p:strVal val="#ppt_y"/>
                                          </p:val>
                                        </p:tav>
                                      </p:tavLst>
                                    </p:anim>
                                    <p:animEffect transition="in" filter="wipe(up)">
                                      <p:cBhvr>
                                        <p:cTn id="22" dur="500"/>
                                        <p:tgtEl>
                                          <p:spTgt spid="8">
                                            <p:graphicEl>
                                              <a:dgm id="{2F605FDA-5CE2-4390-B732-55E6C030C86F}"/>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8">
                                            <p:graphicEl>
                                              <a:dgm id="{046A4DBB-811E-46EC-B0B2-A851F8CC6431}"/>
                                            </p:graphicEl>
                                          </p:spTgt>
                                        </p:tgtEl>
                                        <p:attrNameLst>
                                          <p:attrName>style.visibility</p:attrName>
                                        </p:attrNameLst>
                                      </p:cBhvr>
                                      <p:to>
                                        <p:strVal val="visible"/>
                                      </p:to>
                                    </p:set>
                                    <p:anim calcmode="lin" valueType="num">
                                      <p:cBhvr additive="base">
                                        <p:cTn id="27" dur="500"/>
                                        <p:tgtEl>
                                          <p:spTgt spid="8">
                                            <p:graphicEl>
                                              <a:dgm id="{046A4DBB-811E-46EC-B0B2-A851F8CC6431}"/>
                                            </p:graphicEl>
                                          </p:spTgt>
                                        </p:tgtEl>
                                        <p:attrNameLst>
                                          <p:attrName>ppt_y</p:attrName>
                                        </p:attrNameLst>
                                      </p:cBhvr>
                                      <p:tavLst>
                                        <p:tav tm="0">
                                          <p:val>
                                            <p:strVal val="#ppt_y+#ppt_h*1.125000"/>
                                          </p:val>
                                        </p:tav>
                                        <p:tav tm="100000">
                                          <p:val>
                                            <p:strVal val="#ppt_y"/>
                                          </p:val>
                                        </p:tav>
                                      </p:tavLst>
                                    </p:anim>
                                    <p:animEffect transition="in" filter="wipe(up)">
                                      <p:cBhvr>
                                        <p:cTn id="28" dur="500"/>
                                        <p:tgtEl>
                                          <p:spTgt spid="8">
                                            <p:graphicEl>
                                              <a:dgm id="{046A4DBB-811E-46EC-B0B2-A851F8CC6431}"/>
                                            </p:graphicEl>
                                          </p:spTgt>
                                        </p:tgtEl>
                                      </p:cBhvr>
                                    </p:animEffect>
                                  </p:childTnLst>
                                </p:cTn>
                              </p:par>
                            </p:childTnLst>
                          </p:cTn>
                        </p:par>
                      </p:childTnLst>
                    </p:cTn>
                  </p:par>
                  <p:par>
                    <p:cTn id="29" fill="hold">
                      <p:stCondLst>
                        <p:cond delay="indefinite"/>
                      </p:stCondLst>
                      <p:childTnLst>
                        <p:par>
                          <p:cTn id="30" fill="hold">
                            <p:stCondLst>
                              <p:cond delay="0"/>
                            </p:stCondLst>
                            <p:childTnLst>
                              <p:par>
                                <p:cTn id="31" presetID="12" presetClass="entr" presetSubtype="4" fill="hold" grpId="0" nodeType="clickEffect">
                                  <p:stCondLst>
                                    <p:cond delay="0"/>
                                  </p:stCondLst>
                                  <p:childTnLst>
                                    <p:set>
                                      <p:cBhvr>
                                        <p:cTn id="32" dur="1" fill="hold">
                                          <p:stCondLst>
                                            <p:cond delay="0"/>
                                          </p:stCondLst>
                                        </p:cTn>
                                        <p:tgtEl>
                                          <p:spTgt spid="8">
                                            <p:graphicEl>
                                              <a:dgm id="{C09CBF4E-FF86-4CB4-A47A-D1E5379BBCC2}"/>
                                            </p:graphicEl>
                                          </p:spTgt>
                                        </p:tgtEl>
                                        <p:attrNameLst>
                                          <p:attrName>style.visibility</p:attrName>
                                        </p:attrNameLst>
                                      </p:cBhvr>
                                      <p:to>
                                        <p:strVal val="visible"/>
                                      </p:to>
                                    </p:set>
                                    <p:anim calcmode="lin" valueType="num">
                                      <p:cBhvr additive="base">
                                        <p:cTn id="33" dur="500"/>
                                        <p:tgtEl>
                                          <p:spTgt spid="8">
                                            <p:graphicEl>
                                              <a:dgm id="{C09CBF4E-FF86-4CB4-A47A-D1E5379BBCC2}"/>
                                            </p:graphicEl>
                                          </p:spTgt>
                                        </p:tgtEl>
                                        <p:attrNameLst>
                                          <p:attrName>ppt_y</p:attrName>
                                        </p:attrNameLst>
                                      </p:cBhvr>
                                      <p:tavLst>
                                        <p:tav tm="0">
                                          <p:val>
                                            <p:strVal val="#ppt_y+#ppt_h*1.125000"/>
                                          </p:val>
                                        </p:tav>
                                        <p:tav tm="100000">
                                          <p:val>
                                            <p:strVal val="#ppt_y"/>
                                          </p:val>
                                        </p:tav>
                                      </p:tavLst>
                                    </p:anim>
                                    <p:animEffect transition="in" filter="wipe(up)">
                                      <p:cBhvr>
                                        <p:cTn id="34" dur="500"/>
                                        <p:tgtEl>
                                          <p:spTgt spid="8">
                                            <p:graphicEl>
                                              <a:dgm id="{C09CBF4E-FF86-4CB4-A47A-D1E5379BBCC2}"/>
                                            </p:graphicEl>
                                          </p:spTgt>
                                        </p:tgtEl>
                                      </p:cBhvr>
                                    </p:animEffect>
                                  </p:childTnLst>
                                </p:cTn>
                              </p:par>
                              <p:par>
                                <p:cTn id="35" presetID="12" presetClass="entr" presetSubtype="4" fill="hold" grpId="0" nodeType="withEffect">
                                  <p:stCondLst>
                                    <p:cond delay="0"/>
                                  </p:stCondLst>
                                  <p:childTnLst>
                                    <p:set>
                                      <p:cBhvr>
                                        <p:cTn id="36" dur="1" fill="hold">
                                          <p:stCondLst>
                                            <p:cond delay="0"/>
                                          </p:stCondLst>
                                        </p:cTn>
                                        <p:tgtEl>
                                          <p:spTgt spid="8">
                                            <p:graphicEl>
                                              <a:dgm id="{AA109010-512E-40A3-9543-09D80DE6F905}"/>
                                            </p:graphicEl>
                                          </p:spTgt>
                                        </p:tgtEl>
                                        <p:attrNameLst>
                                          <p:attrName>style.visibility</p:attrName>
                                        </p:attrNameLst>
                                      </p:cBhvr>
                                      <p:to>
                                        <p:strVal val="visible"/>
                                      </p:to>
                                    </p:set>
                                    <p:anim calcmode="lin" valueType="num">
                                      <p:cBhvr additive="base">
                                        <p:cTn id="37" dur="500"/>
                                        <p:tgtEl>
                                          <p:spTgt spid="8">
                                            <p:graphicEl>
                                              <a:dgm id="{AA109010-512E-40A3-9543-09D80DE6F905}"/>
                                            </p:graphicEl>
                                          </p:spTgt>
                                        </p:tgtEl>
                                        <p:attrNameLst>
                                          <p:attrName>ppt_y</p:attrName>
                                        </p:attrNameLst>
                                      </p:cBhvr>
                                      <p:tavLst>
                                        <p:tav tm="0">
                                          <p:val>
                                            <p:strVal val="#ppt_y+#ppt_h*1.125000"/>
                                          </p:val>
                                        </p:tav>
                                        <p:tav tm="100000">
                                          <p:val>
                                            <p:strVal val="#ppt_y"/>
                                          </p:val>
                                        </p:tav>
                                      </p:tavLst>
                                    </p:anim>
                                    <p:animEffect transition="in" filter="wipe(up)">
                                      <p:cBhvr>
                                        <p:cTn id="38" dur="500"/>
                                        <p:tgtEl>
                                          <p:spTgt spid="8">
                                            <p:graphicEl>
                                              <a:dgm id="{AA109010-512E-40A3-9543-09D80DE6F905}"/>
                                            </p:graphicEl>
                                          </p:spTgt>
                                        </p:tgtEl>
                                      </p:cBhvr>
                                    </p:animEffect>
                                  </p:childTnLst>
                                </p:cTn>
                              </p:par>
                              <p:par>
                                <p:cTn id="39" presetID="12" presetClass="entr" presetSubtype="4" fill="hold" grpId="0" nodeType="withEffect">
                                  <p:stCondLst>
                                    <p:cond delay="0"/>
                                  </p:stCondLst>
                                  <p:childTnLst>
                                    <p:set>
                                      <p:cBhvr>
                                        <p:cTn id="40" dur="1" fill="hold">
                                          <p:stCondLst>
                                            <p:cond delay="0"/>
                                          </p:stCondLst>
                                        </p:cTn>
                                        <p:tgtEl>
                                          <p:spTgt spid="8">
                                            <p:graphicEl>
                                              <a:dgm id="{A790F0D6-43CC-48C7-B7B5-AAAC5DF45341}"/>
                                            </p:graphicEl>
                                          </p:spTgt>
                                        </p:tgtEl>
                                        <p:attrNameLst>
                                          <p:attrName>style.visibility</p:attrName>
                                        </p:attrNameLst>
                                      </p:cBhvr>
                                      <p:to>
                                        <p:strVal val="visible"/>
                                      </p:to>
                                    </p:set>
                                    <p:anim calcmode="lin" valueType="num">
                                      <p:cBhvr additive="base">
                                        <p:cTn id="41" dur="500"/>
                                        <p:tgtEl>
                                          <p:spTgt spid="8">
                                            <p:graphicEl>
                                              <a:dgm id="{A790F0D6-43CC-48C7-B7B5-AAAC5DF45341}"/>
                                            </p:graphicEl>
                                          </p:spTgt>
                                        </p:tgtEl>
                                        <p:attrNameLst>
                                          <p:attrName>ppt_y</p:attrName>
                                        </p:attrNameLst>
                                      </p:cBhvr>
                                      <p:tavLst>
                                        <p:tav tm="0">
                                          <p:val>
                                            <p:strVal val="#ppt_y+#ppt_h*1.125000"/>
                                          </p:val>
                                        </p:tav>
                                        <p:tav tm="100000">
                                          <p:val>
                                            <p:strVal val="#ppt_y"/>
                                          </p:val>
                                        </p:tav>
                                      </p:tavLst>
                                    </p:anim>
                                    <p:animEffect transition="in" filter="wipe(up)">
                                      <p:cBhvr>
                                        <p:cTn id="42" dur="500"/>
                                        <p:tgtEl>
                                          <p:spTgt spid="8">
                                            <p:graphicEl>
                                              <a:dgm id="{A790F0D6-43CC-48C7-B7B5-AAAC5DF45341}"/>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12" presetClass="entr" presetSubtype="4" fill="hold" grpId="0" nodeType="clickEffect">
                                  <p:stCondLst>
                                    <p:cond delay="0"/>
                                  </p:stCondLst>
                                  <p:childTnLst>
                                    <p:set>
                                      <p:cBhvr>
                                        <p:cTn id="46" dur="1" fill="hold">
                                          <p:stCondLst>
                                            <p:cond delay="0"/>
                                          </p:stCondLst>
                                        </p:cTn>
                                        <p:tgtEl>
                                          <p:spTgt spid="8">
                                            <p:graphicEl>
                                              <a:dgm id="{8F86F1BC-CA89-494D-8E76-1789CBD5C0DB}"/>
                                            </p:graphicEl>
                                          </p:spTgt>
                                        </p:tgtEl>
                                        <p:attrNameLst>
                                          <p:attrName>style.visibility</p:attrName>
                                        </p:attrNameLst>
                                      </p:cBhvr>
                                      <p:to>
                                        <p:strVal val="visible"/>
                                      </p:to>
                                    </p:set>
                                    <p:anim calcmode="lin" valueType="num">
                                      <p:cBhvr additive="base">
                                        <p:cTn id="47" dur="500"/>
                                        <p:tgtEl>
                                          <p:spTgt spid="8">
                                            <p:graphicEl>
                                              <a:dgm id="{8F86F1BC-CA89-494D-8E76-1789CBD5C0DB}"/>
                                            </p:graphicEl>
                                          </p:spTgt>
                                        </p:tgtEl>
                                        <p:attrNameLst>
                                          <p:attrName>ppt_y</p:attrName>
                                        </p:attrNameLst>
                                      </p:cBhvr>
                                      <p:tavLst>
                                        <p:tav tm="0">
                                          <p:val>
                                            <p:strVal val="#ppt_y+#ppt_h*1.125000"/>
                                          </p:val>
                                        </p:tav>
                                        <p:tav tm="100000">
                                          <p:val>
                                            <p:strVal val="#ppt_y"/>
                                          </p:val>
                                        </p:tav>
                                      </p:tavLst>
                                    </p:anim>
                                    <p:animEffect transition="in" filter="wipe(up)">
                                      <p:cBhvr>
                                        <p:cTn id="48" dur="500"/>
                                        <p:tgtEl>
                                          <p:spTgt spid="8">
                                            <p:graphicEl>
                                              <a:dgm id="{8F86F1BC-CA89-494D-8E76-1789CBD5C0D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7E01D-8E5C-450A-A728-41F043944938}"/>
              </a:ext>
            </a:extLst>
          </p:cNvPr>
          <p:cNvSpPr>
            <a:spLocks noGrp="1"/>
          </p:cNvSpPr>
          <p:nvPr>
            <p:ph type="title"/>
          </p:nvPr>
        </p:nvSpPr>
        <p:spPr>
          <a:xfrm>
            <a:off x="806570" y="281737"/>
            <a:ext cx="4800600" cy="1325563"/>
          </a:xfrm>
        </p:spPr>
        <p:txBody>
          <a:bodyPr anchor="b">
            <a:normAutofit/>
          </a:bodyPr>
          <a:lstStyle/>
          <a:p>
            <a:pPr algn="ctr"/>
            <a:r>
              <a:rPr lang="en-US" u="sng" dirty="0">
                <a:solidFill>
                  <a:schemeClr val="bg1"/>
                </a:solidFill>
                <a:cs typeface="Calibri Light"/>
              </a:rPr>
              <a:t>More Migration</a:t>
            </a:r>
            <a:endParaRPr lang="en-US"/>
          </a:p>
        </p:txBody>
      </p:sp>
      <p:pic>
        <p:nvPicPr>
          <p:cNvPr id="5" name="Picture 5" descr="A group of people posing for a photo&#10;&#10;Description generated with very high confidence">
            <a:extLst>
              <a:ext uri="{FF2B5EF4-FFF2-40B4-BE49-F238E27FC236}">
                <a16:creationId xmlns:a16="http://schemas.microsoft.com/office/drawing/2014/main" id="{9DA908DF-8257-4E6B-A912-15C76DB6D8FE}"/>
              </a:ext>
            </a:extLst>
          </p:cNvPr>
          <p:cNvPicPr>
            <a:picLocks noChangeAspect="1"/>
          </p:cNvPicPr>
          <p:nvPr/>
        </p:nvPicPr>
        <p:blipFill>
          <a:blip r:embed="rId2"/>
          <a:stretch>
            <a:fillRect/>
          </a:stretch>
        </p:blipFill>
        <p:spPr>
          <a:xfrm>
            <a:off x="7047247" y="369913"/>
            <a:ext cx="2784532" cy="2784532"/>
          </a:xfrm>
          <a:prstGeom prst="rect">
            <a:avLst/>
          </a:prstGeom>
        </p:spPr>
      </p:pic>
      <p:pic>
        <p:nvPicPr>
          <p:cNvPr id="4" name="Picture 4">
            <a:extLst>
              <a:ext uri="{FF2B5EF4-FFF2-40B4-BE49-F238E27FC236}">
                <a16:creationId xmlns:a16="http://schemas.microsoft.com/office/drawing/2014/main" id="{2B95AC6F-13A0-4B98-B5AD-66D91DBB0984}"/>
              </a:ext>
            </a:extLst>
          </p:cNvPr>
          <p:cNvPicPr>
            <a:picLocks noChangeAspect="1"/>
          </p:cNvPicPr>
          <p:nvPr/>
        </p:nvPicPr>
        <p:blipFill>
          <a:blip r:embed="rId3"/>
          <a:stretch>
            <a:fillRect/>
          </a:stretch>
        </p:blipFill>
        <p:spPr>
          <a:xfrm>
            <a:off x="8038661" y="3902132"/>
            <a:ext cx="3588640" cy="2440802"/>
          </a:xfrm>
          <a:prstGeom prst="rect">
            <a:avLst/>
          </a:prstGeom>
        </p:spPr>
      </p:pic>
      <p:graphicFrame>
        <p:nvGraphicFramePr>
          <p:cNvPr id="8" name="Diagram 8">
            <a:extLst>
              <a:ext uri="{FF2B5EF4-FFF2-40B4-BE49-F238E27FC236}">
                <a16:creationId xmlns:a16="http://schemas.microsoft.com/office/drawing/2014/main" id="{BB89FD64-6D94-46F5-9192-4F2330B2840F}"/>
              </a:ext>
            </a:extLst>
          </p:cNvPr>
          <p:cNvGraphicFramePr/>
          <p:nvPr>
            <p:extLst>
              <p:ext uri="{D42A27DB-BD31-4B8C-83A1-F6EECF244321}">
                <p14:modId xmlns:p14="http://schemas.microsoft.com/office/powerpoint/2010/main" val="1827264330"/>
              </p:ext>
            </p:extLst>
          </p:nvPr>
        </p:nvGraphicFramePr>
        <p:xfrm>
          <a:off x="-71886" y="2103408"/>
          <a:ext cx="6570452" cy="460650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9692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graphicEl>
                                              <a:dgm id="{E9C97C2A-BD1F-4E84-84BA-903389B4A204}"/>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graphicEl>
                                              <a:dgm id="{2CE19951-B0F9-473C-A46E-5A99152E3966}"/>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graphicEl>
                                              <a:dgm id="{7BCA10FD-0767-4BC3-B777-3FB069068DB9}"/>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graphicEl>
                                              <a:dgm id="{26C7653B-BE5D-4E23-A03B-4C14BE0092AB}"/>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graphicEl>
                                              <a:dgm id="{119525FD-D1D1-4345-8832-7A65515D1A21}"/>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Connector 11">
            <a:extLst>
              <a:ext uri="{FF2B5EF4-FFF2-40B4-BE49-F238E27FC236}">
                <a16:creationId xmlns:a16="http://schemas.microsoft.com/office/drawing/2014/main" id="{DFDA47BC-3069-47F5-8257-24B3B1F76A0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129276"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7" name="Picture 7" descr="A close up of a newspaper&#10;&#10;Description generated with high confidence">
            <a:extLst>
              <a:ext uri="{FF2B5EF4-FFF2-40B4-BE49-F238E27FC236}">
                <a16:creationId xmlns:a16="http://schemas.microsoft.com/office/drawing/2014/main" id="{B9F460E6-0ACF-4319-855F-BD9ABA505C7B}"/>
              </a:ext>
            </a:extLst>
          </p:cNvPr>
          <p:cNvPicPr>
            <a:picLocks noChangeAspect="1"/>
          </p:cNvPicPr>
          <p:nvPr/>
        </p:nvPicPr>
        <p:blipFill>
          <a:blip r:embed="rId2"/>
          <a:stretch>
            <a:fillRect/>
          </a:stretch>
        </p:blipFill>
        <p:spPr>
          <a:xfrm>
            <a:off x="6256859" y="576080"/>
            <a:ext cx="2648371" cy="3460939"/>
          </a:xfrm>
          <a:prstGeom prst="rect">
            <a:avLst/>
          </a:prstGeom>
        </p:spPr>
      </p:pic>
      <p:sp>
        <p:nvSpPr>
          <p:cNvPr id="14" name="Rectangle 13">
            <a:extLst>
              <a:ext uri="{FF2B5EF4-FFF2-40B4-BE49-F238E27FC236}">
                <a16:creationId xmlns:a16="http://schemas.microsoft.com/office/drawing/2014/main" id="{7AE95D8F-9825-4222-8846-E3461598CC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995490C-9FFF-4FA8-A097-4D8F4DB4E0ED}"/>
              </a:ext>
            </a:extLst>
          </p:cNvPr>
          <p:cNvSpPr>
            <a:spLocks noGrp="1"/>
          </p:cNvSpPr>
          <p:nvPr>
            <p:ph type="title"/>
          </p:nvPr>
        </p:nvSpPr>
        <p:spPr>
          <a:xfrm>
            <a:off x="527538" y="4756638"/>
            <a:ext cx="11139854" cy="930447"/>
          </a:xfrm>
        </p:spPr>
        <p:txBody>
          <a:bodyPr vert="horz" lIns="91440" tIns="45720" rIns="91440" bIns="45720" rtlCol="0" anchor="b">
            <a:normAutofit/>
          </a:bodyPr>
          <a:lstStyle/>
          <a:p>
            <a:pPr algn="ctr"/>
            <a:r>
              <a:rPr lang="en-US" sz="5400">
                <a:solidFill>
                  <a:srgbClr val="FFFFFF"/>
                </a:solidFill>
              </a:rPr>
              <a:t>The Windrush Scandal </a:t>
            </a:r>
          </a:p>
        </p:txBody>
      </p:sp>
      <p:pic>
        <p:nvPicPr>
          <p:cNvPr id="6" name="Picture 6" descr="A person standing in front of a newspaper&#10;&#10;Description generated with high confidence">
            <a:extLst>
              <a:ext uri="{FF2B5EF4-FFF2-40B4-BE49-F238E27FC236}">
                <a16:creationId xmlns:a16="http://schemas.microsoft.com/office/drawing/2014/main" id="{3A08F11E-4EA3-4731-8F8F-4344E87AF18B}"/>
              </a:ext>
            </a:extLst>
          </p:cNvPr>
          <p:cNvPicPr>
            <a:picLocks noChangeAspect="1"/>
          </p:cNvPicPr>
          <p:nvPr/>
        </p:nvPicPr>
        <p:blipFill>
          <a:blip r:embed="rId3"/>
          <a:stretch>
            <a:fillRect/>
          </a:stretch>
        </p:blipFill>
        <p:spPr>
          <a:xfrm>
            <a:off x="320041" y="644379"/>
            <a:ext cx="2659472" cy="3324340"/>
          </a:xfrm>
          <a:prstGeom prst="rect">
            <a:avLst/>
          </a:prstGeom>
        </p:spPr>
      </p:pic>
      <p:pic>
        <p:nvPicPr>
          <p:cNvPr id="4" name="Picture 4" descr="A close up of a newspaper&#10;&#10;Description generated with high confidence">
            <a:extLst>
              <a:ext uri="{FF2B5EF4-FFF2-40B4-BE49-F238E27FC236}">
                <a16:creationId xmlns:a16="http://schemas.microsoft.com/office/drawing/2014/main" id="{906FE13A-229E-4218-82E6-B597E4FAA49F}"/>
              </a:ext>
            </a:extLst>
          </p:cNvPr>
          <p:cNvPicPr>
            <a:picLocks noChangeAspect="1"/>
          </p:cNvPicPr>
          <p:nvPr/>
        </p:nvPicPr>
        <p:blipFill>
          <a:blip r:embed="rId4"/>
          <a:stretch>
            <a:fillRect/>
          </a:stretch>
        </p:blipFill>
        <p:spPr>
          <a:xfrm>
            <a:off x="3290143" y="553783"/>
            <a:ext cx="2646677" cy="3505533"/>
          </a:xfrm>
          <a:prstGeom prst="rect">
            <a:avLst/>
          </a:prstGeom>
        </p:spPr>
      </p:pic>
      <p:cxnSp>
        <p:nvCxnSpPr>
          <p:cNvPr id="16" name="Straight Connector 15">
            <a:extLst>
              <a:ext uri="{FF2B5EF4-FFF2-40B4-BE49-F238E27FC236}">
                <a16:creationId xmlns:a16="http://schemas.microsoft.com/office/drawing/2014/main" id="{942B920A-73AD-402A-8EEF-B88E1A9398B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7686"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0C9EB70-BC82-414A-BF8D-AD7FC67276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66096"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5" name="Picture 5" descr="A close up of a newspaper&#10;&#10;Description generated with high confidence">
            <a:extLst>
              <a:ext uri="{FF2B5EF4-FFF2-40B4-BE49-F238E27FC236}">
                <a16:creationId xmlns:a16="http://schemas.microsoft.com/office/drawing/2014/main" id="{05ECB837-5D02-476A-AF2B-D02BE6B51C1E}"/>
              </a:ext>
            </a:extLst>
          </p:cNvPr>
          <p:cNvPicPr>
            <a:picLocks noChangeAspect="1"/>
          </p:cNvPicPr>
          <p:nvPr/>
        </p:nvPicPr>
        <p:blipFill>
          <a:blip r:embed="rId5"/>
          <a:stretch>
            <a:fillRect/>
          </a:stretch>
        </p:blipFill>
        <p:spPr>
          <a:xfrm>
            <a:off x="9225269" y="642002"/>
            <a:ext cx="2648372" cy="3373722"/>
          </a:xfrm>
          <a:prstGeom prst="rect">
            <a:avLst/>
          </a:prstGeom>
        </p:spPr>
      </p:pic>
      <p:cxnSp>
        <p:nvCxnSpPr>
          <p:cNvPr id="20" name="Straight Connector 19">
            <a:extLst>
              <a:ext uri="{FF2B5EF4-FFF2-40B4-BE49-F238E27FC236}">
                <a16:creationId xmlns:a16="http://schemas.microsoft.com/office/drawing/2014/main" id="{3217665F-0036-444A-8D4A-33AF36A36A4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72861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761CE6-55BA-4CC4-AF05-7EE49E9E98FB}"/>
              </a:ext>
            </a:extLst>
          </p:cNvPr>
          <p:cNvSpPr>
            <a:spLocks noGrp="1"/>
          </p:cNvSpPr>
          <p:nvPr>
            <p:ph type="title"/>
          </p:nvPr>
        </p:nvSpPr>
        <p:spPr>
          <a:xfrm>
            <a:off x="648929" y="629266"/>
            <a:ext cx="3505495" cy="1622321"/>
          </a:xfrm>
        </p:spPr>
        <p:txBody>
          <a:bodyPr>
            <a:normAutofit/>
          </a:bodyPr>
          <a:lstStyle/>
          <a:p>
            <a:r>
              <a:rPr lang="en-US">
                <a:cs typeface="Calibri Light"/>
              </a:rPr>
              <a:t>The Windrush Scandal</a:t>
            </a:r>
            <a:endParaRPr lang="en-US"/>
          </a:p>
        </p:txBody>
      </p:sp>
      <p:sp>
        <p:nvSpPr>
          <p:cNvPr id="3" name="Content Placeholder 2">
            <a:extLst>
              <a:ext uri="{FF2B5EF4-FFF2-40B4-BE49-F238E27FC236}">
                <a16:creationId xmlns:a16="http://schemas.microsoft.com/office/drawing/2014/main" id="{F35A06BC-338A-4F4E-943B-1CB6F54A2EC6}"/>
              </a:ext>
            </a:extLst>
          </p:cNvPr>
          <p:cNvSpPr>
            <a:spLocks noGrp="1"/>
          </p:cNvSpPr>
          <p:nvPr>
            <p:ph idx="1"/>
          </p:nvPr>
        </p:nvSpPr>
        <p:spPr>
          <a:xfrm>
            <a:off x="648931" y="2438400"/>
            <a:ext cx="3505494" cy="3785419"/>
          </a:xfrm>
        </p:spPr>
        <p:txBody>
          <a:bodyPr vert="horz" lIns="91440" tIns="45720" rIns="91440" bIns="45720" rtlCol="0">
            <a:normAutofit/>
          </a:bodyPr>
          <a:lstStyle/>
          <a:p>
            <a:r>
              <a:rPr lang="en-US" sz="1300">
                <a:cs typeface="Calibri"/>
              </a:rPr>
              <a:t>In 2017 a major scandal involving migrants from the Windrush generation unfolded. </a:t>
            </a:r>
          </a:p>
          <a:p>
            <a:r>
              <a:rPr lang="en-US" sz="1300">
                <a:ea typeface="+mn-lt"/>
                <a:cs typeface="+mn-lt"/>
              </a:rPr>
              <a:t>Hundreds of Commonwealth citizens had been wrongly detained, deported and denied legal rights.</a:t>
            </a:r>
          </a:p>
          <a:p>
            <a:r>
              <a:rPr lang="en-US" sz="1300">
                <a:ea typeface="+mn-lt"/>
                <a:cs typeface="+mn-lt"/>
              </a:rPr>
              <a:t>There was widespread shock and outrage at the fact that so many Black Britons had had their lives devastated by Britain’s deeply flawed and discriminatory immigration system.</a:t>
            </a:r>
          </a:p>
          <a:p>
            <a:r>
              <a:rPr lang="en-US" sz="1300">
                <a:ea typeface="+mn-lt"/>
                <a:cs typeface="+mn-lt"/>
              </a:rPr>
              <a:t>Commonwealth citizens were affected by the government’s ‘Hostile Environment’ legislation - a policy announced in 2012 which tasked the NHS, landlords, banks, employers and many others with enforcing immigration controls. It aimed to make the UK unlivable for undocumented migrants and ultimately push them to leave.  </a:t>
            </a:r>
            <a:endParaRPr lang="en-US" sz="1300">
              <a:cs typeface="Calibri"/>
            </a:endParaRPr>
          </a:p>
        </p:txBody>
      </p:sp>
      <p:sp>
        <p:nvSpPr>
          <p:cNvPr id="7" name="Rectangle 9">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descr="A group of people standing in front of a sign&#10;&#10;Description generated with very high confidence">
            <a:extLst>
              <a:ext uri="{FF2B5EF4-FFF2-40B4-BE49-F238E27FC236}">
                <a16:creationId xmlns:a16="http://schemas.microsoft.com/office/drawing/2014/main" id="{48CEC3D6-8721-4589-98ED-997B3876F642}"/>
              </a:ext>
            </a:extLst>
          </p:cNvPr>
          <p:cNvPicPr>
            <a:picLocks noChangeAspect="1"/>
          </p:cNvPicPr>
          <p:nvPr/>
        </p:nvPicPr>
        <p:blipFill rotWithShape="1">
          <a:blip r:embed="rId2"/>
          <a:srcRect r="1068" b="-3"/>
          <a:stretch/>
        </p:blipFill>
        <p:spPr>
          <a:xfrm>
            <a:off x="5405862" y="1997521"/>
            <a:ext cx="6019331" cy="2859711"/>
          </a:xfrm>
          <a:prstGeom prst="rect">
            <a:avLst/>
          </a:prstGeom>
          <a:effectLst/>
        </p:spPr>
      </p:pic>
    </p:spTree>
    <p:extLst>
      <p:ext uri="{BB962C8B-B14F-4D97-AF65-F5344CB8AC3E}">
        <p14:creationId xmlns:p14="http://schemas.microsoft.com/office/powerpoint/2010/main" val="1996312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85BDED5D8F65547B3DEAB243A920A54" ma:contentTypeVersion="35" ma:contentTypeDescription="Create a new document." ma:contentTypeScope="" ma:versionID="c924a2640a2a9e887d515fe1cf2ee2b9">
  <xsd:schema xmlns:xsd="http://www.w3.org/2001/XMLSchema" xmlns:xs="http://www.w3.org/2001/XMLSchema" xmlns:p="http://schemas.microsoft.com/office/2006/metadata/properties" xmlns:ns3="caa02d93-d17b-4249-a0c5-afeca33be5b7" xmlns:ns4="b496163d-89a1-4d48-9d31-68cb6b4034b6" targetNamespace="http://schemas.microsoft.com/office/2006/metadata/properties" ma:root="true" ma:fieldsID="9e85f809b110e2743d723e3b80f3c78f" ns3:_="" ns4:_="">
    <xsd:import namespace="caa02d93-d17b-4249-a0c5-afeca33be5b7"/>
    <xsd:import namespace="b496163d-89a1-4d48-9d31-68cb6b4034b6"/>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element ref="ns4:SharedWithUsers" minOccurs="0"/>
                <xsd:element ref="ns4:SharedWithDetails" minOccurs="0"/>
                <xsd:element ref="ns4:SharingHintHash" minOccurs="0"/>
                <xsd:element ref="ns3:NotebookType" minOccurs="0"/>
                <xsd:element ref="ns3:FolderType" minOccurs="0"/>
                <xsd:element ref="ns3:CultureName" minOccurs="0"/>
                <xsd:element ref="ns3:AppVersion" minOccurs="0"/>
                <xsd:element ref="ns3:TeamsChannelId" minOccurs="0"/>
                <xsd:element ref="ns3:Owner" minOccurs="0"/>
                <xsd:element ref="ns3:Math_Settings" minOccurs="0"/>
                <xsd:element ref="ns3:DefaultSectionNames" minOccurs="0"/>
                <xsd:element ref="ns3:Templates" minOccurs="0"/>
                <xsd:element ref="ns3:Teachers" minOccurs="0"/>
                <xsd:element ref="ns3:Students" minOccurs="0"/>
                <xsd:element ref="ns3:Student_Groups" minOccurs="0"/>
                <xsd:element ref="ns3:Distribution_Groups" minOccurs="0"/>
                <xsd:element ref="ns3:LMS_Mappings" minOccurs="0"/>
                <xsd:element ref="ns3:Invited_Teachers" minOccurs="0"/>
                <xsd:element ref="ns3:Invited_Students" minOccurs="0"/>
                <xsd:element ref="ns3:Self_Registration_Enabled" minOccurs="0"/>
                <xsd:element ref="ns3:Has_Teacher_Only_SectionGroup" minOccurs="0"/>
                <xsd:element ref="ns3:Is_Collaboration_Space_Locked" minOccurs="0"/>
                <xsd:element ref="ns3:IsNotebookLocked" minOccurs="0"/>
                <xsd:element ref="ns3:Teams_Channel_Section_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aa02d93-d17b-4249-a0c5-afeca33be5b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NotebookType" ma:index="21" nillable="true" ma:displayName="Notebook Type" ma:internalName="NotebookType">
      <xsd:simpleType>
        <xsd:restriction base="dms:Text"/>
      </xsd:simpleType>
    </xsd:element>
    <xsd:element name="FolderType" ma:index="22" nillable="true" ma:displayName="Folder Type" ma:internalName="FolderType">
      <xsd:simpleType>
        <xsd:restriction base="dms:Text"/>
      </xsd:simpleType>
    </xsd:element>
    <xsd:element name="CultureName" ma:index="23" nillable="true" ma:displayName="Culture Name" ma:internalName="CultureName">
      <xsd:simpleType>
        <xsd:restriction base="dms:Text"/>
      </xsd:simpleType>
    </xsd:element>
    <xsd:element name="AppVersion" ma:index="24" nillable="true" ma:displayName="App Version" ma:internalName="AppVersion">
      <xsd:simpleType>
        <xsd:restriction base="dms:Text"/>
      </xsd:simpleType>
    </xsd:element>
    <xsd:element name="TeamsChannelId" ma:index="25" nillable="true" ma:displayName="Teams Channel Id" ma:internalName="TeamsChannelId">
      <xsd:simpleType>
        <xsd:restriction base="dms:Text"/>
      </xsd:simpleType>
    </xsd:element>
    <xsd:element name="Owner" ma:index="26"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ath_Settings" ma:index="27" nillable="true" ma:displayName="Math Settings" ma:internalName="Math_Settings">
      <xsd:simpleType>
        <xsd:restriction base="dms:Text"/>
      </xsd:simpleType>
    </xsd:element>
    <xsd:element name="DefaultSectionNames" ma:index="28" nillable="true" ma:displayName="Default Section Names" ma:internalName="DefaultSectionNames">
      <xsd:simpleType>
        <xsd:restriction base="dms:Note">
          <xsd:maxLength value="255"/>
        </xsd:restriction>
      </xsd:simpleType>
    </xsd:element>
    <xsd:element name="Templates" ma:index="29" nillable="true" ma:displayName="Templates" ma:internalName="Templates">
      <xsd:simpleType>
        <xsd:restriction base="dms:Note">
          <xsd:maxLength value="255"/>
        </xsd:restriction>
      </xsd:simpleType>
    </xsd:element>
    <xsd:element name="Teachers" ma:index="30"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31"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32"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istribution_Groups" ma:index="33" nillable="true" ma:displayName="Distribution Groups" ma:internalName="Distribution_Groups">
      <xsd:simpleType>
        <xsd:restriction base="dms:Note">
          <xsd:maxLength value="255"/>
        </xsd:restriction>
      </xsd:simpleType>
    </xsd:element>
    <xsd:element name="LMS_Mappings" ma:index="34" nillable="true" ma:displayName="LMS Mappings" ma:internalName="LMS_Mappings">
      <xsd:simpleType>
        <xsd:restriction base="dms:Note">
          <xsd:maxLength value="255"/>
        </xsd:restriction>
      </xsd:simpleType>
    </xsd:element>
    <xsd:element name="Invited_Teachers" ma:index="35" nillable="true" ma:displayName="Invited Teachers" ma:internalName="Invited_Teachers">
      <xsd:simpleType>
        <xsd:restriction base="dms:Note">
          <xsd:maxLength value="255"/>
        </xsd:restriction>
      </xsd:simpleType>
    </xsd:element>
    <xsd:element name="Invited_Students" ma:index="36" nillable="true" ma:displayName="Invited Students" ma:internalName="Invited_Students">
      <xsd:simpleType>
        <xsd:restriction base="dms:Note">
          <xsd:maxLength value="255"/>
        </xsd:restriction>
      </xsd:simpleType>
    </xsd:element>
    <xsd:element name="Self_Registration_Enabled" ma:index="37" nillable="true" ma:displayName="Self Registration Enabled" ma:internalName="Self_Registration_Enabled">
      <xsd:simpleType>
        <xsd:restriction base="dms:Boolean"/>
      </xsd:simpleType>
    </xsd:element>
    <xsd:element name="Has_Teacher_Only_SectionGroup" ma:index="38" nillable="true" ma:displayName="Has Teacher Only SectionGroup" ma:internalName="Has_Teacher_Only_SectionGroup">
      <xsd:simpleType>
        <xsd:restriction base="dms:Boolean"/>
      </xsd:simpleType>
    </xsd:element>
    <xsd:element name="Is_Collaboration_Space_Locked" ma:index="39" nillable="true" ma:displayName="Is Collaboration Space Locked" ma:internalName="Is_Collaboration_Space_Locked">
      <xsd:simpleType>
        <xsd:restriction base="dms:Boolean"/>
      </xsd:simpleType>
    </xsd:element>
    <xsd:element name="IsNotebookLocked" ma:index="40" nillable="true" ma:displayName="Is Notebook Locked" ma:internalName="IsNotebookLocked">
      <xsd:simpleType>
        <xsd:restriction base="dms:Boolean"/>
      </xsd:simpleType>
    </xsd:element>
    <xsd:element name="Teams_Channel_Section_Location" ma:index="41" nillable="true" ma:displayName="Teams Channel Section Location" ma:internalName="Teams_Channel_Section_Location">
      <xsd:simpleType>
        <xsd:restriction base="dms:Text"/>
      </xsd:simpleType>
    </xsd:element>
    <xsd:element name="MediaLengthInSeconds" ma:index="4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496163d-89a1-4d48-9d31-68cb6b4034b6"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emplates xmlns="caa02d93-d17b-4249-a0c5-afeca33be5b7" xsi:nil="true"/>
    <Has_Teacher_Only_SectionGroup xmlns="caa02d93-d17b-4249-a0c5-afeca33be5b7" xsi:nil="true"/>
    <TeamsChannelId xmlns="caa02d93-d17b-4249-a0c5-afeca33be5b7" xsi:nil="true"/>
    <Invited_Students xmlns="caa02d93-d17b-4249-a0c5-afeca33be5b7" xsi:nil="true"/>
    <DefaultSectionNames xmlns="caa02d93-d17b-4249-a0c5-afeca33be5b7" xsi:nil="true"/>
    <Self_Registration_Enabled xmlns="caa02d93-d17b-4249-a0c5-afeca33be5b7" xsi:nil="true"/>
    <Distribution_Groups xmlns="caa02d93-d17b-4249-a0c5-afeca33be5b7" xsi:nil="true"/>
    <Is_Collaboration_Space_Locked xmlns="caa02d93-d17b-4249-a0c5-afeca33be5b7" xsi:nil="true"/>
    <CultureName xmlns="caa02d93-d17b-4249-a0c5-afeca33be5b7" xsi:nil="true"/>
    <LMS_Mappings xmlns="caa02d93-d17b-4249-a0c5-afeca33be5b7" xsi:nil="true"/>
    <Invited_Teachers xmlns="caa02d93-d17b-4249-a0c5-afeca33be5b7" xsi:nil="true"/>
    <NotebookType xmlns="caa02d93-d17b-4249-a0c5-afeca33be5b7" xsi:nil="true"/>
    <FolderType xmlns="caa02d93-d17b-4249-a0c5-afeca33be5b7" xsi:nil="true"/>
    <Teachers xmlns="caa02d93-d17b-4249-a0c5-afeca33be5b7">
      <UserInfo>
        <DisplayName/>
        <AccountId xsi:nil="true"/>
        <AccountType/>
      </UserInfo>
    </Teachers>
    <Students xmlns="caa02d93-d17b-4249-a0c5-afeca33be5b7">
      <UserInfo>
        <DisplayName/>
        <AccountId xsi:nil="true"/>
        <AccountType/>
      </UserInfo>
    </Students>
    <Student_Groups xmlns="caa02d93-d17b-4249-a0c5-afeca33be5b7">
      <UserInfo>
        <DisplayName/>
        <AccountId xsi:nil="true"/>
        <AccountType/>
      </UserInfo>
    </Student_Groups>
    <AppVersion xmlns="caa02d93-d17b-4249-a0c5-afeca33be5b7" xsi:nil="true"/>
    <Teams_Channel_Section_Location xmlns="caa02d93-d17b-4249-a0c5-afeca33be5b7" xsi:nil="true"/>
    <Math_Settings xmlns="caa02d93-d17b-4249-a0c5-afeca33be5b7" xsi:nil="true"/>
    <Owner xmlns="caa02d93-d17b-4249-a0c5-afeca33be5b7">
      <UserInfo>
        <DisplayName/>
        <AccountId xsi:nil="true"/>
        <AccountType/>
      </UserInfo>
    </Owner>
    <IsNotebookLocked xmlns="caa02d93-d17b-4249-a0c5-afeca33be5b7" xsi:nil="true"/>
  </documentManagement>
</p:properties>
</file>

<file path=customXml/itemProps1.xml><?xml version="1.0" encoding="utf-8"?>
<ds:datastoreItem xmlns:ds="http://schemas.openxmlformats.org/officeDocument/2006/customXml" ds:itemID="{FEBBF7DD-36F4-4B4E-AD7A-7FB51EC8597C}">
  <ds:schemaRefs>
    <ds:schemaRef ds:uri="http://schemas.microsoft.com/sharepoint/v3/contenttype/forms"/>
  </ds:schemaRefs>
</ds:datastoreItem>
</file>

<file path=customXml/itemProps2.xml><?xml version="1.0" encoding="utf-8"?>
<ds:datastoreItem xmlns:ds="http://schemas.openxmlformats.org/officeDocument/2006/customXml" ds:itemID="{26303158-F69B-485A-9BA8-2080B9B44FF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aa02d93-d17b-4249-a0c5-afeca33be5b7"/>
    <ds:schemaRef ds:uri="b496163d-89a1-4d48-9d31-68cb6b4034b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DBB8C55-8D62-4B10-880A-36E0C3ADDF2A}">
  <ds:schemaRefs>
    <ds:schemaRef ds:uri="http://purl.org/dc/dcmitype/"/>
    <ds:schemaRef ds:uri="http://schemas.microsoft.com/office/2006/documentManagement/types"/>
    <ds:schemaRef ds:uri="b496163d-89a1-4d48-9d31-68cb6b4034b6"/>
    <ds:schemaRef ds:uri="http://purl.org/dc/elements/1.1/"/>
    <ds:schemaRef ds:uri="http://schemas.microsoft.com/office/infopath/2007/PartnerControls"/>
    <ds:schemaRef ds:uri="http://www.w3.org/XML/1998/namespace"/>
    <ds:schemaRef ds:uri="http://schemas.microsoft.com/office/2006/metadata/properties"/>
    <ds:schemaRef ds:uri="http://schemas.openxmlformats.org/package/2006/metadata/core-properties"/>
    <ds:schemaRef ds:uri="caa02d93-d17b-4249-a0c5-afeca33be5b7"/>
    <ds:schemaRef ds:uri="http://purl.org/dc/terms/"/>
  </ds:schemaRefs>
</ds:datastoreItem>
</file>

<file path=docProps/app.xml><?xml version="1.0" encoding="utf-8"?>
<Properties xmlns="http://schemas.openxmlformats.org/officeDocument/2006/extended-properties" xmlns:vt="http://schemas.openxmlformats.org/officeDocument/2006/docPropsVTypes">
  <TotalTime>168</TotalTime>
  <Words>879</Words>
  <Application>Microsoft Office PowerPoint</Application>
  <PresentationFormat>Widescreen</PresentationFormat>
  <Paragraphs>53</Paragraphs>
  <Slides>14</Slides>
  <Notes>1</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Barlow</vt:lpstr>
      <vt:lpstr>Calibri</vt:lpstr>
      <vt:lpstr>Calibri Light</vt:lpstr>
      <vt:lpstr>ff-scala-sans-pro</vt:lpstr>
      <vt:lpstr>Office Theme</vt:lpstr>
      <vt:lpstr>Institutional racism within the Government : The Windrush Scandal</vt:lpstr>
      <vt:lpstr>Stephen Lawrence</vt:lpstr>
      <vt:lpstr>In 1999 the Macpherson report on the police response to the murder of Stephen Lawrence defined institutional racism as: </vt:lpstr>
      <vt:lpstr>The Windrush Scandal</vt:lpstr>
      <vt:lpstr>What was the Windrush</vt:lpstr>
      <vt:lpstr>What was the Windrush?</vt:lpstr>
      <vt:lpstr>More Migration</vt:lpstr>
      <vt:lpstr>The Windrush Scandal </vt:lpstr>
      <vt:lpstr>The Windrush Scandal</vt:lpstr>
      <vt:lpstr>The Windrush Scandal</vt:lpstr>
      <vt:lpstr>PowerPoint Presentation</vt:lpstr>
      <vt:lpstr>PowerPoint Presentation</vt:lpstr>
      <vt:lpstr>Is the Windrush Scandal All sorted now?</vt:lpstr>
      <vt:lpstr>What can I do?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Institutional racism in the police: how entrenched has it become?</dc:title>
  <dc:creator>Simone Piggin</dc:creator>
  <cp:lastModifiedBy>Simone Piggin</cp:lastModifiedBy>
  <cp:revision>4</cp:revision>
  <dcterms:created xsi:type="dcterms:W3CDTF">2021-10-03T20:23:21Z</dcterms:created>
  <dcterms:modified xsi:type="dcterms:W3CDTF">2021-10-12T15:40:37Z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0x010100D85BDED5D8F65547B3DEAB243A920A54</vt:lpwstr>
  </property>
</Properties>
</file>