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tags/tag1.xml" ContentType="application/vnd.openxmlformats-officedocument.presentationml.tags+xml"/>
  <Override PartName="/ppt/activeX/activeX2.xml" ContentType="application/vnd.ms-office.activeX+xml"/>
  <Override PartName="/ppt/activeX/activeX3.xml" ContentType="application/vnd.ms-office.activeX+xml"/>
  <Override PartName="/ppt/notesSlides/notesSlide4.xml" ContentType="application/vnd.openxmlformats-officedocument.presentationml.notesSlide+xml"/>
  <Override PartName="/ppt/activeX/activeX4.xml" ContentType="application/vnd.ms-office.activeX+xml"/>
  <Override PartName="/ppt/activeX/activeX5.xml" ContentType="application/vnd.ms-office.activeX+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 id="2147483746" r:id="rId6"/>
    <p:sldMasterId id="2147483748" r:id="rId7"/>
  </p:sldMasterIdLst>
  <p:notesMasterIdLst>
    <p:notesMasterId r:id="rId30"/>
  </p:notesMasterIdLst>
  <p:sldIdLst>
    <p:sldId id="446" r:id="rId8"/>
    <p:sldId id="447" r:id="rId9"/>
    <p:sldId id="422" r:id="rId10"/>
    <p:sldId id="423" r:id="rId11"/>
    <p:sldId id="426" r:id="rId12"/>
    <p:sldId id="427" r:id="rId13"/>
    <p:sldId id="312" r:id="rId14"/>
    <p:sldId id="453" r:id="rId15"/>
    <p:sldId id="454" r:id="rId16"/>
    <p:sldId id="428" r:id="rId17"/>
    <p:sldId id="448" r:id="rId18"/>
    <p:sldId id="274" r:id="rId19"/>
    <p:sldId id="429" r:id="rId20"/>
    <p:sldId id="430" r:id="rId21"/>
    <p:sldId id="431" r:id="rId22"/>
    <p:sldId id="432" r:id="rId23"/>
    <p:sldId id="433" r:id="rId24"/>
    <p:sldId id="434" r:id="rId25"/>
    <p:sldId id="435" r:id="rId26"/>
    <p:sldId id="436" r:id="rId27"/>
    <p:sldId id="437" r:id="rId28"/>
    <p:sldId id="43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5D72"/>
    <a:srgbClr val="141312"/>
    <a:srgbClr val="FF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74" d="100"/>
          <a:sy n="74" d="100"/>
        </p:scale>
        <p:origin x="66"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Callanan" userId="951668ec-da26-491a-9b8a-af24bfeff26b" providerId="ADAL" clId="{9BD61585-CADB-44F8-94E7-372820C23FE1}"/>
    <pc:docChg chg="delSld delMainMaster">
      <pc:chgData name="D Callanan" userId="951668ec-da26-491a-9b8a-af24bfeff26b" providerId="ADAL" clId="{9BD61585-CADB-44F8-94E7-372820C23FE1}" dt="2022-07-13T13:45:18.846" v="278" actId="2696"/>
      <pc:docMkLst>
        <pc:docMk/>
      </pc:docMkLst>
      <pc:sldChg chg="del">
        <pc:chgData name="D Callanan" userId="951668ec-da26-491a-9b8a-af24bfeff26b" providerId="ADAL" clId="{9BD61585-CADB-44F8-94E7-372820C23FE1}" dt="2022-07-13T13:45:03.908" v="0" actId="2696"/>
        <pc:sldMkLst>
          <pc:docMk/>
          <pc:sldMk cId="3725783310" sldId="256"/>
        </pc:sldMkLst>
      </pc:sldChg>
      <pc:sldChg chg="del">
        <pc:chgData name="D Callanan" userId="951668ec-da26-491a-9b8a-af24bfeff26b" providerId="ADAL" clId="{9BD61585-CADB-44F8-94E7-372820C23FE1}" dt="2022-07-13T13:45:03.924" v="1" actId="2696"/>
        <pc:sldMkLst>
          <pc:docMk/>
          <pc:sldMk cId="1348374017" sldId="257"/>
        </pc:sldMkLst>
      </pc:sldChg>
      <pc:sldChg chg="del">
        <pc:chgData name="D Callanan" userId="951668ec-da26-491a-9b8a-af24bfeff26b" providerId="ADAL" clId="{9BD61585-CADB-44F8-94E7-372820C23FE1}" dt="2022-07-13T13:45:03.986" v="4" actId="2696"/>
        <pc:sldMkLst>
          <pc:docMk/>
          <pc:sldMk cId="1302646345" sldId="258"/>
        </pc:sldMkLst>
      </pc:sldChg>
      <pc:sldChg chg="del">
        <pc:chgData name="D Callanan" userId="951668ec-da26-491a-9b8a-af24bfeff26b" providerId="ADAL" clId="{9BD61585-CADB-44F8-94E7-372820C23FE1}" dt="2022-07-13T13:45:03.940" v="2" actId="2696"/>
        <pc:sldMkLst>
          <pc:docMk/>
          <pc:sldMk cId="1707202546" sldId="259"/>
        </pc:sldMkLst>
      </pc:sldChg>
      <pc:sldChg chg="del">
        <pc:chgData name="D Callanan" userId="951668ec-da26-491a-9b8a-af24bfeff26b" providerId="ADAL" clId="{9BD61585-CADB-44F8-94E7-372820C23FE1}" dt="2022-07-13T13:45:04.783" v="56" actId="2696"/>
        <pc:sldMkLst>
          <pc:docMk/>
          <pc:sldMk cId="0" sldId="270"/>
        </pc:sldMkLst>
      </pc:sldChg>
      <pc:sldChg chg="del">
        <pc:chgData name="D Callanan" userId="951668ec-da26-491a-9b8a-af24bfeff26b" providerId="ADAL" clId="{9BD61585-CADB-44F8-94E7-372820C23FE1}" dt="2022-07-13T13:45:05.486" v="109" actId="2696"/>
        <pc:sldMkLst>
          <pc:docMk/>
          <pc:sldMk cId="1018467127" sldId="272"/>
        </pc:sldMkLst>
      </pc:sldChg>
      <pc:sldChg chg="del">
        <pc:chgData name="D Callanan" userId="951668ec-da26-491a-9b8a-af24bfeff26b" providerId="ADAL" clId="{9BD61585-CADB-44F8-94E7-372820C23FE1}" dt="2022-07-13T13:45:05.455" v="107" actId="2696"/>
        <pc:sldMkLst>
          <pc:docMk/>
          <pc:sldMk cId="2890284794" sldId="273"/>
        </pc:sldMkLst>
      </pc:sldChg>
      <pc:sldChg chg="del">
        <pc:chgData name="D Callanan" userId="951668ec-da26-491a-9b8a-af24bfeff26b" providerId="ADAL" clId="{9BD61585-CADB-44F8-94E7-372820C23FE1}" dt="2022-07-13T13:45:04.440" v="33" actId="2696"/>
        <pc:sldMkLst>
          <pc:docMk/>
          <pc:sldMk cId="796083310" sldId="276"/>
        </pc:sldMkLst>
      </pc:sldChg>
      <pc:sldChg chg="del">
        <pc:chgData name="D Callanan" userId="951668ec-da26-491a-9b8a-af24bfeff26b" providerId="ADAL" clId="{9BD61585-CADB-44F8-94E7-372820C23FE1}" dt="2022-07-13T13:45:04.580" v="42" actId="2696"/>
        <pc:sldMkLst>
          <pc:docMk/>
          <pc:sldMk cId="351230505" sldId="277"/>
        </pc:sldMkLst>
      </pc:sldChg>
      <pc:sldChg chg="del">
        <pc:chgData name="D Callanan" userId="951668ec-da26-491a-9b8a-af24bfeff26b" providerId="ADAL" clId="{9BD61585-CADB-44F8-94E7-372820C23FE1}" dt="2022-07-13T13:45:04.533" v="38" actId="2696"/>
        <pc:sldMkLst>
          <pc:docMk/>
          <pc:sldMk cId="3998589480" sldId="278"/>
        </pc:sldMkLst>
      </pc:sldChg>
      <pc:sldChg chg="del">
        <pc:chgData name="D Callanan" userId="951668ec-da26-491a-9b8a-af24bfeff26b" providerId="ADAL" clId="{9BD61585-CADB-44F8-94E7-372820C23FE1}" dt="2022-07-13T13:45:04.127" v="13" actId="2696"/>
        <pc:sldMkLst>
          <pc:docMk/>
          <pc:sldMk cId="669325913" sldId="279"/>
        </pc:sldMkLst>
      </pc:sldChg>
      <pc:sldChg chg="del">
        <pc:chgData name="D Callanan" userId="951668ec-da26-491a-9b8a-af24bfeff26b" providerId="ADAL" clId="{9BD61585-CADB-44F8-94E7-372820C23FE1}" dt="2022-07-13T13:45:04.518" v="37" actId="2696"/>
        <pc:sldMkLst>
          <pc:docMk/>
          <pc:sldMk cId="616313935" sldId="280"/>
        </pc:sldMkLst>
      </pc:sldChg>
      <pc:sldChg chg="del">
        <pc:chgData name="D Callanan" userId="951668ec-da26-491a-9b8a-af24bfeff26b" providerId="ADAL" clId="{9BD61585-CADB-44F8-94E7-372820C23FE1}" dt="2022-07-13T13:45:04.549" v="40" actId="2696"/>
        <pc:sldMkLst>
          <pc:docMk/>
          <pc:sldMk cId="343234423" sldId="281"/>
        </pc:sldMkLst>
      </pc:sldChg>
      <pc:sldChg chg="del">
        <pc:chgData name="D Callanan" userId="951668ec-da26-491a-9b8a-af24bfeff26b" providerId="ADAL" clId="{9BD61585-CADB-44F8-94E7-372820C23FE1}" dt="2022-07-13T13:45:04.565" v="41" actId="2696"/>
        <pc:sldMkLst>
          <pc:docMk/>
          <pc:sldMk cId="3526286142" sldId="282"/>
        </pc:sldMkLst>
      </pc:sldChg>
      <pc:sldChg chg="del">
        <pc:chgData name="D Callanan" userId="951668ec-da26-491a-9b8a-af24bfeff26b" providerId="ADAL" clId="{9BD61585-CADB-44F8-94E7-372820C23FE1}" dt="2022-07-13T13:45:04.455" v="34" actId="2696"/>
        <pc:sldMkLst>
          <pc:docMk/>
          <pc:sldMk cId="204113868" sldId="285"/>
        </pc:sldMkLst>
      </pc:sldChg>
      <pc:sldChg chg="del">
        <pc:chgData name="D Callanan" userId="951668ec-da26-491a-9b8a-af24bfeff26b" providerId="ADAL" clId="{9BD61585-CADB-44F8-94E7-372820C23FE1}" dt="2022-07-13T13:45:18.408" v="180" actId="2696"/>
        <pc:sldMkLst>
          <pc:docMk/>
          <pc:sldMk cId="1800480732" sldId="294"/>
        </pc:sldMkLst>
      </pc:sldChg>
      <pc:sldChg chg="del">
        <pc:chgData name="D Callanan" userId="951668ec-da26-491a-9b8a-af24bfeff26b" providerId="ADAL" clId="{9BD61585-CADB-44F8-94E7-372820C23FE1}" dt="2022-07-13T13:45:04.002" v="5" actId="2696"/>
        <pc:sldMkLst>
          <pc:docMk/>
          <pc:sldMk cId="603293172" sldId="303"/>
        </pc:sldMkLst>
      </pc:sldChg>
      <pc:sldChg chg="del">
        <pc:chgData name="D Callanan" userId="951668ec-da26-491a-9b8a-af24bfeff26b" providerId="ADAL" clId="{9BD61585-CADB-44F8-94E7-372820C23FE1}" dt="2022-07-13T13:45:04.018" v="6" actId="2696"/>
        <pc:sldMkLst>
          <pc:docMk/>
          <pc:sldMk cId="3891776087" sldId="304"/>
        </pc:sldMkLst>
      </pc:sldChg>
      <pc:sldChg chg="del">
        <pc:chgData name="D Callanan" userId="951668ec-da26-491a-9b8a-af24bfeff26b" providerId="ADAL" clId="{9BD61585-CADB-44F8-94E7-372820C23FE1}" dt="2022-07-13T13:45:04.033" v="7" actId="2696"/>
        <pc:sldMkLst>
          <pc:docMk/>
          <pc:sldMk cId="3854499590" sldId="305"/>
        </pc:sldMkLst>
      </pc:sldChg>
      <pc:sldChg chg="del">
        <pc:chgData name="D Callanan" userId="951668ec-da26-491a-9b8a-af24bfeff26b" providerId="ADAL" clId="{9BD61585-CADB-44F8-94E7-372820C23FE1}" dt="2022-07-13T13:45:05.518" v="111" actId="2696"/>
        <pc:sldMkLst>
          <pc:docMk/>
          <pc:sldMk cId="368366936" sldId="306"/>
        </pc:sldMkLst>
      </pc:sldChg>
      <pc:sldChg chg="del">
        <pc:chgData name="D Callanan" userId="951668ec-da26-491a-9b8a-af24bfeff26b" providerId="ADAL" clId="{9BD61585-CADB-44F8-94E7-372820C23FE1}" dt="2022-07-13T13:45:05.127" v="81" actId="2696"/>
        <pc:sldMkLst>
          <pc:docMk/>
          <pc:sldMk cId="3590992618" sldId="307"/>
        </pc:sldMkLst>
      </pc:sldChg>
      <pc:sldChg chg="del">
        <pc:chgData name="D Callanan" userId="951668ec-da26-491a-9b8a-af24bfeff26b" providerId="ADAL" clId="{9BD61585-CADB-44F8-94E7-372820C23FE1}" dt="2022-07-13T13:45:05.127" v="82" actId="2696"/>
        <pc:sldMkLst>
          <pc:docMk/>
          <pc:sldMk cId="1706679064" sldId="308"/>
        </pc:sldMkLst>
      </pc:sldChg>
      <pc:sldChg chg="del">
        <pc:chgData name="D Callanan" userId="951668ec-da26-491a-9b8a-af24bfeff26b" providerId="ADAL" clId="{9BD61585-CADB-44F8-94E7-372820C23FE1}" dt="2022-07-13T13:45:05.111" v="80" actId="2696"/>
        <pc:sldMkLst>
          <pc:docMk/>
          <pc:sldMk cId="3497056596" sldId="309"/>
        </pc:sldMkLst>
      </pc:sldChg>
      <pc:sldChg chg="del">
        <pc:chgData name="D Callanan" userId="951668ec-da26-491a-9b8a-af24bfeff26b" providerId="ADAL" clId="{9BD61585-CADB-44F8-94E7-372820C23FE1}" dt="2022-07-13T13:45:04.846" v="60" actId="2696"/>
        <pc:sldMkLst>
          <pc:docMk/>
          <pc:sldMk cId="2337177386" sldId="310"/>
        </pc:sldMkLst>
      </pc:sldChg>
      <pc:sldChg chg="del">
        <pc:chgData name="D Callanan" userId="951668ec-da26-491a-9b8a-af24bfeff26b" providerId="ADAL" clId="{9BD61585-CADB-44F8-94E7-372820C23FE1}" dt="2022-07-13T13:45:04.861" v="62" actId="2696"/>
        <pc:sldMkLst>
          <pc:docMk/>
          <pc:sldMk cId="2856846875" sldId="311"/>
        </pc:sldMkLst>
      </pc:sldChg>
      <pc:sldChg chg="del">
        <pc:chgData name="D Callanan" userId="951668ec-da26-491a-9b8a-af24bfeff26b" providerId="ADAL" clId="{9BD61585-CADB-44F8-94E7-372820C23FE1}" dt="2022-07-13T13:45:04.846" v="61" actId="2696"/>
        <pc:sldMkLst>
          <pc:docMk/>
          <pc:sldMk cId="2836295936" sldId="313"/>
        </pc:sldMkLst>
      </pc:sldChg>
      <pc:sldChg chg="del">
        <pc:chgData name="D Callanan" userId="951668ec-da26-491a-9b8a-af24bfeff26b" providerId="ADAL" clId="{9BD61585-CADB-44F8-94E7-372820C23FE1}" dt="2022-07-13T13:45:04.705" v="51" actId="2696"/>
        <pc:sldMkLst>
          <pc:docMk/>
          <pc:sldMk cId="2784422659" sldId="314"/>
        </pc:sldMkLst>
      </pc:sldChg>
      <pc:sldChg chg="del">
        <pc:chgData name="D Callanan" userId="951668ec-da26-491a-9b8a-af24bfeff26b" providerId="ADAL" clId="{9BD61585-CADB-44F8-94E7-372820C23FE1}" dt="2022-07-13T13:45:04.721" v="52" actId="2696"/>
        <pc:sldMkLst>
          <pc:docMk/>
          <pc:sldMk cId="894814059" sldId="315"/>
        </pc:sldMkLst>
      </pc:sldChg>
      <pc:sldChg chg="del">
        <pc:chgData name="D Callanan" userId="951668ec-da26-491a-9b8a-af24bfeff26b" providerId="ADAL" clId="{9BD61585-CADB-44F8-94E7-372820C23FE1}" dt="2022-07-13T13:45:04.736" v="53" actId="2696"/>
        <pc:sldMkLst>
          <pc:docMk/>
          <pc:sldMk cId="3309684663" sldId="316"/>
        </pc:sldMkLst>
      </pc:sldChg>
      <pc:sldChg chg="del">
        <pc:chgData name="D Callanan" userId="951668ec-da26-491a-9b8a-af24bfeff26b" providerId="ADAL" clId="{9BD61585-CADB-44F8-94E7-372820C23FE1}" dt="2022-07-13T13:45:17.971" v="137" actId="2696"/>
        <pc:sldMkLst>
          <pc:docMk/>
          <pc:sldMk cId="3514710776" sldId="317"/>
        </pc:sldMkLst>
      </pc:sldChg>
      <pc:sldChg chg="del">
        <pc:chgData name="D Callanan" userId="951668ec-da26-491a-9b8a-af24bfeff26b" providerId="ADAL" clId="{9BD61585-CADB-44F8-94E7-372820C23FE1}" dt="2022-07-13T13:45:18.002" v="139" actId="2696"/>
        <pc:sldMkLst>
          <pc:docMk/>
          <pc:sldMk cId="0" sldId="318"/>
        </pc:sldMkLst>
      </pc:sldChg>
      <pc:sldChg chg="del">
        <pc:chgData name="D Callanan" userId="951668ec-da26-491a-9b8a-af24bfeff26b" providerId="ADAL" clId="{9BD61585-CADB-44F8-94E7-372820C23FE1}" dt="2022-07-13T13:45:18.017" v="140" actId="2696"/>
        <pc:sldMkLst>
          <pc:docMk/>
          <pc:sldMk cId="3605131740" sldId="319"/>
        </pc:sldMkLst>
      </pc:sldChg>
      <pc:sldChg chg="del">
        <pc:chgData name="D Callanan" userId="951668ec-da26-491a-9b8a-af24bfeff26b" providerId="ADAL" clId="{9BD61585-CADB-44F8-94E7-372820C23FE1}" dt="2022-07-13T13:45:04.049" v="8" actId="2696"/>
        <pc:sldMkLst>
          <pc:docMk/>
          <pc:sldMk cId="4225097392" sldId="320"/>
        </pc:sldMkLst>
      </pc:sldChg>
      <pc:sldChg chg="del">
        <pc:chgData name="D Callanan" userId="951668ec-da26-491a-9b8a-af24bfeff26b" providerId="ADAL" clId="{9BD61585-CADB-44F8-94E7-372820C23FE1}" dt="2022-07-13T13:45:04.065" v="9" actId="2696"/>
        <pc:sldMkLst>
          <pc:docMk/>
          <pc:sldMk cId="3593738141" sldId="321"/>
        </pc:sldMkLst>
      </pc:sldChg>
      <pc:sldChg chg="del">
        <pc:chgData name="D Callanan" userId="951668ec-da26-491a-9b8a-af24bfeff26b" providerId="ADAL" clId="{9BD61585-CADB-44F8-94E7-372820C23FE1}" dt="2022-07-13T13:45:04.080" v="10" actId="2696"/>
        <pc:sldMkLst>
          <pc:docMk/>
          <pc:sldMk cId="4177164631" sldId="322"/>
        </pc:sldMkLst>
      </pc:sldChg>
      <pc:sldChg chg="del">
        <pc:chgData name="D Callanan" userId="951668ec-da26-491a-9b8a-af24bfeff26b" providerId="ADAL" clId="{9BD61585-CADB-44F8-94E7-372820C23FE1}" dt="2022-07-13T13:45:04.096" v="11" actId="2696"/>
        <pc:sldMkLst>
          <pc:docMk/>
          <pc:sldMk cId="2413895597" sldId="323"/>
        </pc:sldMkLst>
      </pc:sldChg>
      <pc:sldChg chg="del">
        <pc:chgData name="D Callanan" userId="951668ec-da26-491a-9b8a-af24bfeff26b" providerId="ADAL" clId="{9BD61585-CADB-44F8-94E7-372820C23FE1}" dt="2022-07-13T13:45:04.408" v="31" actId="2696"/>
        <pc:sldMkLst>
          <pc:docMk/>
          <pc:sldMk cId="199636553" sldId="324"/>
        </pc:sldMkLst>
      </pc:sldChg>
      <pc:sldChg chg="del">
        <pc:chgData name="D Callanan" userId="951668ec-da26-491a-9b8a-af24bfeff26b" providerId="ADAL" clId="{9BD61585-CADB-44F8-94E7-372820C23FE1}" dt="2022-07-13T13:45:04.111" v="12" actId="2696"/>
        <pc:sldMkLst>
          <pc:docMk/>
          <pc:sldMk cId="3460743602" sldId="325"/>
        </pc:sldMkLst>
      </pc:sldChg>
      <pc:sldChg chg="del">
        <pc:chgData name="D Callanan" userId="951668ec-da26-491a-9b8a-af24bfeff26b" providerId="ADAL" clId="{9BD61585-CADB-44F8-94E7-372820C23FE1}" dt="2022-07-13T13:45:04.143" v="14" actId="2696"/>
        <pc:sldMkLst>
          <pc:docMk/>
          <pc:sldMk cId="3920745901" sldId="326"/>
        </pc:sldMkLst>
      </pc:sldChg>
      <pc:sldChg chg="del">
        <pc:chgData name="D Callanan" userId="951668ec-da26-491a-9b8a-af24bfeff26b" providerId="ADAL" clId="{9BD61585-CADB-44F8-94E7-372820C23FE1}" dt="2022-07-13T13:45:04.158" v="15" actId="2696"/>
        <pc:sldMkLst>
          <pc:docMk/>
          <pc:sldMk cId="1950108878" sldId="327"/>
        </pc:sldMkLst>
      </pc:sldChg>
      <pc:sldChg chg="del">
        <pc:chgData name="D Callanan" userId="951668ec-da26-491a-9b8a-af24bfeff26b" providerId="ADAL" clId="{9BD61585-CADB-44F8-94E7-372820C23FE1}" dt="2022-07-13T13:45:04.205" v="18" actId="2696"/>
        <pc:sldMkLst>
          <pc:docMk/>
          <pc:sldMk cId="185228086" sldId="328"/>
        </pc:sldMkLst>
      </pc:sldChg>
      <pc:sldChg chg="del">
        <pc:chgData name="D Callanan" userId="951668ec-da26-491a-9b8a-af24bfeff26b" providerId="ADAL" clId="{9BD61585-CADB-44F8-94E7-372820C23FE1}" dt="2022-07-13T13:45:04.236" v="20" actId="2696"/>
        <pc:sldMkLst>
          <pc:docMk/>
          <pc:sldMk cId="1509284609" sldId="329"/>
        </pc:sldMkLst>
      </pc:sldChg>
      <pc:sldChg chg="del">
        <pc:chgData name="D Callanan" userId="951668ec-da26-491a-9b8a-af24bfeff26b" providerId="ADAL" clId="{9BD61585-CADB-44F8-94E7-372820C23FE1}" dt="2022-07-13T13:45:04.315" v="24" actId="2696"/>
        <pc:sldMkLst>
          <pc:docMk/>
          <pc:sldMk cId="2943641283" sldId="330"/>
        </pc:sldMkLst>
      </pc:sldChg>
      <pc:sldChg chg="del">
        <pc:chgData name="D Callanan" userId="951668ec-da26-491a-9b8a-af24bfeff26b" providerId="ADAL" clId="{9BD61585-CADB-44F8-94E7-372820C23FE1}" dt="2022-07-13T13:45:04.330" v="25" actId="2696"/>
        <pc:sldMkLst>
          <pc:docMk/>
          <pc:sldMk cId="3260912191" sldId="331"/>
        </pc:sldMkLst>
      </pc:sldChg>
      <pc:sldChg chg="del">
        <pc:chgData name="D Callanan" userId="951668ec-da26-491a-9b8a-af24bfeff26b" providerId="ADAL" clId="{9BD61585-CADB-44F8-94E7-372820C23FE1}" dt="2022-07-13T13:45:04.346" v="26" actId="2696"/>
        <pc:sldMkLst>
          <pc:docMk/>
          <pc:sldMk cId="2942418944" sldId="332"/>
        </pc:sldMkLst>
      </pc:sldChg>
      <pc:sldChg chg="del">
        <pc:chgData name="D Callanan" userId="951668ec-da26-491a-9b8a-af24bfeff26b" providerId="ADAL" clId="{9BD61585-CADB-44F8-94E7-372820C23FE1}" dt="2022-07-13T13:45:04.361" v="27" actId="2696"/>
        <pc:sldMkLst>
          <pc:docMk/>
          <pc:sldMk cId="1302927852" sldId="333"/>
        </pc:sldMkLst>
      </pc:sldChg>
      <pc:sldChg chg="del">
        <pc:chgData name="D Callanan" userId="951668ec-da26-491a-9b8a-af24bfeff26b" providerId="ADAL" clId="{9BD61585-CADB-44F8-94E7-372820C23FE1}" dt="2022-07-13T13:45:04.377" v="28" actId="2696"/>
        <pc:sldMkLst>
          <pc:docMk/>
          <pc:sldMk cId="2331997001" sldId="334"/>
        </pc:sldMkLst>
      </pc:sldChg>
      <pc:sldChg chg="del">
        <pc:chgData name="D Callanan" userId="951668ec-da26-491a-9b8a-af24bfeff26b" providerId="ADAL" clId="{9BD61585-CADB-44F8-94E7-372820C23FE1}" dt="2022-07-13T13:45:04.393" v="30" actId="2696"/>
        <pc:sldMkLst>
          <pc:docMk/>
          <pc:sldMk cId="950056988" sldId="335"/>
        </pc:sldMkLst>
      </pc:sldChg>
      <pc:sldChg chg="del">
        <pc:chgData name="D Callanan" userId="951668ec-da26-491a-9b8a-af24bfeff26b" providerId="ADAL" clId="{9BD61585-CADB-44F8-94E7-372820C23FE1}" dt="2022-07-13T13:45:04.377" v="29" actId="2696"/>
        <pc:sldMkLst>
          <pc:docMk/>
          <pc:sldMk cId="1343290696" sldId="336"/>
        </pc:sldMkLst>
      </pc:sldChg>
      <pc:sldChg chg="del">
        <pc:chgData name="D Callanan" userId="951668ec-da26-491a-9b8a-af24bfeff26b" providerId="ADAL" clId="{9BD61585-CADB-44F8-94E7-372820C23FE1}" dt="2022-07-13T13:45:04.486" v="35" actId="2696"/>
        <pc:sldMkLst>
          <pc:docMk/>
          <pc:sldMk cId="3727464121" sldId="337"/>
        </pc:sldMkLst>
      </pc:sldChg>
      <pc:sldChg chg="del">
        <pc:chgData name="D Callanan" userId="951668ec-da26-491a-9b8a-af24bfeff26b" providerId="ADAL" clId="{9BD61585-CADB-44F8-94E7-372820C23FE1}" dt="2022-07-13T13:45:04.502" v="36" actId="2696"/>
        <pc:sldMkLst>
          <pc:docMk/>
          <pc:sldMk cId="2385658187" sldId="338"/>
        </pc:sldMkLst>
      </pc:sldChg>
      <pc:sldChg chg="del">
        <pc:chgData name="D Callanan" userId="951668ec-da26-491a-9b8a-af24bfeff26b" providerId="ADAL" clId="{9BD61585-CADB-44F8-94E7-372820C23FE1}" dt="2022-07-13T13:45:04.533" v="39" actId="2696"/>
        <pc:sldMkLst>
          <pc:docMk/>
          <pc:sldMk cId="4243258434" sldId="339"/>
        </pc:sldMkLst>
      </pc:sldChg>
      <pc:sldChg chg="del">
        <pc:chgData name="D Callanan" userId="951668ec-da26-491a-9b8a-af24bfeff26b" providerId="ADAL" clId="{9BD61585-CADB-44F8-94E7-372820C23FE1}" dt="2022-07-13T13:45:04.424" v="32" actId="2696"/>
        <pc:sldMkLst>
          <pc:docMk/>
          <pc:sldMk cId="744167274" sldId="340"/>
        </pc:sldMkLst>
      </pc:sldChg>
      <pc:sldChg chg="del">
        <pc:chgData name="D Callanan" userId="951668ec-da26-491a-9b8a-af24bfeff26b" providerId="ADAL" clId="{9BD61585-CADB-44F8-94E7-372820C23FE1}" dt="2022-07-13T13:45:04.596" v="43" actId="2696"/>
        <pc:sldMkLst>
          <pc:docMk/>
          <pc:sldMk cId="3437128689" sldId="341"/>
        </pc:sldMkLst>
      </pc:sldChg>
      <pc:sldChg chg="del">
        <pc:chgData name="D Callanan" userId="951668ec-da26-491a-9b8a-af24bfeff26b" providerId="ADAL" clId="{9BD61585-CADB-44F8-94E7-372820C23FE1}" dt="2022-07-13T13:45:04.611" v="44" actId="2696"/>
        <pc:sldMkLst>
          <pc:docMk/>
          <pc:sldMk cId="1895870192" sldId="342"/>
        </pc:sldMkLst>
      </pc:sldChg>
      <pc:sldChg chg="del">
        <pc:chgData name="D Callanan" userId="951668ec-da26-491a-9b8a-af24bfeff26b" providerId="ADAL" clId="{9BD61585-CADB-44F8-94E7-372820C23FE1}" dt="2022-07-13T13:45:04.627" v="45" actId="2696"/>
        <pc:sldMkLst>
          <pc:docMk/>
          <pc:sldMk cId="552801269" sldId="343"/>
        </pc:sldMkLst>
      </pc:sldChg>
      <pc:sldChg chg="del">
        <pc:chgData name="D Callanan" userId="951668ec-da26-491a-9b8a-af24bfeff26b" providerId="ADAL" clId="{9BD61585-CADB-44F8-94E7-372820C23FE1}" dt="2022-07-13T13:45:04.627" v="46" actId="2696"/>
        <pc:sldMkLst>
          <pc:docMk/>
          <pc:sldMk cId="1960650704" sldId="344"/>
        </pc:sldMkLst>
      </pc:sldChg>
      <pc:sldChg chg="del">
        <pc:chgData name="D Callanan" userId="951668ec-da26-491a-9b8a-af24bfeff26b" providerId="ADAL" clId="{9BD61585-CADB-44F8-94E7-372820C23FE1}" dt="2022-07-13T13:45:04.643" v="47" actId="2696"/>
        <pc:sldMkLst>
          <pc:docMk/>
          <pc:sldMk cId="3709369051" sldId="345"/>
        </pc:sldMkLst>
      </pc:sldChg>
      <pc:sldChg chg="del">
        <pc:chgData name="D Callanan" userId="951668ec-da26-491a-9b8a-af24bfeff26b" providerId="ADAL" clId="{9BD61585-CADB-44F8-94E7-372820C23FE1}" dt="2022-07-13T13:45:04.658" v="48" actId="2696"/>
        <pc:sldMkLst>
          <pc:docMk/>
          <pc:sldMk cId="3324526821" sldId="346"/>
        </pc:sldMkLst>
      </pc:sldChg>
      <pc:sldChg chg="del">
        <pc:chgData name="D Callanan" userId="951668ec-da26-491a-9b8a-af24bfeff26b" providerId="ADAL" clId="{9BD61585-CADB-44F8-94E7-372820C23FE1}" dt="2022-07-13T13:45:04.674" v="49" actId="2696"/>
        <pc:sldMkLst>
          <pc:docMk/>
          <pc:sldMk cId="1475705263" sldId="347"/>
        </pc:sldMkLst>
      </pc:sldChg>
      <pc:sldChg chg="del">
        <pc:chgData name="D Callanan" userId="951668ec-da26-491a-9b8a-af24bfeff26b" providerId="ADAL" clId="{9BD61585-CADB-44F8-94E7-372820C23FE1}" dt="2022-07-13T13:45:04.690" v="50" actId="2696"/>
        <pc:sldMkLst>
          <pc:docMk/>
          <pc:sldMk cId="3237410218" sldId="348"/>
        </pc:sldMkLst>
      </pc:sldChg>
      <pc:sldChg chg="del">
        <pc:chgData name="D Callanan" userId="951668ec-da26-491a-9b8a-af24bfeff26b" providerId="ADAL" clId="{9BD61585-CADB-44F8-94E7-372820C23FE1}" dt="2022-07-13T13:45:04.190" v="17" actId="2696"/>
        <pc:sldMkLst>
          <pc:docMk/>
          <pc:sldMk cId="3832810975" sldId="349"/>
        </pc:sldMkLst>
      </pc:sldChg>
      <pc:sldChg chg="del">
        <pc:chgData name="D Callanan" userId="951668ec-da26-491a-9b8a-af24bfeff26b" providerId="ADAL" clId="{9BD61585-CADB-44F8-94E7-372820C23FE1}" dt="2022-07-13T13:45:04.174" v="16" actId="2696"/>
        <pc:sldMkLst>
          <pc:docMk/>
          <pc:sldMk cId="3461191434" sldId="350"/>
        </pc:sldMkLst>
      </pc:sldChg>
      <pc:sldChg chg="del">
        <pc:chgData name="D Callanan" userId="951668ec-da26-491a-9b8a-af24bfeff26b" providerId="ADAL" clId="{9BD61585-CADB-44F8-94E7-372820C23FE1}" dt="2022-07-13T13:45:03.955" v="3" actId="2696"/>
        <pc:sldMkLst>
          <pc:docMk/>
          <pc:sldMk cId="3802451420" sldId="351"/>
        </pc:sldMkLst>
      </pc:sldChg>
      <pc:sldChg chg="del">
        <pc:chgData name="D Callanan" userId="951668ec-da26-491a-9b8a-af24bfeff26b" providerId="ADAL" clId="{9BD61585-CADB-44F8-94E7-372820C23FE1}" dt="2022-07-13T13:45:04.252" v="21" actId="2696"/>
        <pc:sldMkLst>
          <pc:docMk/>
          <pc:sldMk cId="3748270940" sldId="352"/>
        </pc:sldMkLst>
      </pc:sldChg>
      <pc:sldChg chg="del">
        <pc:chgData name="D Callanan" userId="951668ec-da26-491a-9b8a-af24bfeff26b" providerId="ADAL" clId="{9BD61585-CADB-44F8-94E7-372820C23FE1}" dt="2022-07-13T13:45:04.283" v="22" actId="2696"/>
        <pc:sldMkLst>
          <pc:docMk/>
          <pc:sldMk cId="2738798395" sldId="353"/>
        </pc:sldMkLst>
      </pc:sldChg>
      <pc:sldChg chg="del">
        <pc:chgData name="D Callanan" userId="951668ec-da26-491a-9b8a-af24bfeff26b" providerId="ADAL" clId="{9BD61585-CADB-44F8-94E7-372820C23FE1}" dt="2022-07-13T13:45:04.299" v="23" actId="2696"/>
        <pc:sldMkLst>
          <pc:docMk/>
          <pc:sldMk cId="3853765946" sldId="354"/>
        </pc:sldMkLst>
      </pc:sldChg>
      <pc:sldChg chg="del">
        <pc:chgData name="D Callanan" userId="951668ec-da26-491a-9b8a-af24bfeff26b" providerId="ADAL" clId="{9BD61585-CADB-44F8-94E7-372820C23FE1}" dt="2022-07-13T13:45:04.752" v="54" actId="2696"/>
        <pc:sldMkLst>
          <pc:docMk/>
          <pc:sldMk cId="1603822971" sldId="355"/>
        </pc:sldMkLst>
      </pc:sldChg>
      <pc:sldChg chg="del">
        <pc:chgData name="D Callanan" userId="951668ec-da26-491a-9b8a-af24bfeff26b" providerId="ADAL" clId="{9BD61585-CADB-44F8-94E7-372820C23FE1}" dt="2022-07-13T13:45:04.799" v="57" actId="2696"/>
        <pc:sldMkLst>
          <pc:docMk/>
          <pc:sldMk cId="2781176789" sldId="356"/>
        </pc:sldMkLst>
      </pc:sldChg>
      <pc:sldChg chg="del">
        <pc:chgData name="D Callanan" userId="951668ec-da26-491a-9b8a-af24bfeff26b" providerId="ADAL" clId="{9BD61585-CADB-44F8-94E7-372820C23FE1}" dt="2022-07-13T13:45:04.799" v="58" actId="2696"/>
        <pc:sldMkLst>
          <pc:docMk/>
          <pc:sldMk cId="721409379" sldId="357"/>
        </pc:sldMkLst>
      </pc:sldChg>
      <pc:sldChg chg="del">
        <pc:chgData name="D Callanan" userId="951668ec-da26-491a-9b8a-af24bfeff26b" providerId="ADAL" clId="{9BD61585-CADB-44F8-94E7-372820C23FE1}" dt="2022-07-13T13:45:04.815" v="59" actId="2696"/>
        <pc:sldMkLst>
          <pc:docMk/>
          <pc:sldMk cId="1859561226" sldId="358"/>
        </pc:sldMkLst>
      </pc:sldChg>
      <pc:sldChg chg="del">
        <pc:chgData name="D Callanan" userId="951668ec-da26-491a-9b8a-af24bfeff26b" providerId="ADAL" clId="{9BD61585-CADB-44F8-94E7-372820C23FE1}" dt="2022-07-13T13:45:04.893" v="63" actId="2696"/>
        <pc:sldMkLst>
          <pc:docMk/>
          <pc:sldMk cId="4058017709" sldId="359"/>
        </pc:sldMkLst>
      </pc:sldChg>
      <pc:sldChg chg="del">
        <pc:chgData name="D Callanan" userId="951668ec-da26-491a-9b8a-af24bfeff26b" providerId="ADAL" clId="{9BD61585-CADB-44F8-94E7-372820C23FE1}" dt="2022-07-13T13:45:04.908" v="65" actId="2696"/>
        <pc:sldMkLst>
          <pc:docMk/>
          <pc:sldMk cId="4110574260" sldId="360"/>
        </pc:sldMkLst>
      </pc:sldChg>
      <pc:sldChg chg="del">
        <pc:chgData name="D Callanan" userId="951668ec-da26-491a-9b8a-af24bfeff26b" providerId="ADAL" clId="{9BD61585-CADB-44F8-94E7-372820C23FE1}" dt="2022-07-13T13:45:04.924" v="66" actId="2696"/>
        <pc:sldMkLst>
          <pc:docMk/>
          <pc:sldMk cId="1990700417" sldId="361"/>
        </pc:sldMkLst>
      </pc:sldChg>
      <pc:sldChg chg="del">
        <pc:chgData name="D Callanan" userId="951668ec-da26-491a-9b8a-af24bfeff26b" providerId="ADAL" clId="{9BD61585-CADB-44F8-94E7-372820C23FE1}" dt="2022-07-13T13:45:04.940" v="67" actId="2696"/>
        <pc:sldMkLst>
          <pc:docMk/>
          <pc:sldMk cId="3580951574" sldId="362"/>
        </pc:sldMkLst>
      </pc:sldChg>
      <pc:sldChg chg="del">
        <pc:chgData name="D Callanan" userId="951668ec-da26-491a-9b8a-af24bfeff26b" providerId="ADAL" clId="{9BD61585-CADB-44F8-94E7-372820C23FE1}" dt="2022-07-13T13:45:04.955" v="68" actId="2696"/>
        <pc:sldMkLst>
          <pc:docMk/>
          <pc:sldMk cId="740919" sldId="363"/>
        </pc:sldMkLst>
      </pc:sldChg>
      <pc:sldChg chg="del">
        <pc:chgData name="D Callanan" userId="951668ec-da26-491a-9b8a-af24bfeff26b" providerId="ADAL" clId="{9BD61585-CADB-44F8-94E7-372820C23FE1}" dt="2022-07-13T13:45:04.971" v="69" actId="2696"/>
        <pc:sldMkLst>
          <pc:docMk/>
          <pc:sldMk cId="3025424813" sldId="364"/>
        </pc:sldMkLst>
      </pc:sldChg>
      <pc:sldChg chg="del">
        <pc:chgData name="D Callanan" userId="951668ec-da26-491a-9b8a-af24bfeff26b" providerId="ADAL" clId="{9BD61585-CADB-44F8-94E7-372820C23FE1}" dt="2022-07-13T13:45:04.971" v="70" actId="2696"/>
        <pc:sldMkLst>
          <pc:docMk/>
          <pc:sldMk cId="2347997279" sldId="365"/>
        </pc:sldMkLst>
      </pc:sldChg>
      <pc:sldChg chg="del">
        <pc:chgData name="D Callanan" userId="951668ec-da26-491a-9b8a-af24bfeff26b" providerId="ADAL" clId="{9BD61585-CADB-44F8-94E7-372820C23FE1}" dt="2022-07-13T13:45:04.986" v="71" actId="2696"/>
        <pc:sldMkLst>
          <pc:docMk/>
          <pc:sldMk cId="2888239143" sldId="366"/>
        </pc:sldMkLst>
      </pc:sldChg>
      <pc:sldChg chg="del">
        <pc:chgData name="D Callanan" userId="951668ec-da26-491a-9b8a-af24bfeff26b" providerId="ADAL" clId="{9BD61585-CADB-44F8-94E7-372820C23FE1}" dt="2022-07-13T13:45:05.002" v="72" actId="2696"/>
        <pc:sldMkLst>
          <pc:docMk/>
          <pc:sldMk cId="337502932" sldId="367"/>
        </pc:sldMkLst>
      </pc:sldChg>
      <pc:sldChg chg="del">
        <pc:chgData name="D Callanan" userId="951668ec-da26-491a-9b8a-af24bfeff26b" providerId="ADAL" clId="{9BD61585-CADB-44F8-94E7-372820C23FE1}" dt="2022-07-13T13:45:05.018" v="73" actId="2696"/>
        <pc:sldMkLst>
          <pc:docMk/>
          <pc:sldMk cId="3602136545" sldId="368"/>
        </pc:sldMkLst>
      </pc:sldChg>
      <pc:sldChg chg="del">
        <pc:chgData name="D Callanan" userId="951668ec-da26-491a-9b8a-af24bfeff26b" providerId="ADAL" clId="{9BD61585-CADB-44F8-94E7-372820C23FE1}" dt="2022-07-13T13:45:05.033" v="74" actId="2696"/>
        <pc:sldMkLst>
          <pc:docMk/>
          <pc:sldMk cId="4161407986" sldId="369"/>
        </pc:sldMkLst>
      </pc:sldChg>
      <pc:sldChg chg="del">
        <pc:chgData name="D Callanan" userId="951668ec-da26-491a-9b8a-af24bfeff26b" providerId="ADAL" clId="{9BD61585-CADB-44F8-94E7-372820C23FE1}" dt="2022-07-13T13:45:05.033" v="75" actId="2696"/>
        <pc:sldMkLst>
          <pc:docMk/>
          <pc:sldMk cId="1146952245" sldId="370"/>
        </pc:sldMkLst>
      </pc:sldChg>
      <pc:sldChg chg="del">
        <pc:chgData name="D Callanan" userId="951668ec-da26-491a-9b8a-af24bfeff26b" providerId="ADAL" clId="{9BD61585-CADB-44F8-94E7-372820C23FE1}" dt="2022-07-13T13:45:05.049" v="76" actId="2696"/>
        <pc:sldMkLst>
          <pc:docMk/>
          <pc:sldMk cId="2850909017" sldId="371"/>
        </pc:sldMkLst>
      </pc:sldChg>
      <pc:sldChg chg="del">
        <pc:chgData name="D Callanan" userId="951668ec-da26-491a-9b8a-af24bfeff26b" providerId="ADAL" clId="{9BD61585-CADB-44F8-94E7-372820C23FE1}" dt="2022-07-13T13:45:05.065" v="77" actId="2696"/>
        <pc:sldMkLst>
          <pc:docMk/>
          <pc:sldMk cId="94975584" sldId="372"/>
        </pc:sldMkLst>
      </pc:sldChg>
      <pc:sldChg chg="del">
        <pc:chgData name="D Callanan" userId="951668ec-da26-491a-9b8a-af24bfeff26b" providerId="ADAL" clId="{9BD61585-CADB-44F8-94E7-372820C23FE1}" dt="2022-07-13T13:45:05.080" v="78" actId="2696"/>
        <pc:sldMkLst>
          <pc:docMk/>
          <pc:sldMk cId="352390944" sldId="373"/>
        </pc:sldMkLst>
      </pc:sldChg>
      <pc:sldChg chg="del">
        <pc:chgData name="D Callanan" userId="951668ec-da26-491a-9b8a-af24bfeff26b" providerId="ADAL" clId="{9BD61585-CADB-44F8-94E7-372820C23FE1}" dt="2022-07-13T13:45:05.096" v="79" actId="2696"/>
        <pc:sldMkLst>
          <pc:docMk/>
          <pc:sldMk cId="1950536299" sldId="374"/>
        </pc:sldMkLst>
      </pc:sldChg>
      <pc:sldChg chg="del">
        <pc:chgData name="D Callanan" userId="951668ec-da26-491a-9b8a-af24bfeff26b" providerId="ADAL" clId="{9BD61585-CADB-44F8-94E7-372820C23FE1}" dt="2022-07-13T13:45:05.252" v="90" actId="2696"/>
        <pc:sldMkLst>
          <pc:docMk/>
          <pc:sldMk cId="181886332" sldId="375"/>
        </pc:sldMkLst>
      </pc:sldChg>
      <pc:sldChg chg="del">
        <pc:chgData name="D Callanan" userId="951668ec-da26-491a-9b8a-af24bfeff26b" providerId="ADAL" clId="{9BD61585-CADB-44F8-94E7-372820C23FE1}" dt="2022-07-13T13:45:04.893" v="64" actId="2696"/>
        <pc:sldMkLst>
          <pc:docMk/>
          <pc:sldMk cId="1922159958" sldId="376"/>
        </pc:sldMkLst>
      </pc:sldChg>
      <pc:sldChg chg="del">
        <pc:chgData name="D Callanan" userId="951668ec-da26-491a-9b8a-af24bfeff26b" providerId="ADAL" clId="{9BD61585-CADB-44F8-94E7-372820C23FE1}" dt="2022-07-13T13:45:04.752" v="55" actId="2696"/>
        <pc:sldMkLst>
          <pc:docMk/>
          <pc:sldMk cId="4262387976" sldId="377"/>
        </pc:sldMkLst>
      </pc:sldChg>
      <pc:sldChg chg="del">
        <pc:chgData name="D Callanan" userId="951668ec-da26-491a-9b8a-af24bfeff26b" providerId="ADAL" clId="{9BD61585-CADB-44F8-94E7-372820C23FE1}" dt="2022-07-13T13:45:04.221" v="19" actId="2696"/>
        <pc:sldMkLst>
          <pc:docMk/>
          <pc:sldMk cId="1027004104" sldId="378"/>
        </pc:sldMkLst>
      </pc:sldChg>
      <pc:sldChg chg="del">
        <pc:chgData name="D Callanan" userId="951668ec-da26-491a-9b8a-af24bfeff26b" providerId="ADAL" clId="{9BD61585-CADB-44F8-94E7-372820C23FE1}" dt="2022-07-13T13:45:05.143" v="83" actId="2696"/>
        <pc:sldMkLst>
          <pc:docMk/>
          <pc:sldMk cId="967992452" sldId="379"/>
        </pc:sldMkLst>
      </pc:sldChg>
      <pc:sldChg chg="del">
        <pc:chgData name="D Callanan" userId="951668ec-da26-491a-9b8a-af24bfeff26b" providerId="ADAL" clId="{9BD61585-CADB-44F8-94E7-372820C23FE1}" dt="2022-07-13T13:45:05.174" v="85" actId="2696"/>
        <pc:sldMkLst>
          <pc:docMk/>
          <pc:sldMk cId="1799015335" sldId="380"/>
        </pc:sldMkLst>
      </pc:sldChg>
      <pc:sldChg chg="del">
        <pc:chgData name="D Callanan" userId="951668ec-da26-491a-9b8a-af24bfeff26b" providerId="ADAL" clId="{9BD61585-CADB-44F8-94E7-372820C23FE1}" dt="2022-07-13T13:45:05.190" v="86" actId="2696"/>
        <pc:sldMkLst>
          <pc:docMk/>
          <pc:sldMk cId="3378770546" sldId="383"/>
        </pc:sldMkLst>
      </pc:sldChg>
      <pc:sldChg chg="del">
        <pc:chgData name="D Callanan" userId="951668ec-da26-491a-9b8a-af24bfeff26b" providerId="ADAL" clId="{9BD61585-CADB-44F8-94E7-372820C23FE1}" dt="2022-07-13T13:45:05.221" v="87" actId="2696"/>
        <pc:sldMkLst>
          <pc:docMk/>
          <pc:sldMk cId="1834580603" sldId="384"/>
        </pc:sldMkLst>
      </pc:sldChg>
      <pc:sldChg chg="del">
        <pc:chgData name="D Callanan" userId="951668ec-da26-491a-9b8a-af24bfeff26b" providerId="ADAL" clId="{9BD61585-CADB-44F8-94E7-372820C23FE1}" dt="2022-07-13T13:45:05.221" v="88" actId="2696"/>
        <pc:sldMkLst>
          <pc:docMk/>
          <pc:sldMk cId="3201827030" sldId="385"/>
        </pc:sldMkLst>
      </pc:sldChg>
      <pc:sldChg chg="del">
        <pc:chgData name="D Callanan" userId="951668ec-da26-491a-9b8a-af24bfeff26b" providerId="ADAL" clId="{9BD61585-CADB-44F8-94E7-372820C23FE1}" dt="2022-07-13T13:45:05.236" v="89" actId="2696"/>
        <pc:sldMkLst>
          <pc:docMk/>
          <pc:sldMk cId="1098966256" sldId="386"/>
        </pc:sldMkLst>
      </pc:sldChg>
      <pc:sldChg chg="del">
        <pc:chgData name="D Callanan" userId="951668ec-da26-491a-9b8a-af24bfeff26b" providerId="ADAL" clId="{9BD61585-CADB-44F8-94E7-372820C23FE1}" dt="2022-07-13T13:45:05.268" v="91" actId="2696"/>
        <pc:sldMkLst>
          <pc:docMk/>
          <pc:sldMk cId="4062465235" sldId="387"/>
        </pc:sldMkLst>
      </pc:sldChg>
      <pc:sldChg chg="del">
        <pc:chgData name="D Callanan" userId="951668ec-da26-491a-9b8a-af24bfeff26b" providerId="ADAL" clId="{9BD61585-CADB-44F8-94E7-372820C23FE1}" dt="2022-07-13T13:45:05.283" v="92" actId="2696"/>
        <pc:sldMkLst>
          <pc:docMk/>
          <pc:sldMk cId="4039456831" sldId="388"/>
        </pc:sldMkLst>
      </pc:sldChg>
      <pc:sldChg chg="del">
        <pc:chgData name="D Callanan" userId="951668ec-da26-491a-9b8a-af24bfeff26b" providerId="ADAL" clId="{9BD61585-CADB-44F8-94E7-372820C23FE1}" dt="2022-07-13T13:45:05.299" v="93" actId="2696"/>
        <pc:sldMkLst>
          <pc:docMk/>
          <pc:sldMk cId="3666864863" sldId="389"/>
        </pc:sldMkLst>
      </pc:sldChg>
      <pc:sldChg chg="del">
        <pc:chgData name="D Callanan" userId="951668ec-da26-491a-9b8a-af24bfeff26b" providerId="ADAL" clId="{9BD61585-CADB-44F8-94E7-372820C23FE1}" dt="2022-07-13T13:45:05.299" v="94" actId="2696"/>
        <pc:sldMkLst>
          <pc:docMk/>
          <pc:sldMk cId="3125933951" sldId="390"/>
        </pc:sldMkLst>
      </pc:sldChg>
      <pc:sldChg chg="del">
        <pc:chgData name="D Callanan" userId="951668ec-da26-491a-9b8a-af24bfeff26b" providerId="ADAL" clId="{9BD61585-CADB-44F8-94E7-372820C23FE1}" dt="2022-07-13T13:45:05.315" v="95" actId="2696"/>
        <pc:sldMkLst>
          <pc:docMk/>
          <pc:sldMk cId="309898002" sldId="391"/>
        </pc:sldMkLst>
      </pc:sldChg>
      <pc:sldChg chg="del">
        <pc:chgData name="D Callanan" userId="951668ec-da26-491a-9b8a-af24bfeff26b" providerId="ADAL" clId="{9BD61585-CADB-44F8-94E7-372820C23FE1}" dt="2022-07-13T13:45:05.330" v="96" actId="2696"/>
        <pc:sldMkLst>
          <pc:docMk/>
          <pc:sldMk cId="3507245782" sldId="392"/>
        </pc:sldMkLst>
      </pc:sldChg>
      <pc:sldChg chg="del">
        <pc:chgData name="D Callanan" userId="951668ec-da26-491a-9b8a-af24bfeff26b" providerId="ADAL" clId="{9BD61585-CADB-44F8-94E7-372820C23FE1}" dt="2022-07-13T13:45:05.330" v="97" actId="2696"/>
        <pc:sldMkLst>
          <pc:docMk/>
          <pc:sldMk cId="2703282709" sldId="393"/>
        </pc:sldMkLst>
      </pc:sldChg>
      <pc:sldChg chg="del">
        <pc:chgData name="D Callanan" userId="951668ec-da26-491a-9b8a-af24bfeff26b" providerId="ADAL" clId="{9BD61585-CADB-44F8-94E7-372820C23FE1}" dt="2022-07-13T13:45:05.346" v="98" actId="2696"/>
        <pc:sldMkLst>
          <pc:docMk/>
          <pc:sldMk cId="2207900789" sldId="394"/>
        </pc:sldMkLst>
      </pc:sldChg>
      <pc:sldChg chg="del">
        <pc:chgData name="D Callanan" userId="951668ec-da26-491a-9b8a-af24bfeff26b" providerId="ADAL" clId="{9BD61585-CADB-44F8-94E7-372820C23FE1}" dt="2022-07-13T13:45:05.361" v="100" actId="2696"/>
        <pc:sldMkLst>
          <pc:docMk/>
          <pc:sldMk cId="3790981509" sldId="395"/>
        </pc:sldMkLst>
      </pc:sldChg>
      <pc:sldChg chg="del">
        <pc:chgData name="D Callanan" userId="951668ec-da26-491a-9b8a-af24bfeff26b" providerId="ADAL" clId="{9BD61585-CADB-44F8-94E7-372820C23FE1}" dt="2022-07-13T13:45:05.377" v="101" actId="2696"/>
        <pc:sldMkLst>
          <pc:docMk/>
          <pc:sldMk cId="2485310312" sldId="396"/>
        </pc:sldMkLst>
      </pc:sldChg>
      <pc:sldChg chg="del">
        <pc:chgData name="D Callanan" userId="951668ec-da26-491a-9b8a-af24bfeff26b" providerId="ADAL" clId="{9BD61585-CADB-44F8-94E7-372820C23FE1}" dt="2022-07-13T13:45:05.377" v="102" actId="2696"/>
        <pc:sldMkLst>
          <pc:docMk/>
          <pc:sldMk cId="2886707131" sldId="397"/>
        </pc:sldMkLst>
      </pc:sldChg>
      <pc:sldChg chg="del">
        <pc:chgData name="D Callanan" userId="951668ec-da26-491a-9b8a-af24bfeff26b" providerId="ADAL" clId="{9BD61585-CADB-44F8-94E7-372820C23FE1}" dt="2022-07-13T13:45:05.393" v="103" actId="2696"/>
        <pc:sldMkLst>
          <pc:docMk/>
          <pc:sldMk cId="694952636" sldId="398"/>
        </pc:sldMkLst>
      </pc:sldChg>
      <pc:sldChg chg="del">
        <pc:chgData name="D Callanan" userId="951668ec-da26-491a-9b8a-af24bfeff26b" providerId="ADAL" clId="{9BD61585-CADB-44F8-94E7-372820C23FE1}" dt="2022-07-13T13:45:05.158" v="84" actId="2696"/>
        <pc:sldMkLst>
          <pc:docMk/>
          <pc:sldMk cId="3740525798" sldId="404"/>
        </pc:sldMkLst>
      </pc:sldChg>
      <pc:sldChg chg="del">
        <pc:chgData name="D Callanan" userId="951668ec-da26-491a-9b8a-af24bfeff26b" providerId="ADAL" clId="{9BD61585-CADB-44F8-94E7-372820C23FE1}" dt="2022-07-13T13:45:05.346" v="99" actId="2696"/>
        <pc:sldMkLst>
          <pc:docMk/>
          <pc:sldMk cId="115857076" sldId="405"/>
        </pc:sldMkLst>
      </pc:sldChg>
      <pc:sldChg chg="del">
        <pc:chgData name="D Callanan" userId="951668ec-da26-491a-9b8a-af24bfeff26b" providerId="ADAL" clId="{9BD61585-CADB-44F8-94E7-372820C23FE1}" dt="2022-07-13T13:45:05.408" v="104" actId="2696"/>
        <pc:sldMkLst>
          <pc:docMk/>
          <pc:sldMk cId="620765584" sldId="406"/>
        </pc:sldMkLst>
      </pc:sldChg>
      <pc:sldChg chg="del">
        <pc:chgData name="D Callanan" userId="951668ec-da26-491a-9b8a-af24bfeff26b" providerId="ADAL" clId="{9BD61585-CADB-44F8-94E7-372820C23FE1}" dt="2022-07-13T13:45:05.424" v="105" actId="2696"/>
        <pc:sldMkLst>
          <pc:docMk/>
          <pc:sldMk cId="3661882602" sldId="407"/>
        </pc:sldMkLst>
      </pc:sldChg>
      <pc:sldChg chg="del">
        <pc:chgData name="D Callanan" userId="951668ec-da26-491a-9b8a-af24bfeff26b" providerId="ADAL" clId="{9BD61585-CADB-44F8-94E7-372820C23FE1}" dt="2022-07-13T13:45:05.440" v="106" actId="2696"/>
        <pc:sldMkLst>
          <pc:docMk/>
          <pc:sldMk cId="1803246631" sldId="408"/>
        </pc:sldMkLst>
      </pc:sldChg>
      <pc:sldChg chg="del">
        <pc:chgData name="D Callanan" userId="951668ec-da26-491a-9b8a-af24bfeff26b" providerId="ADAL" clId="{9BD61585-CADB-44F8-94E7-372820C23FE1}" dt="2022-07-13T13:45:05.471" v="108" actId="2696"/>
        <pc:sldMkLst>
          <pc:docMk/>
          <pc:sldMk cId="2610429917" sldId="409"/>
        </pc:sldMkLst>
      </pc:sldChg>
      <pc:sldChg chg="del">
        <pc:chgData name="D Callanan" userId="951668ec-da26-491a-9b8a-af24bfeff26b" providerId="ADAL" clId="{9BD61585-CADB-44F8-94E7-372820C23FE1}" dt="2022-07-13T13:45:05.502" v="110" actId="2696"/>
        <pc:sldMkLst>
          <pc:docMk/>
          <pc:sldMk cId="1663907869" sldId="412"/>
        </pc:sldMkLst>
      </pc:sldChg>
      <pc:sldChg chg="del">
        <pc:chgData name="D Callanan" userId="951668ec-da26-491a-9b8a-af24bfeff26b" providerId="ADAL" clId="{9BD61585-CADB-44F8-94E7-372820C23FE1}" dt="2022-07-13T13:45:05.580" v="115" actId="2696"/>
        <pc:sldMkLst>
          <pc:docMk/>
          <pc:sldMk cId="1007844210" sldId="413"/>
        </pc:sldMkLst>
      </pc:sldChg>
      <pc:sldChg chg="del">
        <pc:chgData name="D Callanan" userId="951668ec-da26-491a-9b8a-af24bfeff26b" providerId="ADAL" clId="{9BD61585-CADB-44F8-94E7-372820C23FE1}" dt="2022-07-13T13:45:05.596" v="116" actId="2696"/>
        <pc:sldMkLst>
          <pc:docMk/>
          <pc:sldMk cId="1841085322" sldId="414"/>
        </pc:sldMkLst>
      </pc:sldChg>
      <pc:sldChg chg="del">
        <pc:chgData name="D Callanan" userId="951668ec-da26-491a-9b8a-af24bfeff26b" providerId="ADAL" clId="{9BD61585-CADB-44F8-94E7-372820C23FE1}" dt="2022-07-13T13:45:05.611" v="117" actId="2696"/>
        <pc:sldMkLst>
          <pc:docMk/>
          <pc:sldMk cId="2757568249" sldId="415"/>
        </pc:sldMkLst>
      </pc:sldChg>
      <pc:sldChg chg="del">
        <pc:chgData name="D Callanan" userId="951668ec-da26-491a-9b8a-af24bfeff26b" providerId="ADAL" clId="{9BD61585-CADB-44F8-94E7-372820C23FE1}" dt="2022-07-13T13:45:05.627" v="118" actId="2696"/>
        <pc:sldMkLst>
          <pc:docMk/>
          <pc:sldMk cId="618277452" sldId="416"/>
        </pc:sldMkLst>
      </pc:sldChg>
      <pc:sldChg chg="del">
        <pc:chgData name="D Callanan" userId="951668ec-da26-491a-9b8a-af24bfeff26b" providerId="ADAL" clId="{9BD61585-CADB-44F8-94E7-372820C23FE1}" dt="2022-07-13T13:45:05.627" v="119" actId="2696"/>
        <pc:sldMkLst>
          <pc:docMk/>
          <pc:sldMk cId="3236167575" sldId="417"/>
        </pc:sldMkLst>
      </pc:sldChg>
      <pc:sldChg chg="del">
        <pc:chgData name="D Callanan" userId="951668ec-da26-491a-9b8a-af24bfeff26b" providerId="ADAL" clId="{9BD61585-CADB-44F8-94E7-372820C23FE1}" dt="2022-07-13T13:45:05.643" v="120" actId="2696"/>
        <pc:sldMkLst>
          <pc:docMk/>
          <pc:sldMk cId="2244596199" sldId="418"/>
        </pc:sldMkLst>
      </pc:sldChg>
      <pc:sldChg chg="del">
        <pc:chgData name="D Callanan" userId="951668ec-da26-491a-9b8a-af24bfeff26b" providerId="ADAL" clId="{9BD61585-CADB-44F8-94E7-372820C23FE1}" dt="2022-07-13T13:45:05.658" v="121" actId="2696"/>
        <pc:sldMkLst>
          <pc:docMk/>
          <pc:sldMk cId="3382174110" sldId="419"/>
        </pc:sldMkLst>
      </pc:sldChg>
      <pc:sldChg chg="del">
        <pc:chgData name="D Callanan" userId="951668ec-da26-491a-9b8a-af24bfeff26b" providerId="ADAL" clId="{9BD61585-CADB-44F8-94E7-372820C23FE1}" dt="2022-07-13T13:45:05.674" v="122" actId="2696"/>
        <pc:sldMkLst>
          <pc:docMk/>
          <pc:sldMk cId="2163694907" sldId="420"/>
        </pc:sldMkLst>
      </pc:sldChg>
      <pc:sldChg chg="del">
        <pc:chgData name="D Callanan" userId="951668ec-da26-491a-9b8a-af24bfeff26b" providerId="ADAL" clId="{9BD61585-CADB-44F8-94E7-372820C23FE1}" dt="2022-07-13T13:45:05.674" v="123" actId="2696"/>
        <pc:sldMkLst>
          <pc:docMk/>
          <pc:sldMk cId="577489764" sldId="445"/>
        </pc:sldMkLst>
      </pc:sldChg>
      <pc:sldChg chg="del">
        <pc:chgData name="D Callanan" userId="951668ec-da26-491a-9b8a-af24bfeff26b" providerId="ADAL" clId="{9BD61585-CADB-44F8-94E7-372820C23FE1}" dt="2022-07-13T13:45:05.549" v="112" actId="2696"/>
        <pc:sldMkLst>
          <pc:docMk/>
          <pc:sldMk cId="3335687932" sldId="450"/>
        </pc:sldMkLst>
      </pc:sldChg>
      <pc:sldChg chg="del">
        <pc:chgData name="D Callanan" userId="951668ec-da26-491a-9b8a-af24bfeff26b" providerId="ADAL" clId="{9BD61585-CADB-44F8-94E7-372820C23FE1}" dt="2022-07-13T13:45:05.565" v="113" actId="2696"/>
        <pc:sldMkLst>
          <pc:docMk/>
          <pc:sldMk cId="3447547941" sldId="451"/>
        </pc:sldMkLst>
      </pc:sldChg>
      <pc:sldChg chg="del">
        <pc:chgData name="D Callanan" userId="951668ec-da26-491a-9b8a-af24bfeff26b" providerId="ADAL" clId="{9BD61585-CADB-44F8-94E7-372820C23FE1}" dt="2022-07-13T13:45:05.565" v="114" actId="2696"/>
        <pc:sldMkLst>
          <pc:docMk/>
          <pc:sldMk cId="2703364100" sldId="452"/>
        </pc:sldMkLst>
      </pc:sldChg>
      <pc:sldChg chg="del">
        <pc:chgData name="D Callanan" userId="951668ec-da26-491a-9b8a-af24bfeff26b" providerId="ADAL" clId="{9BD61585-CADB-44F8-94E7-372820C23FE1}" dt="2022-07-13T13:45:17.814" v="124" actId="2696"/>
        <pc:sldMkLst>
          <pc:docMk/>
          <pc:sldMk cId="3122225887" sldId="455"/>
        </pc:sldMkLst>
      </pc:sldChg>
      <pc:sldChg chg="del">
        <pc:chgData name="D Callanan" userId="951668ec-da26-491a-9b8a-af24bfeff26b" providerId="ADAL" clId="{9BD61585-CADB-44F8-94E7-372820C23FE1}" dt="2022-07-13T13:45:17.830" v="125" actId="2696"/>
        <pc:sldMkLst>
          <pc:docMk/>
          <pc:sldMk cId="4125236515" sldId="456"/>
        </pc:sldMkLst>
      </pc:sldChg>
      <pc:sldChg chg="del">
        <pc:chgData name="D Callanan" userId="951668ec-da26-491a-9b8a-af24bfeff26b" providerId="ADAL" clId="{9BD61585-CADB-44F8-94E7-372820C23FE1}" dt="2022-07-13T13:45:17.830" v="126" actId="2696"/>
        <pc:sldMkLst>
          <pc:docMk/>
          <pc:sldMk cId="2461752463" sldId="457"/>
        </pc:sldMkLst>
      </pc:sldChg>
      <pc:sldChg chg="del">
        <pc:chgData name="D Callanan" userId="951668ec-da26-491a-9b8a-af24bfeff26b" providerId="ADAL" clId="{9BD61585-CADB-44F8-94E7-372820C23FE1}" dt="2022-07-13T13:45:17.846" v="127" actId="2696"/>
        <pc:sldMkLst>
          <pc:docMk/>
          <pc:sldMk cId="775512077" sldId="458"/>
        </pc:sldMkLst>
      </pc:sldChg>
      <pc:sldChg chg="del">
        <pc:chgData name="D Callanan" userId="951668ec-da26-491a-9b8a-af24bfeff26b" providerId="ADAL" clId="{9BD61585-CADB-44F8-94E7-372820C23FE1}" dt="2022-07-13T13:45:17.861" v="128" actId="2696"/>
        <pc:sldMkLst>
          <pc:docMk/>
          <pc:sldMk cId="2597702768" sldId="459"/>
        </pc:sldMkLst>
      </pc:sldChg>
      <pc:sldChg chg="del">
        <pc:chgData name="D Callanan" userId="951668ec-da26-491a-9b8a-af24bfeff26b" providerId="ADAL" clId="{9BD61585-CADB-44F8-94E7-372820C23FE1}" dt="2022-07-13T13:45:17.877" v="129" actId="2696"/>
        <pc:sldMkLst>
          <pc:docMk/>
          <pc:sldMk cId="1947746526" sldId="460"/>
        </pc:sldMkLst>
      </pc:sldChg>
      <pc:sldChg chg="del">
        <pc:chgData name="D Callanan" userId="951668ec-da26-491a-9b8a-af24bfeff26b" providerId="ADAL" clId="{9BD61585-CADB-44F8-94E7-372820C23FE1}" dt="2022-07-13T13:45:17.892" v="130" actId="2696"/>
        <pc:sldMkLst>
          <pc:docMk/>
          <pc:sldMk cId="97514622" sldId="461"/>
        </pc:sldMkLst>
      </pc:sldChg>
      <pc:sldChg chg="del">
        <pc:chgData name="D Callanan" userId="951668ec-da26-491a-9b8a-af24bfeff26b" providerId="ADAL" clId="{9BD61585-CADB-44F8-94E7-372820C23FE1}" dt="2022-07-13T13:45:17.892" v="131" actId="2696"/>
        <pc:sldMkLst>
          <pc:docMk/>
          <pc:sldMk cId="301068689" sldId="462"/>
        </pc:sldMkLst>
      </pc:sldChg>
      <pc:sldChg chg="del">
        <pc:chgData name="D Callanan" userId="951668ec-da26-491a-9b8a-af24bfeff26b" providerId="ADAL" clId="{9BD61585-CADB-44F8-94E7-372820C23FE1}" dt="2022-07-13T13:45:17.908" v="132" actId="2696"/>
        <pc:sldMkLst>
          <pc:docMk/>
          <pc:sldMk cId="1655108770" sldId="463"/>
        </pc:sldMkLst>
      </pc:sldChg>
      <pc:sldChg chg="del">
        <pc:chgData name="D Callanan" userId="951668ec-da26-491a-9b8a-af24bfeff26b" providerId="ADAL" clId="{9BD61585-CADB-44F8-94E7-372820C23FE1}" dt="2022-07-13T13:45:17.924" v="133" actId="2696"/>
        <pc:sldMkLst>
          <pc:docMk/>
          <pc:sldMk cId="1615523757" sldId="464"/>
        </pc:sldMkLst>
      </pc:sldChg>
      <pc:sldChg chg="del">
        <pc:chgData name="D Callanan" userId="951668ec-da26-491a-9b8a-af24bfeff26b" providerId="ADAL" clId="{9BD61585-CADB-44F8-94E7-372820C23FE1}" dt="2022-07-13T13:45:17.939" v="134" actId="2696"/>
        <pc:sldMkLst>
          <pc:docMk/>
          <pc:sldMk cId="2584003103" sldId="465"/>
        </pc:sldMkLst>
      </pc:sldChg>
      <pc:sldChg chg="del">
        <pc:chgData name="D Callanan" userId="951668ec-da26-491a-9b8a-af24bfeff26b" providerId="ADAL" clId="{9BD61585-CADB-44F8-94E7-372820C23FE1}" dt="2022-07-13T13:45:17.955" v="135" actId="2696"/>
        <pc:sldMkLst>
          <pc:docMk/>
          <pc:sldMk cId="2881025716" sldId="466"/>
        </pc:sldMkLst>
      </pc:sldChg>
      <pc:sldChg chg="del">
        <pc:chgData name="D Callanan" userId="951668ec-da26-491a-9b8a-af24bfeff26b" providerId="ADAL" clId="{9BD61585-CADB-44F8-94E7-372820C23FE1}" dt="2022-07-13T13:45:17.971" v="136" actId="2696"/>
        <pc:sldMkLst>
          <pc:docMk/>
          <pc:sldMk cId="0" sldId="467"/>
        </pc:sldMkLst>
      </pc:sldChg>
      <pc:sldChg chg="del">
        <pc:chgData name="D Callanan" userId="951668ec-da26-491a-9b8a-af24bfeff26b" providerId="ADAL" clId="{9BD61585-CADB-44F8-94E7-372820C23FE1}" dt="2022-07-13T13:45:18.002" v="138" actId="2696"/>
        <pc:sldMkLst>
          <pc:docMk/>
          <pc:sldMk cId="3206449117" sldId="468"/>
        </pc:sldMkLst>
      </pc:sldChg>
      <pc:sldChg chg="del">
        <pc:chgData name="D Callanan" userId="951668ec-da26-491a-9b8a-af24bfeff26b" providerId="ADAL" clId="{9BD61585-CADB-44F8-94E7-372820C23FE1}" dt="2022-07-13T13:45:18.033" v="141" actId="2696"/>
        <pc:sldMkLst>
          <pc:docMk/>
          <pc:sldMk cId="3863407871" sldId="469"/>
        </pc:sldMkLst>
      </pc:sldChg>
      <pc:sldChg chg="del">
        <pc:chgData name="D Callanan" userId="951668ec-da26-491a-9b8a-af24bfeff26b" providerId="ADAL" clId="{9BD61585-CADB-44F8-94E7-372820C23FE1}" dt="2022-07-13T13:45:18.033" v="142" actId="2696"/>
        <pc:sldMkLst>
          <pc:docMk/>
          <pc:sldMk cId="2639943665" sldId="470"/>
        </pc:sldMkLst>
      </pc:sldChg>
      <pc:sldChg chg="del">
        <pc:chgData name="D Callanan" userId="951668ec-da26-491a-9b8a-af24bfeff26b" providerId="ADAL" clId="{9BD61585-CADB-44F8-94E7-372820C23FE1}" dt="2022-07-13T13:45:18.049" v="143" actId="2696"/>
        <pc:sldMkLst>
          <pc:docMk/>
          <pc:sldMk cId="1168171783" sldId="471"/>
        </pc:sldMkLst>
      </pc:sldChg>
      <pc:sldChg chg="del">
        <pc:chgData name="D Callanan" userId="951668ec-da26-491a-9b8a-af24bfeff26b" providerId="ADAL" clId="{9BD61585-CADB-44F8-94E7-372820C23FE1}" dt="2022-07-13T13:45:18.080" v="146" actId="2696"/>
        <pc:sldMkLst>
          <pc:docMk/>
          <pc:sldMk cId="1112349353" sldId="472"/>
        </pc:sldMkLst>
      </pc:sldChg>
      <pc:sldChg chg="del">
        <pc:chgData name="D Callanan" userId="951668ec-da26-491a-9b8a-af24bfeff26b" providerId="ADAL" clId="{9BD61585-CADB-44F8-94E7-372820C23FE1}" dt="2022-07-13T13:45:18.096" v="147" actId="2696"/>
        <pc:sldMkLst>
          <pc:docMk/>
          <pc:sldMk cId="3436440091" sldId="473"/>
        </pc:sldMkLst>
      </pc:sldChg>
      <pc:sldChg chg="del">
        <pc:chgData name="D Callanan" userId="951668ec-da26-491a-9b8a-af24bfeff26b" providerId="ADAL" clId="{9BD61585-CADB-44F8-94E7-372820C23FE1}" dt="2022-07-13T13:45:18.096" v="148" actId="2696"/>
        <pc:sldMkLst>
          <pc:docMk/>
          <pc:sldMk cId="400346478" sldId="474"/>
        </pc:sldMkLst>
      </pc:sldChg>
      <pc:sldChg chg="del">
        <pc:chgData name="D Callanan" userId="951668ec-da26-491a-9b8a-af24bfeff26b" providerId="ADAL" clId="{9BD61585-CADB-44F8-94E7-372820C23FE1}" dt="2022-07-13T13:45:18.111" v="149" actId="2696"/>
        <pc:sldMkLst>
          <pc:docMk/>
          <pc:sldMk cId="781107417" sldId="475"/>
        </pc:sldMkLst>
      </pc:sldChg>
      <pc:sldChg chg="del">
        <pc:chgData name="D Callanan" userId="951668ec-da26-491a-9b8a-af24bfeff26b" providerId="ADAL" clId="{9BD61585-CADB-44F8-94E7-372820C23FE1}" dt="2022-07-13T13:45:18.111" v="150" actId="2696"/>
        <pc:sldMkLst>
          <pc:docMk/>
          <pc:sldMk cId="1961503665" sldId="476"/>
        </pc:sldMkLst>
      </pc:sldChg>
      <pc:sldChg chg="del">
        <pc:chgData name="D Callanan" userId="951668ec-da26-491a-9b8a-af24bfeff26b" providerId="ADAL" clId="{9BD61585-CADB-44F8-94E7-372820C23FE1}" dt="2022-07-13T13:45:18.127" v="151" actId="2696"/>
        <pc:sldMkLst>
          <pc:docMk/>
          <pc:sldMk cId="3851360423" sldId="477"/>
        </pc:sldMkLst>
      </pc:sldChg>
      <pc:sldChg chg="del">
        <pc:chgData name="D Callanan" userId="951668ec-da26-491a-9b8a-af24bfeff26b" providerId="ADAL" clId="{9BD61585-CADB-44F8-94E7-372820C23FE1}" dt="2022-07-13T13:45:18.142" v="152" actId="2696"/>
        <pc:sldMkLst>
          <pc:docMk/>
          <pc:sldMk cId="1368720945" sldId="478"/>
        </pc:sldMkLst>
      </pc:sldChg>
      <pc:sldChg chg="del">
        <pc:chgData name="D Callanan" userId="951668ec-da26-491a-9b8a-af24bfeff26b" providerId="ADAL" clId="{9BD61585-CADB-44F8-94E7-372820C23FE1}" dt="2022-07-13T13:45:18.142" v="153" actId="2696"/>
        <pc:sldMkLst>
          <pc:docMk/>
          <pc:sldMk cId="4151264104" sldId="479"/>
        </pc:sldMkLst>
      </pc:sldChg>
      <pc:sldChg chg="del">
        <pc:chgData name="D Callanan" userId="951668ec-da26-491a-9b8a-af24bfeff26b" providerId="ADAL" clId="{9BD61585-CADB-44F8-94E7-372820C23FE1}" dt="2022-07-13T13:45:18.158" v="154" actId="2696"/>
        <pc:sldMkLst>
          <pc:docMk/>
          <pc:sldMk cId="2288511659" sldId="480"/>
        </pc:sldMkLst>
      </pc:sldChg>
      <pc:sldChg chg="del">
        <pc:chgData name="D Callanan" userId="951668ec-da26-491a-9b8a-af24bfeff26b" providerId="ADAL" clId="{9BD61585-CADB-44F8-94E7-372820C23FE1}" dt="2022-07-13T13:45:18.158" v="155" actId="2696"/>
        <pc:sldMkLst>
          <pc:docMk/>
          <pc:sldMk cId="3744842907" sldId="481"/>
        </pc:sldMkLst>
      </pc:sldChg>
      <pc:sldChg chg="del">
        <pc:chgData name="D Callanan" userId="951668ec-da26-491a-9b8a-af24bfeff26b" providerId="ADAL" clId="{9BD61585-CADB-44F8-94E7-372820C23FE1}" dt="2022-07-13T13:45:18.174" v="156" actId="2696"/>
        <pc:sldMkLst>
          <pc:docMk/>
          <pc:sldMk cId="2785432259" sldId="482"/>
        </pc:sldMkLst>
      </pc:sldChg>
      <pc:sldChg chg="del">
        <pc:chgData name="D Callanan" userId="951668ec-da26-491a-9b8a-af24bfeff26b" providerId="ADAL" clId="{9BD61585-CADB-44F8-94E7-372820C23FE1}" dt="2022-07-13T13:45:18.189" v="157" actId="2696"/>
        <pc:sldMkLst>
          <pc:docMk/>
          <pc:sldMk cId="1288401805" sldId="483"/>
        </pc:sldMkLst>
      </pc:sldChg>
      <pc:sldChg chg="del">
        <pc:chgData name="D Callanan" userId="951668ec-da26-491a-9b8a-af24bfeff26b" providerId="ADAL" clId="{9BD61585-CADB-44F8-94E7-372820C23FE1}" dt="2022-07-13T13:45:18.064" v="144" actId="2696"/>
        <pc:sldMkLst>
          <pc:docMk/>
          <pc:sldMk cId="465343755" sldId="485"/>
        </pc:sldMkLst>
      </pc:sldChg>
      <pc:sldChg chg="del">
        <pc:chgData name="D Callanan" userId="951668ec-da26-491a-9b8a-af24bfeff26b" providerId="ADAL" clId="{9BD61585-CADB-44F8-94E7-372820C23FE1}" dt="2022-07-13T13:45:18.064" v="145" actId="2696"/>
        <pc:sldMkLst>
          <pc:docMk/>
          <pc:sldMk cId="3409620414" sldId="486"/>
        </pc:sldMkLst>
      </pc:sldChg>
      <pc:sldChg chg="del">
        <pc:chgData name="D Callanan" userId="951668ec-da26-491a-9b8a-af24bfeff26b" providerId="ADAL" clId="{9BD61585-CADB-44F8-94E7-372820C23FE1}" dt="2022-07-13T13:45:18.205" v="158" actId="2696"/>
        <pc:sldMkLst>
          <pc:docMk/>
          <pc:sldMk cId="1961485801" sldId="487"/>
        </pc:sldMkLst>
      </pc:sldChg>
      <pc:sldChg chg="del">
        <pc:chgData name="D Callanan" userId="951668ec-da26-491a-9b8a-af24bfeff26b" providerId="ADAL" clId="{9BD61585-CADB-44F8-94E7-372820C23FE1}" dt="2022-07-13T13:45:18.205" v="159" actId="2696"/>
        <pc:sldMkLst>
          <pc:docMk/>
          <pc:sldMk cId="2214443370" sldId="488"/>
        </pc:sldMkLst>
      </pc:sldChg>
      <pc:sldChg chg="del">
        <pc:chgData name="D Callanan" userId="951668ec-da26-491a-9b8a-af24bfeff26b" providerId="ADAL" clId="{9BD61585-CADB-44F8-94E7-372820C23FE1}" dt="2022-07-13T13:45:18.221" v="160" actId="2696"/>
        <pc:sldMkLst>
          <pc:docMk/>
          <pc:sldMk cId="2074118214" sldId="489"/>
        </pc:sldMkLst>
      </pc:sldChg>
      <pc:sldChg chg="del">
        <pc:chgData name="D Callanan" userId="951668ec-da26-491a-9b8a-af24bfeff26b" providerId="ADAL" clId="{9BD61585-CADB-44F8-94E7-372820C23FE1}" dt="2022-07-13T13:45:18.221" v="161" actId="2696"/>
        <pc:sldMkLst>
          <pc:docMk/>
          <pc:sldMk cId="2031183450" sldId="490"/>
        </pc:sldMkLst>
      </pc:sldChg>
      <pc:sldChg chg="del">
        <pc:chgData name="D Callanan" userId="951668ec-da26-491a-9b8a-af24bfeff26b" providerId="ADAL" clId="{9BD61585-CADB-44F8-94E7-372820C23FE1}" dt="2022-07-13T13:45:18.236" v="164" actId="2696"/>
        <pc:sldMkLst>
          <pc:docMk/>
          <pc:sldMk cId="89587796" sldId="493"/>
        </pc:sldMkLst>
      </pc:sldChg>
      <pc:sldChg chg="del">
        <pc:chgData name="D Callanan" userId="951668ec-da26-491a-9b8a-af24bfeff26b" providerId="ADAL" clId="{9BD61585-CADB-44F8-94E7-372820C23FE1}" dt="2022-07-13T13:45:18.252" v="165" actId="2696"/>
        <pc:sldMkLst>
          <pc:docMk/>
          <pc:sldMk cId="1628427786" sldId="494"/>
        </pc:sldMkLst>
      </pc:sldChg>
      <pc:sldChg chg="del">
        <pc:chgData name="D Callanan" userId="951668ec-da26-491a-9b8a-af24bfeff26b" providerId="ADAL" clId="{9BD61585-CADB-44F8-94E7-372820C23FE1}" dt="2022-07-13T13:45:18.267" v="166" actId="2696"/>
        <pc:sldMkLst>
          <pc:docMk/>
          <pc:sldMk cId="2475839782" sldId="495"/>
        </pc:sldMkLst>
      </pc:sldChg>
      <pc:sldChg chg="del">
        <pc:chgData name="D Callanan" userId="951668ec-da26-491a-9b8a-af24bfeff26b" providerId="ADAL" clId="{9BD61585-CADB-44F8-94E7-372820C23FE1}" dt="2022-07-13T13:45:18.267" v="167" actId="2696"/>
        <pc:sldMkLst>
          <pc:docMk/>
          <pc:sldMk cId="3951930327" sldId="496"/>
        </pc:sldMkLst>
      </pc:sldChg>
      <pc:sldChg chg="del">
        <pc:chgData name="D Callanan" userId="951668ec-da26-491a-9b8a-af24bfeff26b" providerId="ADAL" clId="{9BD61585-CADB-44F8-94E7-372820C23FE1}" dt="2022-07-13T13:45:18.283" v="168" actId="2696"/>
        <pc:sldMkLst>
          <pc:docMk/>
          <pc:sldMk cId="4035208062" sldId="497"/>
        </pc:sldMkLst>
      </pc:sldChg>
      <pc:sldChg chg="del">
        <pc:chgData name="D Callanan" userId="951668ec-da26-491a-9b8a-af24bfeff26b" providerId="ADAL" clId="{9BD61585-CADB-44F8-94E7-372820C23FE1}" dt="2022-07-13T13:45:18.283" v="169" actId="2696"/>
        <pc:sldMkLst>
          <pc:docMk/>
          <pc:sldMk cId="1455568684" sldId="498"/>
        </pc:sldMkLst>
      </pc:sldChg>
      <pc:sldChg chg="del">
        <pc:chgData name="D Callanan" userId="951668ec-da26-491a-9b8a-af24bfeff26b" providerId="ADAL" clId="{9BD61585-CADB-44F8-94E7-372820C23FE1}" dt="2022-07-13T13:45:18.299" v="170" actId="2696"/>
        <pc:sldMkLst>
          <pc:docMk/>
          <pc:sldMk cId="2222639390" sldId="499"/>
        </pc:sldMkLst>
      </pc:sldChg>
      <pc:sldChg chg="del">
        <pc:chgData name="D Callanan" userId="951668ec-da26-491a-9b8a-af24bfeff26b" providerId="ADAL" clId="{9BD61585-CADB-44F8-94E7-372820C23FE1}" dt="2022-07-13T13:45:18.330" v="173" actId="2696"/>
        <pc:sldMkLst>
          <pc:docMk/>
          <pc:sldMk cId="189670681" sldId="502"/>
        </pc:sldMkLst>
      </pc:sldChg>
      <pc:sldChg chg="del">
        <pc:chgData name="D Callanan" userId="951668ec-da26-491a-9b8a-af24bfeff26b" providerId="ADAL" clId="{9BD61585-CADB-44F8-94E7-372820C23FE1}" dt="2022-07-13T13:45:18.346" v="174" actId="2696"/>
        <pc:sldMkLst>
          <pc:docMk/>
          <pc:sldMk cId="3281070936" sldId="503"/>
        </pc:sldMkLst>
      </pc:sldChg>
      <pc:sldChg chg="del">
        <pc:chgData name="D Callanan" userId="951668ec-da26-491a-9b8a-af24bfeff26b" providerId="ADAL" clId="{9BD61585-CADB-44F8-94E7-372820C23FE1}" dt="2022-07-13T13:45:18.346" v="175" actId="2696"/>
        <pc:sldMkLst>
          <pc:docMk/>
          <pc:sldMk cId="245323385" sldId="504"/>
        </pc:sldMkLst>
      </pc:sldChg>
      <pc:sldChg chg="del">
        <pc:chgData name="D Callanan" userId="951668ec-da26-491a-9b8a-af24bfeff26b" providerId="ADAL" clId="{9BD61585-CADB-44F8-94E7-372820C23FE1}" dt="2022-07-13T13:45:18.361" v="176" actId="2696"/>
        <pc:sldMkLst>
          <pc:docMk/>
          <pc:sldMk cId="970383564" sldId="505"/>
        </pc:sldMkLst>
      </pc:sldChg>
      <pc:sldChg chg="del">
        <pc:chgData name="D Callanan" userId="951668ec-da26-491a-9b8a-af24bfeff26b" providerId="ADAL" clId="{9BD61585-CADB-44F8-94E7-372820C23FE1}" dt="2022-07-13T13:45:18.361" v="177" actId="2696"/>
        <pc:sldMkLst>
          <pc:docMk/>
          <pc:sldMk cId="3068413213" sldId="506"/>
        </pc:sldMkLst>
      </pc:sldChg>
      <pc:sldChg chg="del">
        <pc:chgData name="D Callanan" userId="951668ec-da26-491a-9b8a-af24bfeff26b" providerId="ADAL" clId="{9BD61585-CADB-44F8-94E7-372820C23FE1}" dt="2022-07-13T13:45:18.377" v="178" actId="2696"/>
        <pc:sldMkLst>
          <pc:docMk/>
          <pc:sldMk cId="829837151" sldId="507"/>
        </pc:sldMkLst>
      </pc:sldChg>
      <pc:sldChg chg="del">
        <pc:chgData name="D Callanan" userId="951668ec-da26-491a-9b8a-af24bfeff26b" providerId="ADAL" clId="{9BD61585-CADB-44F8-94E7-372820C23FE1}" dt="2022-07-13T13:45:18.392" v="179" actId="2696"/>
        <pc:sldMkLst>
          <pc:docMk/>
          <pc:sldMk cId="0" sldId="508"/>
        </pc:sldMkLst>
      </pc:sldChg>
      <pc:sldChg chg="del">
        <pc:chgData name="D Callanan" userId="951668ec-da26-491a-9b8a-af24bfeff26b" providerId="ADAL" clId="{9BD61585-CADB-44F8-94E7-372820C23FE1}" dt="2022-07-13T13:45:18.408" v="181" actId="2696"/>
        <pc:sldMkLst>
          <pc:docMk/>
          <pc:sldMk cId="3828849985" sldId="509"/>
        </pc:sldMkLst>
      </pc:sldChg>
      <pc:sldChg chg="del">
        <pc:chgData name="D Callanan" userId="951668ec-da26-491a-9b8a-af24bfeff26b" providerId="ADAL" clId="{9BD61585-CADB-44F8-94E7-372820C23FE1}" dt="2022-07-13T13:45:18.424" v="183" actId="2696"/>
        <pc:sldMkLst>
          <pc:docMk/>
          <pc:sldMk cId="1358314413" sldId="511"/>
        </pc:sldMkLst>
      </pc:sldChg>
      <pc:sldChg chg="del">
        <pc:chgData name="D Callanan" userId="951668ec-da26-491a-9b8a-af24bfeff26b" providerId="ADAL" clId="{9BD61585-CADB-44F8-94E7-372820C23FE1}" dt="2022-07-13T13:45:18.439" v="184" actId="2696"/>
        <pc:sldMkLst>
          <pc:docMk/>
          <pc:sldMk cId="215012772" sldId="512"/>
        </pc:sldMkLst>
      </pc:sldChg>
      <pc:sldChg chg="del">
        <pc:chgData name="D Callanan" userId="951668ec-da26-491a-9b8a-af24bfeff26b" providerId="ADAL" clId="{9BD61585-CADB-44F8-94E7-372820C23FE1}" dt="2022-07-13T13:45:18.455" v="185" actId="2696"/>
        <pc:sldMkLst>
          <pc:docMk/>
          <pc:sldMk cId="3792479214" sldId="513"/>
        </pc:sldMkLst>
      </pc:sldChg>
      <pc:sldChg chg="del">
        <pc:chgData name="D Callanan" userId="951668ec-da26-491a-9b8a-af24bfeff26b" providerId="ADAL" clId="{9BD61585-CADB-44F8-94E7-372820C23FE1}" dt="2022-07-13T13:45:18.455" v="186" actId="2696"/>
        <pc:sldMkLst>
          <pc:docMk/>
          <pc:sldMk cId="2894591208" sldId="514"/>
        </pc:sldMkLst>
      </pc:sldChg>
      <pc:sldChg chg="del">
        <pc:chgData name="D Callanan" userId="951668ec-da26-491a-9b8a-af24bfeff26b" providerId="ADAL" clId="{9BD61585-CADB-44F8-94E7-372820C23FE1}" dt="2022-07-13T13:45:18.471" v="187" actId="2696"/>
        <pc:sldMkLst>
          <pc:docMk/>
          <pc:sldMk cId="2847738438" sldId="515"/>
        </pc:sldMkLst>
      </pc:sldChg>
      <pc:sldChg chg="del">
        <pc:chgData name="D Callanan" userId="951668ec-da26-491a-9b8a-af24bfeff26b" providerId="ADAL" clId="{9BD61585-CADB-44F8-94E7-372820C23FE1}" dt="2022-07-13T13:45:18.471" v="188" actId="2696"/>
        <pc:sldMkLst>
          <pc:docMk/>
          <pc:sldMk cId="3306648426" sldId="516"/>
        </pc:sldMkLst>
      </pc:sldChg>
      <pc:sldChg chg="del">
        <pc:chgData name="D Callanan" userId="951668ec-da26-491a-9b8a-af24bfeff26b" providerId="ADAL" clId="{9BD61585-CADB-44F8-94E7-372820C23FE1}" dt="2022-07-13T13:45:18.486" v="189" actId="2696"/>
        <pc:sldMkLst>
          <pc:docMk/>
          <pc:sldMk cId="4117284409" sldId="517"/>
        </pc:sldMkLst>
      </pc:sldChg>
      <pc:sldChg chg="del">
        <pc:chgData name="D Callanan" userId="951668ec-da26-491a-9b8a-af24bfeff26b" providerId="ADAL" clId="{9BD61585-CADB-44F8-94E7-372820C23FE1}" dt="2022-07-13T13:45:18.486" v="190" actId="2696"/>
        <pc:sldMkLst>
          <pc:docMk/>
          <pc:sldMk cId="4025198470" sldId="518"/>
        </pc:sldMkLst>
      </pc:sldChg>
      <pc:sldChg chg="del">
        <pc:chgData name="D Callanan" userId="951668ec-da26-491a-9b8a-af24bfeff26b" providerId="ADAL" clId="{9BD61585-CADB-44F8-94E7-372820C23FE1}" dt="2022-07-13T13:45:18.502" v="191" actId="2696"/>
        <pc:sldMkLst>
          <pc:docMk/>
          <pc:sldMk cId="2643121249" sldId="519"/>
        </pc:sldMkLst>
      </pc:sldChg>
      <pc:sldChg chg="del">
        <pc:chgData name="D Callanan" userId="951668ec-da26-491a-9b8a-af24bfeff26b" providerId="ADAL" clId="{9BD61585-CADB-44F8-94E7-372820C23FE1}" dt="2022-07-13T13:45:18.502" v="192" actId="2696"/>
        <pc:sldMkLst>
          <pc:docMk/>
          <pc:sldMk cId="2363275641" sldId="520"/>
        </pc:sldMkLst>
      </pc:sldChg>
      <pc:sldChg chg="del">
        <pc:chgData name="D Callanan" userId="951668ec-da26-491a-9b8a-af24bfeff26b" providerId="ADAL" clId="{9BD61585-CADB-44F8-94E7-372820C23FE1}" dt="2022-07-13T13:45:18.533" v="193" actId="2696"/>
        <pc:sldMkLst>
          <pc:docMk/>
          <pc:sldMk cId="1834898748" sldId="521"/>
        </pc:sldMkLst>
      </pc:sldChg>
      <pc:sldChg chg="del">
        <pc:chgData name="D Callanan" userId="951668ec-da26-491a-9b8a-af24bfeff26b" providerId="ADAL" clId="{9BD61585-CADB-44F8-94E7-372820C23FE1}" dt="2022-07-13T13:45:18.221" v="162" actId="2696"/>
        <pc:sldMkLst>
          <pc:docMk/>
          <pc:sldMk cId="1496982381" sldId="528"/>
        </pc:sldMkLst>
      </pc:sldChg>
      <pc:sldChg chg="del">
        <pc:chgData name="D Callanan" userId="951668ec-da26-491a-9b8a-af24bfeff26b" providerId="ADAL" clId="{9BD61585-CADB-44F8-94E7-372820C23FE1}" dt="2022-07-13T13:45:18.236" v="163" actId="2696"/>
        <pc:sldMkLst>
          <pc:docMk/>
          <pc:sldMk cId="2950792102" sldId="529"/>
        </pc:sldMkLst>
      </pc:sldChg>
      <pc:sldChg chg="del">
        <pc:chgData name="D Callanan" userId="951668ec-da26-491a-9b8a-af24bfeff26b" providerId="ADAL" clId="{9BD61585-CADB-44F8-94E7-372820C23FE1}" dt="2022-07-13T13:45:18.314" v="171" actId="2696"/>
        <pc:sldMkLst>
          <pc:docMk/>
          <pc:sldMk cId="3439037093" sldId="530"/>
        </pc:sldMkLst>
      </pc:sldChg>
      <pc:sldChg chg="del">
        <pc:chgData name="D Callanan" userId="951668ec-da26-491a-9b8a-af24bfeff26b" providerId="ADAL" clId="{9BD61585-CADB-44F8-94E7-372820C23FE1}" dt="2022-07-13T13:45:18.330" v="172" actId="2696"/>
        <pc:sldMkLst>
          <pc:docMk/>
          <pc:sldMk cId="1173558996" sldId="531"/>
        </pc:sldMkLst>
      </pc:sldChg>
      <pc:sldChg chg="del">
        <pc:chgData name="D Callanan" userId="951668ec-da26-491a-9b8a-af24bfeff26b" providerId="ADAL" clId="{9BD61585-CADB-44F8-94E7-372820C23FE1}" dt="2022-07-13T13:45:18.424" v="182" actId="2696"/>
        <pc:sldMkLst>
          <pc:docMk/>
          <pc:sldMk cId="2870780746" sldId="532"/>
        </pc:sldMkLst>
      </pc:sldChg>
      <pc:sldChg chg="del">
        <pc:chgData name="D Callanan" userId="951668ec-da26-491a-9b8a-af24bfeff26b" providerId="ADAL" clId="{9BD61585-CADB-44F8-94E7-372820C23FE1}" dt="2022-07-13T13:45:18.564" v="206" actId="2696"/>
        <pc:sldMkLst>
          <pc:docMk/>
          <pc:sldMk cId="0" sldId="533"/>
        </pc:sldMkLst>
      </pc:sldChg>
      <pc:sldChg chg="del">
        <pc:chgData name="D Callanan" userId="951668ec-da26-491a-9b8a-af24bfeff26b" providerId="ADAL" clId="{9BD61585-CADB-44F8-94E7-372820C23FE1}" dt="2022-07-13T13:45:18.596" v="208" actId="2696"/>
        <pc:sldMkLst>
          <pc:docMk/>
          <pc:sldMk cId="3150519931" sldId="538"/>
        </pc:sldMkLst>
      </pc:sldChg>
      <pc:sldChg chg="del">
        <pc:chgData name="D Callanan" userId="951668ec-da26-491a-9b8a-af24bfeff26b" providerId="ADAL" clId="{9BD61585-CADB-44F8-94E7-372820C23FE1}" dt="2022-07-13T13:45:18.627" v="209" actId="2696"/>
        <pc:sldMkLst>
          <pc:docMk/>
          <pc:sldMk cId="0" sldId="539"/>
        </pc:sldMkLst>
      </pc:sldChg>
      <pc:sldChg chg="del">
        <pc:chgData name="D Callanan" userId="951668ec-da26-491a-9b8a-af24bfeff26b" providerId="ADAL" clId="{9BD61585-CADB-44F8-94E7-372820C23FE1}" dt="2022-07-13T13:45:18.627" v="210" actId="2696"/>
        <pc:sldMkLst>
          <pc:docMk/>
          <pc:sldMk cId="2129207067" sldId="541"/>
        </pc:sldMkLst>
      </pc:sldChg>
      <pc:sldChg chg="del">
        <pc:chgData name="D Callanan" userId="951668ec-da26-491a-9b8a-af24bfeff26b" providerId="ADAL" clId="{9BD61585-CADB-44F8-94E7-372820C23FE1}" dt="2022-07-13T13:45:18.627" v="211" actId="2696"/>
        <pc:sldMkLst>
          <pc:docMk/>
          <pc:sldMk cId="3662570499" sldId="542"/>
        </pc:sldMkLst>
      </pc:sldChg>
      <pc:sldChg chg="del">
        <pc:chgData name="D Callanan" userId="951668ec-da26-491a-9b8a-af24bfeff26b" providerId="ADAL" clId="{9BD61585-CADB-44F8-94E7-372820C23FE1}" dt="2022-07-13T13:45:18.642" v="212" actId="2696"/>
        <pc:sldMkLst>
          <pc:docMk/>
          <pc:sldMk cId="3407531977" sldId="543"/>
        </pc:sldMkLst>
      </pc:sldChg>
      <pc:sldChg chg="del">
        <pc:chgData name="D Callanan" userId="951668ec-da26-491a-9b8a-af24bfeff26b" providerId="ADAL" clId="{9BD61585-CADB-44F8-94E7-372820C23FE1}" dt="2022-07-13T13:45:18.658" v="213" actId="2696"/>
        <pc:sldMkLst>
          <pc:docMk/>
          <pc:sldMk cId="1538067467" sldId="544"/>
        </pc:sldMkLst>
      </pc:sldChg>
      <pc:sldChg chg="del">
        <pc:chgData name="D Callanan" userId="951668ec-da26-491a-9b8a-af24bfeff26b" providerId="ADAL" clId="{9BD61585-CADB-44F8-94E7-372820C23FE1}" dt="2022-07-13T13:45:18.658" v="214" actId="2696"/>
        <pc:sldMkLst>
          <pc:docMk/>
          <pc:sldMk cId="317828200" sldId="545"/>
        </pc:sldMkLst>
      </pc:sldChg>
      <pc:sldChg chg="del">
        <pc:chgData name="D Callanan" userId="951668ec-da26-491a-9b8a-af24bfeff26b" providerId="ADAL" clId="{9BD61585-CADB-44F8-94E7-372820C23FE1}" dt="2022-07-13T13:45:18.674" v="215" actId="2696"/>
        <pc:sldMkLst>
          <pc:docMk/>
          <pc:sldMk cId="0" sldId="546"/>
        </pc:sldMkLst>
      </pc:sldChg>
      <pc:sldChg chg="del">
        <pc:chgData name="D Callanan" userId="951668ec-da26-491a-9b8a-af24bfeff26b" providerId="ADAL" clId="{9BD61585-CADB-44F8-94E7-372820C23FE1}" dt="2022-07-13T13:45:18.689" v="228" actId="2696"/>
        <pc:sldMkLst>
          <pc:docMk/>
          <pc:sldMk cId="574601553" sldId="547"/>
        </pc:sldMkLst>
      </pc:sldChg>
      <pc:sldChg chg="del">
        <pc:chgData name="D Callanan" userId="951668ec-da26-491a-9b8a-af24bfeff26b" providerId="ADAL" clId="{9BD61585-CADB-44F8-94E7-372820C23FE1}" dt="2022-07-13T13:45:18.705" v="229" actId="2696"/>
        <pc:sldMkLst>
          <pc:docMk/>
          <pc:sldMk cId="3135552983" sldId="548"/>
        </pc:sldMkLst>
      </pc:sldChg>
      <pc:sldChg chg="del">
        <pc:chgData name="D Callanan" userId="951668ec-da26-491a-9b8a-af24bfeff26b" providerId="ADAL" clId="{9BD61585-CADB-44F8-94E7-372820C23FE1}" dt="2022-07-13T13:45:18.721" v="230" actId="2696"/>
        <pc:sldMkLst>
          <pc:docMk/>
          <pc:sldMk cId="4002400958" sldId="549"/>
        </pc:sldMkLst>
      </pc:sldChg>
      <pc:sldChg chg="del">
        <pc:chgData name="D Callanan" userId="951668ec-da26-491a-9b8a-af24bfeff26b" providerId="ADAL" clId="{9BD61585-CADB-44F8-94E7-372820C23FE1}" dt="2022-07-13T13:45:18.721" v="231" actId="2696"/>
        <pc:sldMkLst>
          <pc:docMk/>
          <pc:sldMk cId="2892861586" sldId="550"/>
        </pc:sldMkLst>
      </pc:sldChg>
      <pc:sldChg chg="del">
        <pc:chgData name="D Callanan" userId="951668ec-da26-491a-9b8a-af24bfeff26b" providerId="ADAL" clId="{9BD61585-CADB-44F8-94E7-372820C23FE1}" dt="2022-07-13T13:45:18.736" v="232" actId="2696"/>
        <pc:sldMkLst>
          <pc:docMk/>
          <pc:sldMk cId="4142707946" sldId="551"/>
        </pc:sldMkLst>
      </pc:sldChg>
      <pc:sldChg chg="del">
        <pc:chgData name="D Callanan" userId="951668ec-da26-491a-9b8a-af24bfeff26b" providerId="ADAL" clId="{9BD61585-CADB-44F8-94E7-372820C23FE1}" dt="2022-07-13T13:45:18.736" v="233" actId="2696"/>
        <pc:sldMkLst>
          <pc:docMk/>
          <pc:sldMk cId="4198736170" sldId="552"/>
        </pc:sldMkLst>
      </pc:sldChg>
      <pc:sldChg chg="del">
        <pc:chgData name="D Callanan" userId="951668ec-da26-491a-9b8a-af24bfeff26b" providerId="ADAL" clId="{9BD61585-CADB-44F8-94E7-372820C23FE1}" dt="2022-07-13T13:45:18.752" v="234" actId="2696"/>
        <pc:sldMkLst>
          <pc:docMk/>
          <pc:sldMk cId="2765083242" sldId="553"/>
        </pc:sldMkLst>
      </pc:sldChg>
      <pc:sldChg chg="del">
        <pc:chgData name="D Callanan" userId="951668ec-da26-491a-9b8a-af24bfeff26b" providerId="ADAL" clId="{9BD61585-CADB-44F8-94E7-372820C23FE1}" dt="2022-07-13T13:45:18.767" v="247" actId="2696"/>
        <pc:sldMkLst>
          <pc:docMk/>
          <pc:sldMk cId="3270983121" sldId="554"/>
        </pc:sldMkLst>
      </pc:sldChg>
      <pc:sldChg chg="del">
        <pc:chgData name="D Callanan" userId="951668ec-da26-491a-9b8a-af24bfeff26b" providerId="ADAL" clId="{9BD61585-CADB-44F8-94E7-372820C23FE1}" dt="2022-07-13T13:45:18.783" v="248" actId="2696"/>
        <pc:sldMkLst>
          <pc:docMk/>
          <pc:sldMk cId="4163905835" sldId="556"/>
        </pc:sldMkLst>
      </pc:sldChg>
      <pc:sldChg chg="del">
        <pc:chgData name="D Callanan" userId="951668ec-da26-491a-9b8a-af24bfeff26b" providerId="ADAL" clId="{9BD61585-CADB-44F8-94E7-372820C23FE1}" dt="2022-07-13T13:45:18.783" v="249" actId="2696"/>
        <pc:sldMkLst>
          <pc:docMk/>
          <pc:sldMk cId="2957497160" sldId="557"/>
        </pc:sldMkLst>
      </pc:sldChg>
      <pc:sldChg chg="del">
        <pc:chgData name="D Callanan" userId="951668ec-da26-491a-9b8a-af24bfeff26b" providerId="ADAL" clId="{9BD61585-CADB-44F8-94E7-372820C23FE1}" dt="2022-07-13T13:45:18.783" v="250" actId="2696"/>
        <pc:sldMkLst>
          <pc:docMk/>
          <pc:sldMk cId="1845930089" sldId="558"/>
        </pc:sldMkLst>
      </pc:sldChg>
      <pc:sldChg chg="del">
        <pc:chgData name="D Callanan" userId="951668ec-da26-491a-9b8a-af24bfeff26b" providerId="ADAL" clId="{9BD61585-CADB-44F8-94E7-372820C23FE1}" dt="2022-07-13T13:45:18.814" v="263" actId="2696"/>
        <pc:sldMkLst>
          <pc:docMk/>
          <pc:sldMk cId="2679721937" sldId="559"/>
        </pc:sldMkLst>
      </pc:sldChg>
      <pc:sldChg chg="del">
        <pc:chgData name="D Callanan" userId="951668ec-da26-491a-9b8a-af24bfeff26b" providerId="ADAL" clId="{9BD61585-CADB-44F8-94E7-372820C23FE1}" dt="2022-07-13T13:45:18.814" v="264" actId="2696"/>
        <pc:sldMkLst>
          <pc:docMk/>
          <pc:sldMk cId="4043726115" sldId="560"/>
        </pc:sldMkLst>
      </pc:sldChg>
      <pc:sldChg chg="del">
        <pc:chgData name="D Callanan" userId="951668ec-da26-491a-9b8a-af24bfeff26b" providerId="ADAL" clId="{9BD61585-CADB-44F8-94E7-372820C23FE1}" dt="2022-07-13T13:45:18.830" v="265" actId="2696"/>
        <pc:sldMkLst>
          <pc:docMk/>
          <pc:sldMk cId="2010887759" sldId="561"/>
        </pc:sldMkLst>
      </pc:sldChg>
      <pc:sldChg chg="del">
        <pc:chgData name="D Callanan" userId="951668ec-da26-491a-9b8a-af24bfeff26b" providerId="ADAL" clId="{9BD61585-CADB-44F8-94E7-372820C23FE1}" dt="2022-07-13T13:45:18.830" v="266" actId="2696"/>
        <pc:sldMkLst>
          <pc:docMk/>
          <pc:sldMk cId="3423892037" sldId="562"/>
        </pc:sldMkLst>
      </pc:sldChg>
      <pc:sldChg chg="del">
        <pc:chgData name="D Callanan" userId="951668ec-da26-491a-9b8a-af24bfeff26b" providerId="ADAL" clId="{9BD61585-CADB-44F8-94E7-372820C23FE1}" dt="2022-07-13T13:45:18.580" v="207" actId="2696"/>
        <pc:sldMkLst>
          <pc:docMk/>
          <pc:sldMk cId="2794447376" sldId="570"/>
        </pc:sldMkLst>
      </pc:sldChg>
      <pc:sldMasterChg chg="del delSldLayout">
        <pc:chgData name="D Callanan" userId="951668ec-da26-491a-9b8a-af24bfeff26b" providerId="ADAL" clId="{9BD61585-CADB-44F8-94E7-372820C23FE1}" dt="2022-07-13T13:45:18.549" v="205" actId="2696"/>
        <pc:sldMasterMkLst>
          <pc:docMk/>
          <pc:sldMasterMk cId="1764582615" sldId="2147483660"/>
        </pc:sldMasterMkLst>
        <pc:sldLayoutChg chg="del">
          <pc:chgData name="D Callanan" userId="951668ec-da26-491a-9b8a-af24bfeff26b" providerId="ADAL" clId="{9BD61585-CADB-44F8-94E7-372820C23FE1}" dt="2022-07-13T13:45:18.533" v="194" actId="2696"/>
          <pc:sldLayoutMkLst>
            <pc:docMk/>
            <pc:sldMasterMk cId="1764582615" sldId="2147483660"/>
            <pc:sldLayoutMk cId="14529674" sldId="2147483661"/>
          </pc:sldLayoutMkLst>
        </pc:sldLayoutChg>
        <pc:sldLayoutChg chg="del">
          <pc:chgData name="D Callanan" userId="951668ec-da26-491a-9b8a-af24bfeff26b" providerId="ADAL" clId="{9BD61585-CADB-44F8-94E7-372820C23FE1}" dt="2022-07-13T13:45:18.533" v="195" actId="2696"/>
          <pc:sldLayoutMkLst>
            <pc:docMk/>
            <pc:sldMasterMk cId="1764582615" sldId="2147483660"/>
            <pc:sldLayoutMk cId="2868365717" sldId="2147483662"/>
          </pc:sldLayoutMkLst>
        </pc:sldLayoutChg>
        <pc:sldLayoutChg chg="del">
          <pc:chgData name="D Callanan" userId="951668ec-da26-491a-9b8a-af24bfeff26b" providerId="ADAL" clId="{9BD61585-CADB-44F8-94E7-372820C23FE1}" dt="2022-07-13T13:45:18.533" v="196" actId="2696"/>
          <pc:sldLayoutMkLst>
            <pc:docMk/>
            <pc:sldMasterMk cId="1764582615" sldId="2147483660"/>
            <pc:sldLayoutMk cId="3825545346" sldId="2147483663"/>
          </pc:sldLayoutMkLst>
        </pc:sldLayoutChg>
        <pc:sldLayoutChg chg="del">
          <pc:chgData name="D Callanan" userId="951668ec-da26-491a-9b8a-af24bfeff26b" providerId="ADAL" clId="{9BD61585-CADB-44F8-94E7-372820C23FE1}" dt="2022-07-13T13:45:18.533" v="197" actId="2696"/>
          <pc:sldLayoutMkLst>
            <pc:docMk/>
            <pc:sldMasterMk cId="1764582615" sldId="2147483660"/>
            <pc:sldLayoutMk cId="2580999251" sldId="2147483664"/>
          </pc:sldLayoutMkLst>
        </pc:sldLayoutChg>
        <pc:sldLayoutChg chg="del">
          <pc:chgData name="D Callanan" userId="951668ec-da26-491a-9b8a-af24bfeff26b" providerId="ADAL" clId="{9BD61585-CADB-44F8-94E7-372820C23FE1}" dt="2022-07-13T13:45:18.533" v="198" actId="2696"/>
          <pc:sldLayoutMkLst>
            <pc:docMk/>
            <pc:sldMasterMk cId="1764582615" sldId="2147483660"/>
            <pc:sldLayoutMk cId="2001197196" sldId="2147483665"/>
          </pc:sldLayoutMkLst>
        </pc:sldLayoutChg>
        <pc:sldLayoutChg chg="del">
          <pc:chgData name="D Callanan" userId="951668ec-da26-491a-9b8a-af24bfeff26b" providerId="ADAL" clId="{9BD61585-CADB-44F8-94E7-372820C23FE1}" dt="2022-07-13T13:45:18.549" v="199" actId="2696"/>
          <pc:sldLayoutMkLst>
            <pc:docMk/>
            <pc:sldMasterMk cId="1764582615" sldId="2147483660"/>
            <pc:sldLayoutMk cId="315940848" sldId="2147483666"/>
          </pc:sldLayoutMkLst>
        </pc:sldLayoutChg>
        <pc:sldLayoutChg chg="del">
          <pc:chgData name="D Callanan" userId="951668ec-da26-491a-9b8a-af24bfeff26b" providerId="ADAL" clId="{9BD61585-CADB-44F8-94E7-372820C23FE1}" dt="2022-07-13T13:45:18.549" v="200" actId="2696"/>
          <pc:sldLayoutMkLst>
            <pc:docMk/>
            <pc:sldMasterMk cId="1764582615" sldId="2147483660"/>
            <pc:sldLayoutMk cId="1772425398" sldId="2147483667"/>
          </pc:sldLayoutMkLst>
        </pc:sldLayoutChg>
        <pc:sldLayoutChg chg="del">
          <pc:chgData name="D Callanan" userId="951668ec-da26-491a-9b8a-af24bfeff26b" providerId="ADAL" clId="{9BD61585-CADB-44F8-94E7-372820C23FE1}" dt="2022-07-13T13:45:18.549" v="201" actId="2696"/>
          <pc:sldLayoutMkLst>
            <pc:docMk/>
            <pc:sldMasterMk cId="1764582615" sldId="2147483660"/>
            <pc:sldLayoutMk cId="228822915" sldId="2147483668"/>
          </pc:sldLayoutMkLst>
        </pc:sldLayoutChg>
        <pc:sldLayoutChg chg="del">
          <pc:chgData name="D Callanan" userId="951668ec-da26-491a-9b8a-af24bfeff26b" providerId="ADAL" clId="{9BD61585-CADB-44F8-94E7-372820C23FE1}" dt="2022-07-13T13:45:18.549" v="202" actId="2696"/>
          <pc:sldLayoutMkLst>
            <pc:docMk/>
            <pc:sldMasterMk cId="1764582615" sldId="2147483660"/>
            <pc:sldLayoutMk cId="3763792124" sldId="2147483669"/>
          </pc:sldLayoutMkLst>
        </pc:sldLayoutChg>
        <pc:sldLayoutChg chg="del">
          <pc:chgData name="D Callanan" userId="951668ec-da26-491a-9b8a-af24bfeff26b" providerId="ADAL" clId="{9BD61585-CADB-44F8-94E7-372820C23FE1}" dt="2022-07-13T13:45:18.549" v="203" actId="2696"/>
          <pc:sldLayoutMkLst>
            <pc:docMk/>
            <pc:sldMasterMk cId="1764582615" sldId="2147483660"/>
            <pc:sldLayoutMk cId="2502349594" sldId="2147483670"/>
          </pc:sldLayoutMkLst>
        </pc:sldLayoutChg>
        <pc:sldLayoutChg chg="del">
          <pc:chgData name="D Callanan" userId="951668ec-da26-491a-9b8a-af24bfeff26b" providerId="ADAL" clId="{9BD61585-CADB-44F8-94E7-372820C23FE1}" dt="2022-07-13T13:45:18.549" v="204" actId="2696"/>
          <pc:sldLayoutMkLst>
            <pc:docMk/>
            <pc:sldMasterMk cId="1764582615" sldId="2147483660"/>
            <pc:sldLayoutMk cId="2014468510" sldId="2147483671"/>
          </pc:sldLayoutMkLst>
        </pc:sldLayoutChg>
      </pc:sldMasterChg>
      <pc:sldMasterChg chg="del delSldLayout">
        <pc:chgData name="D Callanan" userId="951668ec-da26-491a-9b8a-af24bfeff26b" providerId="ADAL" clId="{9BD61585-CADB-44F8-94E7-372820C23FE1}" dt="2022-07-13T13:45:18.799" v="262" actId="2696"/>
        <pc:sldMasterMkLst>
          <pc:docMk/>
          <pc:sldMasterMk cId="895314566" sldId="2147483672"/>
        </pc:sldMasterMkLst>
        <pc:sldLayoutChg chg="del">
          <pc:chgData name="D Callanan" userId="951668ec-da26-491a-9b8a-af24bfeff26b" providerId="ADAL" clId="{9BD61585-CADB-44F8-94E7-372820C23FE1}" dt="2022-07-13T13:45:18.783" v="251" actId="2696"/>
          <pc:sldLayoutMkLst>
            <pc:docMk/>
            <pc:sldMasterMk cId="895314566" sldId="2147483672"/>
            <pc:sldLayoutMk cId="2143516935" sldId="2147483673"/>
          </pc:sldLayoutMkLst>
        </pc:sldLayoutChg>
        <pc:sldLayoutChg chg="del">
          <pc:chgData name="D Callanan" userId="951668ec-da26-491a-9b8a-af24bfeff26b" providerId="ADAL" clId="{9BD61585-CADB-44F8-94E7-372820C23FE1}" dt="2022-07-13T13:45:18.783" v="252" actId="2696"/>
          <pc:sldLayoutMkLst>
            <pc:docMk/>
            <pc:sldMasterMk cId="895314566" sldId="2147483672"/>
            <pc:sldLayoutMk cId="2132669059" sldId="2147483674"/>
          </pc:sldLayoutMkLst>
        </pc:sldLayoutChg>
        <pc:sldLayoutChg chg="del">
          <pc:chgData name="D Callanan" userId="951668ec-da26-491a-9b8a-af24bfeff26b" providerId="ADAL" clId="{9BD61585-CADB-44F8-94E7-372820C23FE1}" dt="2022-07-13T13:45:18.799" v="253" actId="2696"/>
          <pc:sldLayoutMkLst>
            <pc:docMk/>
            <pc:sldMasterMk cId="895314566" sldId="2147483672"/>
            <pc:sldLayoutMk cId="434953810" sldId="2147483675"/>
          </pc:sldLayoutMkLst>
        </pc:sldLayoutChg>
        <pc:sldLayoutChg chg="del">
          <pc:chgData name="D Callanan" userId="951668ec-da26-491a-9b8a-af24bfeff26b" providerId="ADAL" clId="{9BD61585-CADB-44F8-94E7-372820C23FE1}" dt="2022-07-13T13:45:18.799" v="254" actId="2696"/>
          <pc:sldLayoutMkLst>
            <pc:docMk/>
            <pc:sldMasterMk cId="895314566" sldId="2147483672"/>
            <pc:sldLayoutMk cId="1249039151" sldId="2147483676"/>
          </pc:sldLayoutMkLst>
        </pc:sldLayoutChg>
        <pc:sldLayoutChg chg="del">
          <pc:chgData name="D Callanan" userId="951668ec-da26-491a-9b8a-af24bfeff26b" providerId="ADAL" clId="{9BD61585-CADB-44F8-94E7-372820C23FE1}" dt="2022-07-13T13:45:18.799" v="255" actId="2696"/>
          <pc:sldLayoutMkLst>
            <pc:docMk/>
            <pc:sldMasterMk cId="895314566" sldId="2147483672"/>
            <pc:sldLayoutMk cId="2752204781" sldId="2147483677"/>
          </pc:sldLayoutMkLst>
        </pc:sldLayoutChg>
        <pc:sldLayoutChg chg="del">
          <pc:chgData name="D Callanan" userId="951668ec-da26-491a-9b8a-af24bfeff26b" providerId="ADAL" clId="{9BD61585-CADB-44F8-94E7-372820C23FE1}" dt="2022-07-13T13:45:18.799" v="256" actId="2696"/>
          <pc:sldLayoutMkLst>
            <pc:docMk/>
            <pc:sldMasterMk cId="895314566" sldId="2147483672"/>
            <pc:sldLayoutMk cId="585048873" sldId="2147483678"/>
          </pc:sldLayoutMkLst>
        </pc:sldLayoutChg>
        <pc:sldLayoutChg chg="del">
          <pc:chgData name="D Callanan" userId="951668ec-da26-491a-9b8a-af24bfeff26b" providerId="ADAL" clId="{9BD61585-CADB-44F8-94E7-372820C23FE1}" dt="2022-07-13T13:45:18.799" v="257" actId="2696"/>
          <pc:sldLayoutMkLst>
            <pc:docMk/>
            <pc:sldMasterMk cId="895314566" sldId="2147483672"/>
            <pc:sldLayoutMk cId="1107597025" sldId="2147483679"/>
          </pc:sldLayoutMkLst>
        </pc:sldLayoutChg>
        <pc:sldLayoutChg chg="del">
          <pc:chgData name="D Callanan" userId="951668ec-da26-491a-9b8a-af24bfeff26b" providerId="ADAL" clId="{9BD61585-CADB-44F8-94E7-372820C23FE1}" dt="2022-07-13T13:45:18.799" v="258" actId="2696"/>
          <pc:sldLayoutMkLst>
            <pc:docMk/>
            <pc:sldMasterMk cId="895314566" sldId="2147483672"/>
            <pc:sldLayoutMk cId="2620675044" sldId="2147483680"/>
          </pc:sldLayoutMkLst>
        </pc:sldLayoutChg>
        <pc:sldLayoutChg chg="del">
          <pc:chgData name="D Callanan" userId="951668ec-da26-491a-9b8a-af24bfeff26b" providerId="ADAL" clId="{9BD61585-CADB-44F8-94E7-372820C23FE1}" dt="2022-07-13T13:45:18.799" v="259" actId="2696"/>
          <pc:sldLayoutMkLst>
            <pc:docMk/>
            <pc:sldMasterMk cId="895314566" sldId="2147483672"/>
            <pc:sldLayoutMk cId="3075007398" sldId="2147483681"/>
          </pc:sldLayoutMkLst>
        </pc:sldLayoutChg>
        <pc:sldLayoutChg chg="del">
          <pc:chgData name="D Callanan" userId="951668ec-da26-491a-9b8a-af24bfeff26b" providerId="ADAL" clId="{9BD61585-CADB-44F8-94E7-372820C23FE1}" dt="2022-07-13T13:45:18.799" v="260" actId="2696"/>
          <pc:sldLayoutMkLst>
            <pc:docMk/>
            <pc:sldMasterMk cId="895314566" sldId="2147483672"/>
            <pc:sldLayoutMk cId="1777166526" sldId="2147483682"/>
          </pc:sldLayoutMkLst>
        </pc:sldLayoutChg>
        <pc:sldLayoutChg chg="del">
          <pc:chgData name="D Callanan" userId="951668ec-da26-491a-9b8a-af24bfeff26b" providerId="ADAL" clId="{9BD61585-CADB-44F8-94E7-372820C23FE1}" dt="2022-07-13T13:45:18.799" v="261" actId="2696"/>
          <pc:sldLayoutMkLst>
            <pc:docMk/>
            <pc:sldMasterMk cId="895314566" sldId="2147483672"/>
            <pc:sldLayoutMk cId="2030577421" sldId="2147483683"/>
          </pc:sldLayoutMkLst>
        </pc:sldLayoutChg>
      </pc:sldMasterChg>
      <pc:sldMasterChg chg="del delSldLayout">
        <pc:chgData name="D Callanan" userId="951668ec-da26-491a-9b8a-af24bfeff26b" providerId="ADAL" clId="{9BD61585-CADB-44F8-94E7-372820C23FE1}" dt="2022-07-13T13:45:18.689" v="227" actId="2696"/>
        <pc:sldMasterMkLst>
          <pc:docMk/>
          <pc:sldMasterMk cId="3221767985" sldId="2147483698"/>
        </pc:sldMasterMkLst>
        <pc:sldLayoutChg chg="del">
          <pc:chgData name="D Callanan" userId="951668ec-da26-491a-9b8a-af24bfeff26b" providerId="ADAL" clId="{9BD61585-CADB-44F8-94E7-372820C23FE1}" dt="2022-07-13T13:45:18.674" v="216" actId="2696"/>
          <pc:sldLayoutMkLst>
            <pc:docMk/>
            <pc:sldMasterMk cId="3221767985" sldId="2147483698"/>
            <pc:sldLayoutMk cId="1775860624" sldId="2147483699"/>
          </pc:sldLayoutMkLst>
        </pc:sldLayoutChg>
        <pc:sldLayoutChg chg="del">
          <pc:chgData name="D Callanan" userId="951668ec-da26-491a-9b8a-af24bfeff26b" providerId="ADAL" clId="{9BD61585-CADB-44F8-94E7-372820C23FE1}" dt="2022-07-13T13:45:18.674" v="217" actId="2696"/>
          <pc:sldLayoutMkLst>
            <pc:docMk/>
            <pc:sldMasterMk cId="3221767985" sldId="2147483698"/>
            <pc:sldLayoutMk cId="4278250950" sldId="2147483700"/>
          </pc:sldLayoutMkLst>
        </pc:sldLayoutChg>
        <pc:sldLayoutChg chg="del">
          <pc:chgData name="D Callanan" userId="951668ec-da26-491a-9b8a-af24bfeff26b" providerId="ADAL" clId="{9BD61585-CADB-44F8-94E7-372820C23FE1}" dt="2022-07-13T13:45:18.674" v="218" actId="2696"/>
          <pc:sldLayoutMkLst>
            <pc:docMk/>
            <pc:sldMasterMk cId="3221767985" sldId="2147483698"/>
            <pc:sldLayoutMk cId="80901346" sldId="2147483701"/>
          </pc:sldLayoutMkLst>
        </pc:sldLayoutChg>
        <pc:sldLayoutChg chg="del">
          <pc:chgData name="D Callanan" userId="951668ec-da26-491a-9b8a-af24bfeff26b" providerId="ADAL" clId="{9BD61585-CADB-44F8-94E7-372820C23FE1}" dt="2022-07-13T13:45:18.674" v="219" actId="2696"/>
          <pc:sldLayoutMkLst>
            <pc:docMk/>
            <pc:sldMasterMk cId="3221767985" sldId="2147483698"/>
            <pc:sldLayoutMk cId="1159339597" sldId="2147483702"/>
          </pc:sldLayoutMkLst>
        </pc:sldLayoutChg>
        <pc:sldLayoutChg chg="del">
          <pc:chgData name="D Callanan" userId="951668ec-da26-491a-9b8a-af24bfeff26b" providerId="ADAL" clId="{9BD61585-CADB-44F8-94E7-372820C23FE1}" dt="2022-07-13T13:45:18.674" v="220" actId="2696"/>
          <pc:sldLayoutMkLst>
            <pc:docMk/>
            <pc:sldMasterMk cId="3221767985" sldId="2147483698"/>
            <pc:sldLayoutMk cId="3123080812" sldId="2147483703"/>
          </pc:sldLayoutMkLst>
        </pc:sldLayoutChg>
        <pc:sldLayoutChg chg="del">
          <pc:chgData name="D Callanan" userId="951668ec-da26-491a-9b8a-af24bfeff26b" providerId="ADAL" clId="{9BD61585-CADB-44F8-94E7-372820C23FE1}" dt="2022-07-13T13:45:18.674" v="221" actId="2696"/>
          <pc:sldLayoutMkLst>
            <pc:docMk/>
            <pc:sldMasterMk cId="3221767985" sldId="2147483698"/>
            <pc:sldLayoutMk cId="278857059" sldId="2147483704"/>
          </pc:sldLayoutMkLst>
        </pc:sldLayoutChg>
        <pc:sldLayoutChg chg="del">
          <pc:chgData name="D Callanan" userId="951668ec-da26-491a-9b8a-af24bfeff26b" providerId="ADAL" clId="{9BD61585-CADB-44F8-94E7-372820C23FE1}" dt="2022-07-13T13:45:18.674" v="222" actId="2696"/>
          <pc:sldLayoutMkLst>
            <pc:docMk/>
            <pc:sldMasterMk cId="3221767985" sldId="2147483698"/>
            <pc:sldLayoutMk cId="2091242837" sldId="2147483705"/>
          </pc:sldLayoutMkLst>
        </pc:sldLayoutChg>
        <pc:sldLayoutChg chg="del">
          <pc:chgData name="D Callanan" userId="951668ec-da26-491a-9b8a-af24bfeff26b" providerId="ADAL" clId="{9BD61585-CADB-44F8-94E7-372820C23FE1}" dt="2022-07-13T13:45:18.689" v="223" actId="2696"/>
          <pc:sldLayoutMkLst>
            <pc:docMk/>
            <pc:sldMasterMk cId="3221767985" sldId="2147483698"/>
            <pc:sldLayoutMk cId="711343283" sldId="2147483706"/>
          </pc:sldLayoutMkLst>
        </pc:sldLayoutChg>
        <pc:sldLayoutChg chg="del">
          <pc:chgData name="D Callanan" userId="951668ec-da26-491a-9b8a-af24bfeff26b" providerId="ADAL" clId="{9BD61585-CADB-44F8-94E7-372820C23FE1}" dt="2022-07-13T13:45:18.689" v="224" actId="2696"/>
          <pc:sldLayoutMkLst>
            <pc:docMk/>
            <pc:sldMasterMk cId="3221767985" sldId="2147483698"/>
            <pc:sldLayoutMk cId="3832337377" sldId="2147483707"/>
          </pc:sldLayoutMkLst>
        </pc:sldLayoutChg>
        <pc:sldLayoutChg chg="del">
          <pc:chgData name="D Callanan" userId="951668ec-da26-491a-9b8a-af24bfeff26b" providerId="ADAL" clId="{9BD61585-CADB-44F8-94E7-372820C23FE1}" dt="2022-07-13T13:45:18.689" v="225" actId="2696"/>
          <pc:sldLayoutMkLst>
            <pc:docMk/>
            <pc:sldMasterMk cId="3221767985" sldId="2147483698"/>
            <pc:sldLayoutMk cId="781127621" sldId="2147483708"/>
          </pc:sldLayoutMkLst>
        </pc:sldLayoutChg>
        <pc:sldLayoutChg chg="del">
          <pc:chgData name="D Callanan" userId="951668ec-da26-491a-9b8a-af24bfeff26b" providerId="ADAL" clId="{9BD61585-CADB-44F8-94E7-372820C23FE1}" dt="2022-07-13T13:45:18.689" v="226" actId="2696"/>
          <pc:sldLayoutMkLst>
            <pc:docMk/>
            <pc:sldMasterMk cId="3221767985" sldId="2147483698"/>
            <pc:sldLayoutMk cId="404292243" sldId="2147483709"/>
          </pc:sldLayoutMkLst>
        </pc:sldLayoutChg>
      </pc:sldMasterChg>
      <pc:sldMasterChg chg="del delSldLayout">
        <pc:chgData name="D Callanan" userId="951668ec-da26-491a-9b8a-af24bfeff26b" providerId="ADAL" clId="{9BD61585-CADB-44F8-94E7-372820C23FE1}" dt="2022-07-13T13:45:18.767" v="246" actId="2696"/>
        <pc:sldMasterMkLst>
          <pc:docMk/>
          <pc:sldMasterMk cId="2335040264" sldId="2147483710"/>
        </pc:sldMasterMkLst>
        <pc:sldLayoutChg chg="del">
          <pc:chgData name="D Callanan" userId="951668ec-da26-491a-9b8a-af24bfeff26b" providerId="ADAL" clId="{9BD61585-CADB-44F8-94E7-372820C23FE1}" dt="2022-07-13T13:45:18.752" v="235" actId="2696"/>
          <pc:sldLayoutMkLst>
            <pc:docMk/>
            <pc:sldMasterMk cId="2335040264" sldId="2147483710"/>
            <pc:sldLayoutMk cId="616959342" sldId="2147483711"/>
          </pc:sldLayoutMkLst>
        </pc:sldLayoutChg>
        <pc:sldLayoutChg chg="del">
          <pc:chgData name="D Callanan" userId="951668ec-da26-491a-9b8a-af24bfeff26b" providerId="ADAL" clId="{9BD61585-CADB-44F8-94E7-372820C23FE1}" dt="2022-07-13T13:45:18.752" v="236" actId="2696"/>
          <pc:sldLayoutMkLst>
            <pc:docMk/>
            <pc:sldMasterMk cId="2335040264" sldId="2147483710"/>
            <pc:sldLayoutMk cId="2379865755" sldId="2147483712"/>
          </pc:sldLayoutMkLst>
        </pc:sldLayoutChg>
        <pc:sldLayoutChg chg="del">
          <pc:chgData name="D Callanan" userId="951668ec-da26-491a-9b8a-af24bfeff26b" providerId="ADAL" clId="{9BD61585-CADB-44F8-94E7-372820C23FE1}" dt="2022-07-13T13:45:18.752" v="237" actId="2696"/>
          <pc:sldLayoutMkLst>
            <pc:docMk/>
            <pc:sldMasterMk cId="2335040264" sldId="2147483710"/>
            <pc:sldLayoutMk cId="2795366677" sldId="2147483713"/>
          </pc:sldLayoutMkLst>
        </pc:sldLayoutChg>
        <pc:sldLayoutChg chg="del">
          <pc:chgData name="D Callanan" userId="951668ec-da26-491a-9b8a-af24bfeff26b" providerId="ADAL" clId="{9BD61585-CADB-44F8-94E7-372820C23FE1}" dt="2022-07-13T13:45:18.752" v="238" actId="2696"/>
          <pc:sldLayoutMkLst>
            <pc:docMk/>
            <pc:sldMasterMk cId="2335040264" sldId="2147483710"/>
            <pc:sldLayoutMk cId="3693237615" sldId="2147483714"/>
          </pc:sldLayoutMkLst>
        </pc:sldLayoutChg>
        <pc:sldLayoutChg chg="del">
          <pc:chgData name="D Callanan" userId="951668ec-da26-491a-9b8a-af24bfeff26b" providerId="ADAL" clId="{9BD61585-CADB-44F8-94E7-372820C23FE1}" dt="2022-07-13T13:45:18.752" v="239" actId="2696"/>
          <pc:sldLayoutMkLst>
            <pc:docMk/>
            <pc:sldMasterMk cId="2335040264" sldId="2147483710"/>
            <pc:sldLayoutMk cId="3783086795" sldId="2147483715"/>
          </pc:sldLayoutMkLst>
        </pc:sldLayoutChg>
        <pc:sldLayoutChg chg="del">
          <pc:chgData name="D Callanan" userId="951668ec-da26-491a-9b8a-af24bfeff26b" providerId="ADAL" clId="{9BD61585-CADB-44F8-94E7-372820C23FE1}" dt="2022-07-13T13:45:18.752" v="240" actId="2696"/>
          <pc:sldLayoutMkLst>
            <pc:docMk/>
            <pc:sldMasterMk cId="2335040264" sldId="2147483710"/>
            <pc:sldLayoutMk cId="2843449362" sldId="2147483716"/>
          </pc:sldLayoutMkLst>
        </pc:sldLayoutChg>
        <pc:sldLayoutChg chg="del">
          <pc:chgData name="D Callanan" userId="951668ec-da26-491a-9b8a-af24bfeff26b" providerId="ADAL" clId="{9BD61585-CADB-44F8-94E7-372820C23FE1}" dt="2022-07-13T13:45:18.752" v="241" actId="2696"/>
          <pc:sldLayoutMkLst>
            <pc:docMk/>
            <pc:sldMasterMk cId="2335040264" sldId="2147483710"/>
            <pc:sldLayoutMk cId="2201798100" sldId="2147483717"/>
          </pc:sldLayoutMkLst>
        </pc:sldLayoutChg>
        <pc:sldLayoutChg chg="del">
          <pc:chgData name="D Callanan" userId="951668ec-da26-491a-9b8a-af24bfeff26b" providerId="ADAL" clId="{9BD61585-CADB-44F8-94E7-372820C23FE1}" dt="2022-07-13T13:45:18.752" v="242" actId="2696"/>
          <pc:sldLayoutMkLst>
            <pc:docMk/>
            <pc:sldMasterMk cId="2335040264" sldId="2147483710"/>
            <pc:sldLayoutMk cId="2588161213" sldId="2147483718"/>
          </pc:sldLayoutMkLst>
        </pc:sldLayoutChg>
        <pc:sldLayoutChg chg="del">
          <pc:chgData name="D Callanan" userId="951668ec-da26-491a-9b8a-af24bfeff26b" providerId="ADAL" clId="{9BD61585-CADB-44F8-94E7-372820C23FE1}" dt="2022-07-13T13:45:18.752" v="243" actId="2696"/>
          <pc:sldLayoutMkLst>
            <pc:docMk/>
            <pc:sldMasterMk cId="2335040264" sldId="2147483710"/>
            <pc:sldLayoutMk cId="57884595" sldId="2147483719"/>
          </pc:sldLayoutMkLst>
        </pc:sldLayoutChg>
        <pc:sldLayoutChg chg="del">
          <pc:chgData name="D Callanan" userId="951668ec-da26-491a-9b8a-af24bfeff26b" providerId="ADAL" clId="{9BD61585-CADB-44F8-94E7-372820C23FE1}" dt="2022-07-13T13:45:18.752" v="244" actId="2696"/>
          <pc:sldLayoutMkLst>
            <pc:docMk/>
            <pc:sldMasterMk cId="2335040264" sldId="2147483710"/>
            <pc:sldLayoutMk cId="1998956281" sldId="2147483720"/>
          </pc:sldLayoutMkLst>
        </pc:sldLayoutChg>
        <pc:sldLayoutChg chg="del">
          <pc:chgData name="D Callanan" userId="951668ec-da26-491a-9b8a-af24bfeff26b" providerId="ADAL" clId="{9BD61585-CADB-44F8-94E7-372820C23FE1}" dt="2022-07-13T13:45:18.752" v="245" actId="2696"/>
          <pc:sldLayoutMkLst>
            <pc:docMk/>
            <pc:sldMasterMk cId="2335040264" sldId="2147483710"/>
            <pc:sldLayoutMk cId="2284743133" sldId="2147483721"/>
          </pc:sldLayoutMkLst>
        </pc:sldLayoutChg>
      </pc:sldMasterChg>
      <pc:sldMasterChg chg="del delSldLayout">
        <pc:chgData name="D Callanan" userId="951668ec-da26-491a-9b8a-af24bfeff26b" providerId="ADAL" clId="{9BD61585-CADB-44F8-94E7-372820C23FE1}" dt="2022-07-13T13:45:18.846" v="278" actId="2696"/>
        <pc:sldMasterMkLst>
          <pc:docMk/>
          <pc:sldMasterMk cId="4064532883" sldId="2147483734"/>
        </pc:sldMasterMkLst>
        <pc:sldLayoutChg chg="del">
          <pc:chgData name="D Callanan" userId="951668ec-da26-491a-9b8a-af24bfeff26b" providerId="ADAL" clId="{9BD61585-CADB-44F8-94E7-372820C23FE1}" dt="2022-07-13T13:45:18.846" v="267" actId="2696"/>
          <pc:sldLayoutMkLst>
            <pc:docMk/>
            <pc:sldMasterMk cId="4064532883" sldId="2147483734"/>
            <pc:sldLayoutMk cId="3411514968" sldId="2147483735"/>
          </pc:sldLayoutMkLst>
        </pc:sldLayoutChg>
        <pc:sldLayoutChg chg="del">
          <pc:chgData name="D Callanan" userId="951668ec-da26-491a-9b8a-af24bfeff26b" providerId="ADAL" clId="{9BD61585-CADB-44F8-94E7-372820C23FE1}" dt="2022-07-13T13:45:18.846" v="268" actId="2696"/>
          <pc:sldLayoutMkLst>
            <pc:docMk/>
            <pc:sldMasterMk cId="4064532883" sldId="2147483734"/>
            <pc:sldLayoutMk cId="632552023" sldId="2147483736"/>
          </pc:sldLayoutMkLst>
        </pc:sldLayoutChg>
        <pc:sldLayoutChg chg="del">
          <pc:chgData name="D Callanan" userId="951668ec-da26-491a-9b8a-af24bfeff26b" providerId="ADAL" clId="{9BD61585-CADB-44F8-94E7-372820C23FE1}" dt="2022-07-13T13:45:18.846" v="269" actId="2696"/>
          <pc:sldLayoutMkLst>
            <pc:docMk/>
            <pc:sldMasterMk cId="4064532883" sldId="2147483734"/>
            <pc:sldLayoutMk cId="153002495" sldId="2147483737"/>
          </pc:sldLayoutMkLst>
        </pc:sldLayoutChg>
        <pc:sldLayoutChg chg="del">
          <pc:chgData name="D Callanan" userId="951668ec-da26-491a-9b8a-af24bfeff26b" providerId="ADAL" clId="{9BD61585-CADB-44F8-94E7-372820C23FE1}" dt="2022-07-13T13:45:18.846" v="270" actId="2696"/>
          <pc:sldLayoutMkLst>
            <pc:docMk/>
            <pc:sldMasterMk cId="4064532883" sldId="2147483734"/>
            <pc:sldLayoutMk cId="1746471139" sldId="2147483738"/>
          </pc:sldLayoutMkLst>
        </pc:sldLayoutChg>
        <pc:sldLayoutChg chg="del">
          <pc:chgData name="D Callanan" userId="951668ec-da26-491a-9b8a-af24bfeff26b" providerId="ADAL" clId="{9BD61585-CADB-44F8-94E7-372820C23FE1}" dt="2022-07-13T13:45:18.846" v="271" actId="2696"/>
          <pc:sldLayoutMkLst>
            <pc:docMk/>
            <pc:sldMasterMk cId="4064532883" sldId="2147483734"/>
            <pc:sldLayoutMk cId="1151358813" sldId="2147483739"/>
          </pc:sldLayoutMkLst>
        </pc:sldLayoutChg>
        <pc:sldLayoutChg chg="del">
          <pc:chgData name="D Callanan" userId="951668ec-da26-491a-9b8a-af24bfeff26b" providerId="ADAL" clId="{9BD61585-CADB-44F8-94E7-372820C23FE1}" dt="2022-07-13T13:45:18.846" v="272" actId="2696"/>
          <pc:sldLayoutMkLst>
            <pc:docMk/>
            <pc:sldMasterMk cId="4064532883" sldId="2147483734"/>
            <pc:sldLayoutMk cId="3913777587" sldId="2147483740"/>
          </pc:sldLayoutMkLst>
        </pc:sldLayoutChg>
        <pc:sldLayoutChg chg="del">
          <pc:chgData name="D Callanan" userId="951668ec-da26-491a-9b8a-af24bfeff26b" providerId="ADAL" clId="{9BD61585-CADB-44F8-94E7-372820C23FE1}" dt="2022-07-13T13:45:18.846" v="273" actId="2696"/>
          <pc:sldLayoutMkLst>
            <pc:docMk/>
            <pc:sldMasterMk cId="4064532883" sldId="2147483734"/>
            <pc:sldLayoutMk cId="765190866" sldId="2147483741"/>
          </pc:sldLayoutMkLst>
        </pc:sldLayoutChg>
        <pc:sldLayoutChg chg="del">
          <pc:chgData name="D Callanan" userId="951668ec-da26-491a-9b8a-af24bfeff26b" providerId="ADAL" clId="{9BD61585-CADB-44F8-94E7-372820C23FE1}" dt="2022-07-13T13:45:18.846" v="274" actId="2696"/>
          <pc:sldLayoutMkLst>
            <pc:docMk/>
            <pc:sldMasterMk cId="4064532883" sldId="2147483734"/>
            <pc:sldLayoutMk cId="2241350813" sldId="2147483742"/>
          </pc:sldLayoutMkLst>
        </pc:sldLayoutChg>
        <pc:sldLayoutChg chg="del">
          <pc:chgData name="D Callanan" userId="951668ec-da26-491a-9b8a-af24bfeff26b" providerId="ADAL" clId="{9BD61585-CADB-44F8-94E7-372820C23FE1}" dt="2022-07-13T13:45:18.846" v="275" actId="2696"/>
          <pc:sldLayoutMkLst>
            <pc:docMk/>
            <pc:sldMasterMk cId="4064532883" sldId="2147483734"/>
            <pc:sldLayoutMk cId="373496982" sldId="2147483743"/>
          </pc:sldLayoutMkLst>
        </pc:sldLayoutChg>
        <pc:sldLayoutChg chg="del">
          <pc:chgData name="D Callanan" userId="951668ec-da26-491a-9b8a-af24bfeff26b" providerId="ADAL" clId="{9BD61585-CADB-44F8-94E7-372820C23FE1}" dt="2022-07-13T13:45:18.846" v="276" actId="2696"/>
          <pc:sldLayoutMkLst>
            <pc:docMk/>
            <pc:sldMasterMk cId="4064532883" sldId="2147483734"/>
            <pc:sldLayoutMk cId="2548954131" sldId="2147483744"/>
          </pc:sldLayoutMkLst>
        </pc:sldLayoutChg>
        <pc:sldLayoutChg chg="del">
          <pc:chgData name="D Callanan" userId="951668ec-da26-491a-9b8a-af24bfeff26b" providerId="ADAL" clId="{9BD61585-CADB-44F8-94E7-372820C23FE1}" dt="2022-07-13T13:45:18.846" v="277" actId="2696"/>
          <pc:sldLayoutMkLst>
            <pc:docMk/>
            <pc:sldMasterMk cId="4064532883" sldId="2147483734"/>
            <pc:sldLayoutMk cId="1080515749" sldId="2147483745"/>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5C77C-FE61-4EA6-84EA-381A932B9313}" type="datetimeFigureOut">
              <a:rPr lang="en-GB" smtClean="0"/>
              <a:t>13/07/2022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0CD7B-8CB5-47AB-BFF5-7A54CDC6A5AE}" type="slidenum">
              <a:rPr lang="en-GB" smtClean="0"/>
              <a:t>‹#›</a:t>
            </a:fld>
            <a:endParaRPr lang="en-GB"/>
          </a:p>
        </p:txBody>
      </p:sp>
    </p:spTree>
    <p:extLst>
      <p:ext uri="{BB962C8B-B14F-4D97-AF65-F5344CB8AC3E}">
        <p14:creationId xmlns:p14="http://schemas.microsoft.com/office/powerpoint/2010/main" val="3890366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84FA946-96D3-4D6E-B846-4BFDA4E73D6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8593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Worksheet needs doing with lens shape correct size for our lens shapes/prisms</a:t>
            </a:r>
          </a:p>
        </p:txBody>
      </p:sp>
      <p:sp>
        <p:nvSpPr>
          <p:cNvPr id="4" name="Slide Number Placeholder 3"/>
          <p:cNvSpPr>
            <a:spLocks noGrp="1"/>
          </p:cNvSpPr>
          <p:nvPr>
            <p:ph type="sldNum" sz="quarter" idx="10"/>
          </p:nvPr>
        </p:nvSpPr>
        <p:spPr/>
        <p:txBody>
          <a:bodyPr/>
          <a:lstStyle/>
          <a:p>
            <a:fld id="{884FA946-96D3-4D6E-B846-4BFDA4E73D69}" type="slidenum">
              <a:rPr lang="en-GB" smtClean="0"/>
              <a:pPr/>
              <a:t>5</a:t>
            </a:fld>
            <a:endParaRPr lang="en-GB"/>
          </a:p>
        </p:txBody>
      </p:sp>
    </p:spTree>
    <p:extLst>
      <p:ext uri="{BB962C8B-B14F-4D97-AF65-F5344CB8AC3E}">
        <p14:creationId xmlns:p14="http://schemas.microsoft.com/office/powerpoint/2010/main" val="3416321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https://ophysics.com/l16.html</a:t>
            </a:r>
          </a:p>
        </p:txBody>
      </p:sp>
      <p:sp>
        <p:nvSpPr>
          <p:cNvPr id="4" name="Slide Number Placeholder 3"/>
          <p:cNvSpPr>
            <a:spLocks noGrp="1"/>
          </p:cNvSpPr>
          <p:nvPr>
            <p:ph type="sldNum" sz="quarter" idx="5"/>
          </p:nvPr>
        </p:nvSpPr>
        <p:spPr/>
        <p:txBody>
          <a:bodyPr/>
          <a:lstStyle/>
          <a:p>
            <a:fld id="{3800CD7B-8CB5-47AB-BFF5-7A54CDC6A5AE}" type="slidenum">
              <a:rPr lang="en-GB" smtClean="0"/>
              <a:t>11</a:t>
            </a:fld>
            <a:endParaRPr lang="en-GB"/>
          </a:p>
        </p:txBody>
      </p:sp>
    </p:spTree>
    <p:extLst>
      <p:ext uri="{BB962C8B-B14F-4D97-AF65-F5344CB8AC3E}">
        <p14:creationId xmlns:p14="http://schemas.microsoft.com/office/powerpoint/2010/main" val="34198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der Placeholder 1"/>
          <p:cNvSpPr>
            <a:spLocks noGrp="1"/>
          </p:cNvSpPr>
          <p:nvPr>
            <p:ph type="hdr" sz="quarter"/>
          </p:nvPr>
        </p:nvSpPr>
        <p:spPr/>
        <p:txBody>
          <a:bodyPr/>
          <a:lstStyle/>
          <a:p>
            <a:pPr marL="0" marR="0" lvl="0" indent="0" algn="l" defTabSz="684627"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a:ea typeface="+mn-ea"/>
                <a:cs typeface="+mn-cs"/>
              </a:rPr>
              <a:t>Boardworks GCSE Separate Sciences 2011</a:t>
            </a:r>
          </a:p>
          <a:p>
            <a:pPr marL="0" marR="0" lvl="0" indent="0" algn="l" defTabSz="684627"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a:ea typeface="+mn-ea"/>
                <a:cs typeface="+mn-cs"/>
              </a:rPr>
              <a:t>Lenses</a:t>
            </a:r>
          </a:p>
        </p:txBody>
      </p:sp>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b="1"/>
              <a:t>Teacher notes</a:t>
            </a:r>
          </a:p>
          <a:p>
            <a:pPr>
              <a:spcBef>
                <a:spcPct val="0"/>
              </a:spcBef>
            </a:pPr>
            <a:r>
              <a:rPr lang="en-GB" altLang="en-US"/>
              <a:t>Test all of the lenses in the first part of the experiment to move on to a summary screen with a table of results and two questions to answer. </a:t>
            </a:r>
          </a:p>
          <a:p>
            <a:pPr>
              <a:spcBef>
                <a:spcPct val="0"/>
              </a:spcBef>
            </a:pPr>
            <a:r>
              <a:rPr lang="en-GB" altLang="en-US"/>
              <a:t>Students should notice that a fatter lens is likely to produce much greater incidence angles, due to its pronounced curve. This will result in a greater level of refraction, and thus a more powerful lens.</a:t>
            </a:r>
          </a:p>
          <a:p>
            <a:pPr>
              <a:spcBef>
                <a:spcPct val="0"/>
              </a:spcBef>
            </a:pPr>
            <a:r>
              <a:rPr lang="en-GB" altLang="en-US"/>
              <a:t>Students should also see that for a given focal length, a lens made from a material with a greater refractive index will be thinner than a lens made from a material with a lower refractive index. This means that new materials being developed with greater refractive indexes will allow lenses to be manufactured thinner.</a:t>
            </a:r>
          </a:p>
          <a:p>
            <a:pPr>
              <a:spcBef>
                <a:spcPct val="0"/>
              </a:spcBef>
            </a:pPr>
            <a:r>
              <a:rPr lang="en-GB" altLang="en-US" b="1" i="1"/>
              <a:t>The knowledge that a lens with a given focal length can be manufactured thinner if the medium has a higher refractive index is higher tier for AQA Separate Sciences.</a:t>
            </a:r>
          </a:p>
        </p:txBody>
      </p:sp>
      <p:sp>
        <p:nvSpPr>
          <p:cNvPr id="4506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264" rtl="0" eaLnBrk="1" fontAlgn="base" latinLnBrk="0" hangingPunct="1">
              <a:lnSpc>
                <a:spcPct val="100000"/>
              </a:lnSpc>
              <a:spcBef>
                <a:spcPct val="0"/>
              </a:spcBef>
              <a:spcAft>
                <a:spcPct val="0"/>
              </a:spcAft>
              <a:buClrTx/>
              <a:buSzTx/>
              <a:buFontTx/>
              <a:buNone/>
              <a:tabLst/>
              <a:defRPr/>
            </a:pPr>
            <a:fld id="{36E96F78-32A3-4089-B001-7DF408A6D5A2}" type="slidenum">
              <a:rPr kumimoji="0" lang="en-GB" altLang="en-US"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264" rtl="0" eaLnBrk="1" fontAlgn="base" latinLnBrk="0" hangingPunct="1">
                <a:lnSpc>
                  <a:spcPct val="100000"/>
                </a:lnSpc>
                <a:spcBef>
                  <a:spcPct val="0"/>
                </a:spcBef>
                <a:spcAft>
                  <a:spcPct val="0"/>
                </a:spcAft>
                <a:buClrTx/>
                <a:buSzTx/>
                <a:buFontTx/>
                <a:buNone/>
                <a:tabLst/>
                <a:defRPr/>
              </a:pPr>
              <a:t>13</a:t>
            </a:fld>
            <a:endParaRPr kumimoji="0" lang="en-GB" altLang="en-US" sz="12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1141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ader Placeholder 1"/>
          <p:cNvSpPr>
            <a:spLocks noGrp="1"/>
          </p:cNvSpPr>
          <p:nvPr>
            <p:ph type="hdr" sz="quarter"/>
          </p:nvPr>
        </p:nvSpPr>
        <p:spPr/>
        <p:txBody>
          <a:bodyPr/>
          <a:lstStyle/>
          <a:p>
            <a:pPr marL="0" marR="0" lvl="0" indent="0" algn="l" defTabSz="684627"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a:ea typeface="+mn-ea"/>
                <a:cs typeface="+mn-cs"/>
              </a:rPr>
              <a:t>Boardworks GCSE Separate Sciences 2011</a:t>
            </a:r>
          </a:p>
          <a:p>
            <a:pPr marL="0" marR="0" lvl="0" indent="0" algn="l" defTabSz="684627"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Calibri"/>
                <a:ea typeface="+mn-ea"/>
                <a:cs typeface="+mn-cs"/>
              </a:rPr>
              <a:t>Lenses</a:t>
            </a:r>
          </a:p>
        </p:txBody>
      </p:sp>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b="1"/>
              <a:t>Teacher notes</a:t>
            </a:r>
          </a:p>
          <a:p>
            <a:pPr>
              <a:spcBef>
                <a:spcPct val="0"/>
              </a:spcBef>
            </a:pPr>
            <a:r>
              <a:rPr lang="en-GB" altLang="en-US"/>
              <a:t>This animation explains the function of a convex lens in terms of refraction. Between each stage, students could be asked to predict what will happen next, using their knowledge of refraction. Can they predict the relative position of the focal point in a fat or thin lens?</a:t>
            </a:r>
          </a:p>
          <a:p>
            <a:pPr>
              <a:spcBef>
                <a:spcPct val="0"/>
              </a:spcBef>
            </a:pPr>
            <a:r>
              <a:rPr lang="en-GB" altLang="en-US"/>
              <a:t>Light rays are parallel when the light source is very distant, as is the case with light from astronomical objects such as the Sun.</a:t>
            </a:r>
          </a:p>
        </p:txBody>
      </p:sp>
      <p:sp>
        <p:nvSpPr>
          <p:cNvPr id="4506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332" rtl="0" eaLnBrk="1" fontAlgn="base" latinLnBrk="0" hangingPunct="1">
              <a:lnSpc>
                <a:spcPct val="100000"/>
              </a:lnSpc>
              <a:spcBef>
                <a:spcPct val="0"/>
              </a:spcBef>
              <a:spcAft>
                <a:spcPct val="0"/>
              </a:spcAft>
              <a:buClrTx/>
              <a:buSzTx/>
              <a:buFontTx/>
              <a:buNone/>
              <a:tabLst/>
              <a:defRPr/>
            </a:pPr>
            <a:fld id="{D6914D99-A2E3-4B2C-B9FF-ACE72000F9C6}" type="slidenum">
              <a:rPr kumimoji="0" lang="en-GB" altLang="en-US"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332" rtl="0" eaLnBrk="1" fontAlgn="base" latinLnBrk="0" hangingPunct="1">
                <a:lnSpc>
                  <a:spcPct val="100000"/>
                </a:lnSpc>
                <a:spcBef>
                  <a:spcPct val="0"/>
                </a:spcBef>
                <a:spcAft>
                  <a:spcPct val="0"/>
                </a:spcAft>
                <a:buClrTx/>
                <a:buSzTx/>
                <a:buFontTx/>
                <a:buNone/>
                <a:tabLst/>
                <a:defRPr/>
              </a:pPr>
              <a:t>15</a:t>
            </a:fld>
            <a:endParaRPr kumimoji="0" lang="en-GB" altLang="en-US" sz="12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55800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audio" Target="../media/audio1.wav"/><Relationship Id="rId4"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032FD-E5D9-4C9D-A578-9A124EFDB3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A31593-E28B-44B4-AAE0-092B93B333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737BE8-6425-4996-8CF6-D459CEB29999}"/>
              </a:ext>
            </a:extLst>
          </p:cNvPr>
          <p:cNvSpPr>
            <a:spLocks noGrp="1"/>
          </p:cNvSpPr>
          <p:nvPr>
            <p:ph type="dt" sz="half" idx="10"/>
          </p:nvPr>
        </p:nvSpPr>
        <p:spPr/>
        <p:txBody>
          <a:bodyPr/>
          <a:lstStyle/>
          <a:p>
            <a:fld id="{20853E08-0DC0-44F5-86AA-13B30064690D}" type="datetimeFigureOut">
              <a:rPr lang="en-GB" smtClean="0"/>
              <a:t>13/07/2022</a:t>
            </a:fld>
            <a:endParaRPr lang="en-GB"/>
          </a:p>
        </p:txBody>
      </p:sp>
      <p:sp>
        <p:nvSpPr>
          <p:cNvPr id="5" name="Footer Placeholder 4">
            <a:extLst>
              <a:ext uri="{FF2B5EF4-FFF2-40B4-BE49-F238E27FC236}">
                <a16:creationId xmlns:a16="http://schemas.microsoft.com/office/drawing/2014/main" id="{9CA88642-341E-4EAF-8936-7F2C9ADD16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F1A0C5-DB9F-40C9-AC55-213D323E308D}"/>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14522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758D8-7005-47E0-AE67-23BED7997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9DEEBE-D4D0-40F3-9494-8721A72E7D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64039B-BB0D-4B02-AD18-988759396CEA}"/>
              </a:ext>
            </a:extLst>
          </p:cNvPr>
          <p:cNvSpPr>
            <a:spLocks noGrp="1"/>
          </p:cNvSpPr>
          <p:nvPr>
            <p:ph type="dt" sz="half" idx="10"/>
          </p:nvPr>
        </p:nvSpPr>
        <p:spPr/>
        <p:txBody>
          <a:bodyPr/>
          <a:lstStyle/>
          <a:p>
            <a:fld id="{20853E08-0DC0-44F5-86AA-13B30064690D}" type="datetimeFigureOut">
              <a:rPr lang="en-GB" smtClean="0"/>
              <a:t>13/07/2022</a:t>
            </a:fld>
            <a:endParaRPr lang="en-GB"/>
          </a:p>
        </p:txBody>
      </p:sp>
      <p:sp>
        <p:nvSpPr>
          <p:cNvPr id="5" name="Footer Placeholder 4">
            <a:extLst>
              <a:ext uri="{FF2B5EF4-FFF2-40B4-BE49-F238E27FC236}">
                <a16:creationId xmlns:a16="http://schemas.microsoft.com/office/drawing/2014/main" id="{4A8B5608-393A-4B68-A0CA-F599E70029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DA2B12-2A70-41C6-89A8-AA99D7802980}"/>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50446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3D72C6-D1FC-4889-8D99-5F3A4BAF0A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3CD1DE-EFBF-4F79-8950-930C2562B8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91096B-80A5-4ED9-9F18-9713F391B5B2}"/>
              </a:ext>
            </a:extLst>
          </p:cNvPr>
          <p:cNvSpPr>
            <a:spLocks noGrp="1"/>
          </p:cNvSpPr>
          <p:nvPr>
            <p:ph type="dt" sz="half" idx="10"/>
          </p:nvPr>
        </p:nvSpPr>
        <p:spPr/>
        <p:txBody>
          <a:bodyPr/>
          <a:lstStyle/>
          <a:p>
            <a:fld id="{20853E08-0DC0-44F5-86AA-13B30064690D}" type="datetimeFigureOut">
              <a:rPr lang="en-GB" smtClean="0"/>
              <a:t>13/07/2022</a:t>
            </a:fld>
            <a:endParaRPr lang="en-GB"/>
          </a:p>
        </p:txBody>
      </p:sp>
      <p:sp>
        <p:nvSpPr>
          <p:cNvPr id="5" name="Footer Placeholder 4">
            <a:extLst>
              <a:ext uri="{FF2B5EF4-FFF2-40B4-BE49-F238E27FC236}">
                <a16:creationId xmlns:a16="http://schemas.microsoft.com/office/drawing/2014/main" id="{4D929DE3-83F9-4E04-B1FC-370A522B0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8D4A-C16F-4F5A-BB57-4ADAFFEA7EE0}"/>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2400066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16C4CC48-14BA-4B7E-8BD2-EF20A3E163C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 y="6399213"/>
            <a:ext cx="1218776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166DAD0D-AE41-469E-95BB-CFDC741E086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 y="1"/>
            <a:ext cx="1218776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06CF860F-8C03-49C0-8F16-B44CF29F50DB}"/>
              </a:ext>
            </a:extLst>
          </p:cNvPr>
          <p:cNvSpPr txBox="1">
            <a:spLocks noChangeArrowheads="1"/>
          </p:cNvSpPr>
          <p:nvPr userDrawn="1"/>
        </p:nvSpPr>
        <p:spPr bwMode="auto">
          <a:xfrm>
            <a:off x="239184" y="188913"/>
            <a:ext cx="1056216" cy="360363"/>
          </a:xfrm>
          <a:prstGeom prst="rect">
            <a:avLst/>
          </a:prstGeom>
          <a:noFill/>
          <a:ln w="9525">
            <a:noFill/>
            <a:miter lim="800000"/>
            <a:headEnd/>
            <a:tailEnd/>
          </a:ln>
        </p:spPr>
        <p:txBody>
          <a:bodyPr lIns="0" tIns="36000" rIns="0" bIns="36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200">
                <a:solidFill>
                  <a:srgbClr val="FFFFFF"/>
                </a:solidFill>
                <a:latin typeface="Arial Black" panose="020B0A04020102020204" pitchFamily="34" charset="0"/>
              </a:rPr>
              <a:t>8Je</a:t>
            </a:r>
            <a:endParaRPr lang="en-GB" altLang="en-US" sz="1351">
              <a:latin typeface="Arial Black" panose="020B0A04020102020204" pitchFamily="34" charset="0"/>
            </a:endParaRPr>
          </a:p>
        </p:txBody>
      </p:sp>
      <p:sp>
        <p:nvSpPr>
          <p:cNvPr id="7" name="Text Box 14">
            <a:extLst>
              <a:ext uri="{FF2B5EF4-FFF2-40B4-BE49-F238E27FC236}">
                <a16:creationId xmlns:a16="http://schemas.microsoft.com/office/drawing/2014/main" id="{AD7B6910-8FC3-4BA8-A81B-739235A549CE}"/>
              </a:ext>
            </a:extLst>
          </p:cNvPr>
          <p:cNvSpPr txBox="1">
            <a:spLocks noChangeArrowheads="1"/>
          </p:cNvSpPr>
          <p:nvPr userDrawn="1"/>
        </p:nvSpPr>
        <p:spPr bwMode="auto">
          <a:xfrm>
            <a:off x="1473202" y="220663"/>
            <a:ext cx="8447617" cy="360363"/>
          </a:xfrm>
          <a:prstGeom prst="rect">
            <a:avLst/>
          </a:prstGeom>
          <a:noFill/>
          <a:ln w="9525">
            <a:noFill/>
            <a:miter lim="800000"/>
            <a:headEnd/>
            <a:tailEnd/>
          </a:ln>
          <a:effectLst/>
        </p:spPr>
        <p:txBody>
          <a:bodyPr lIns="36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2400" b="1">
                <a:solidFill>
                  <a:schemeClr val="bg1"/>
                </a:solidFill>
              </a:rPr>
              <a:t>Colour</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5">
            <a:extLst>
              <a:ext uri="{FF2B5EF4-FFF2-40B4-BE49-F238E27FC236}">
                <a16:creationId xmlns:a16="http://schemas.microsoft.com/office/drawing/2014/main" id="{D9E3AD01-6046-4D4D-A598-EFB606038F2B}"/>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793881921"/>
      </p:ext>
    </p:extLst>
  </p:cSld>
  <p:clrMapOvr>
    <a:masterClrMapping/>
  </p:clrMapOvr>
  <p:transition>
    <p:sndAc>
      <p:stSnd>
        <p:snd r:embed="rId1" name="click.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pic>
        <p:nvPicPr>
          <p:cNvPr id="4" name="Picture 12" descr="PhysicsPPTBottom">
            <a:extLst>
              <a:ext uri="{FF2B5EF4-FFF2-40B4-BE49-F238E27FC236}">
                <a16:creationId xmlns:a16="http://schemas.microsoft.com/office/drawing/2014/main" id="{F0411388-A159-43E3-8314-66BC08BE4DE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 y="6399213"/>
            <a:ext cx="1218776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hysicsPPTTop">
            <a:extLst>
              <a:ext uri="{FF2B5EF4-FFF2-40B4-BE49-F238E27FC236}">
                <a16:creationId xmlns:a16="http://schemas.microsoft.com/office/drawing/2014/main" id="{FE7E8A26-CFE8-47B5-B669-8AEA0CBE556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 y="1"/>
            <a:ext cx="1218776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5578506B-7E70-4B76-B124-AA1C26687A9E}"/>
              </a:ext>
            </a:extLst>
          </p:cNvPr>
          <p:cNvSpPr txBox="1">
            <a:spLocks noChangeArrowheads="1"/>
          </p:cNvSpPr>
          <p:nvPr userDrawn="1"/>
        </p:nvSpPr>
        <p:spPr bwMode="auto">
          <a:xfrm>
            <a:off x="239184" y="188913"/>
            <a:ext cx="1056216" cy="360363"/>
          </a:xfrm>
          <a:prstGeom prst="rect">
            <a:avLst/>
          </a:prstGeom>
          <a:noFill/>
          <a:ln w="9525">
            <a:noFill/>
            <a:miter lim="800000"/>
            <a:headEnd/>
            <a:tailEnd/>
          </a:ln>
        </p:spPr>
        <p:txBody>
          <a:bodyPr lIns="0" tIns="36000" rIns="0" bIns="36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200">
                <a:solidFill>
                  <a:srgbClr val="FFFFFF"/>
                </a:solidFill>
                <a:latin typeface="Arial Black" panose="020B0A04020102020204" pitchFamily="34" charset="0"/>
              </a:rPr>
              <a:t>8Je</a:t>
            </a:r>
            <a:endParaRPr lang="en-GB" altLang="en-US" sz="1351">
              <a:latin typeface="Arial Black" panose="020B0A04020102020204" pitchFamily="34" charset="0"/>
            </a:endParaRPr>
          </a:p>
        </p:txBody>
      </p:sp>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dirty="0"/>
              <a:t>Click to edit Master subtitle style</a:t>
            </a:r>
            <a:endParaRPr lang="en-GB" dirty="0"/>
          </a:p>
        </p:txBody>
      </p:sp>
      <p:sp>
        <p:nvSpPr>
          <p:cNvPr id="7" name="Rectangle 5">
            <a:extLst>
              <a:ext uri="{FF2B5EF4-FFF2-40B4-BE49-F238E27FC236}">
                <a16:creationId xmlns:a16="http://schemas.microsoft.com/office/drawing/2014/main" id="{20E7DA39-2284-43C4-AFCD-83429B6B6E6E}"/>
              </a:ext>
            </a:extLst>
          </p:cNvPr>
          <p:cNvSpPr>
            <a:spLocks noGrp="1" noChangeArrowheads="1"/>
          </p:cNvSpPr>
          <p:nvPr>
            <p:ph type="ftr" sz="quarter" idx="10"/>
          </p:nvPr>
        </p:nvSpPr>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788219600"/>
      </p:ext>
    </p:extLst>
  </p:cSld>
  <p:clrMapOvr>
    <a:masterClrMapping/>
  </p:clrMapOvr>
  <p:transition>
    <p:sndAc>
      <p:stSnd>
        <p:snd r:embed="rId1" name="click.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dirty="0"/>
              <a:t>Click to edit Master subtitle style</a:t>
            </a:r>
            <a:endParaRPr lang="en-GB" dirty="0"/>
          </a:p>
        </p:txBody>
      </p:sp>
      <p:sp>
        <p:nvSpPr>
          <p:cNvPr id="4" name="Rectangle 5">
            <a:extLst>
              <a:ext uri="{FF2B5EF4-FFF2-40B4-BE49-F238E27FC236}">
                <a16:creationId xmlns:a16="http://schemas.microsoft.com/office/drawing/2014/main" id="{0219A264-1BFB-47A8-831B-EDC94A779E9C}"/>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423733449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39" y="836614"/>
            <a:ext cx="10972800" cy="720725"/>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4419" y="1844677"/>
            <a:ext cx="10943167" cy="4238625"/>
          </a:xfrm>
          <a:prstGeom prst="rect">
            <a:avLst/>
          </a:prstGeom>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1054F521-46F7-4186-AAE2-135560163E54}"/>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63712383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4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dirty="0"/>
              <a:t>Click to edit Master text styles</a:t>
            </a:r>
          </a:p>
        </p:txBody>
      </p:sp>
      <p:sp>
        <p:nvSpPr>
          <p:cNvPr id="4" name="Rectangle 5">
            <a:extLst>
              <a:ext uri="{FF2B5EF4-FFF2-40B4-BE49-F238E27FC236}">
                <a16:creationId xmlns:a16="http://schemas.microsoft.com/office/drawing/2014/main" id="{B5D48F54-5167-4318-9E79-5047011389C8}"/>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59804923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39" y="836614"/>
            <a:ext cx="10972800" cy="720725"/>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4418" y="1844677"/>
            <a:ext cx="5369983" cy="4238625"/>
          </a:xfrm>
          <a:prstGeom prst="rect">
            <a:avLst/>
          </a:prstGeom>
        </p:spPr>
        <p:txBody>
          <a:bodyPr/>
          <a:lstStyle>
            <a:lvl1pPr>
              <a:defRPr sz="2400"/>
            </a:lvl1pPr>
            <a:lvl2pPr>
              <a:defRPr sz="2400"/>
            </a:lvl2pPr>
            <a:lvl3pPr>
              <a:defRPr sz="2400"/>
            </a:lvl3pPr>
            <a:lvl4pPr>
              <a:defRPr sz="2400"/>
            </a:lvl4pPr>
            <a:lvl5pPr>
              <a:buNone/>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844677"/>
            <a:ext cx="5369984" cy="4238625"/>
          </a:xfrm>
          <a:prstGeom prst="rect">
            <a:avLst/>
          </a:prstGeom>
        </p:spPr>
        <p:txBody>
          <a:bodyPr/>
          <a:lstStyle>
            <a:lvl1pPr>
              <a:defRPr sz="2400"/>
            </a:lvl1pPr>
            <a:lvl2pPr>
              <a:defRPr sz="2400"/>
            </a:lvl2pPr>
            <a:lvl3pPr>
              <a:defRPr sz="2400"/>
            </a:lvl3pPr>
            <a:lvl4pPr>
              <a:defRPr sz="2400"/>
            </a:lvl4pPr>
            <a:lvl5pPr>
              <a:buNone/>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5">
            <a:extLst>
              <a:ext uri="{FF2B5EF4-FFF2-40B4-BE49-F238E27FC236}">
                <a16:creationId xmlns:a16="http://schemas.microsoft.com/office/drawing/2014/main" id="{5F7F79EB-949C-435A-BFCE-E7B3B2FFD491}"/>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65053996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928669"/>
            <a:ext cx="10972800" cy="1071571"/>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2074857"/>
            <a:ext cx="5386917" cy="639763"/>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714620"/>
            <a:ext cx="5386917" cy="3554419"/>
          </a:xfrm>
          <a:prstGeom prst="rect">
            <a:avLst/>
          </a:prstGeom>
        </p:spPr>
        <p:txBody>
          <a:bodyPr/>
          <a:lstStyle>
            <a:lvl1pPr>
              <a:defRPr sz="2400"/>
            </a:lvl1pPr>
            <a:lvl2pPr>
              <a:defRPr sz="2400"/>
            </a:lvl2pPr>
            <a:lvl3pPr>
              <a:defRPr sz="2400"/>
            </a:lvl3pPr>
            <a:lvl4pPr>
              <a:defRPr sz="2400"/>
            </a:lvl4pPr>
            <a:lvl5pPr>
              <a:buNone/>
              <a:defRPr sz="2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69" y="2074857"/>
            <a:ext cx="5389033" cy="639763"/>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714620"/>
            <a:ext cx="5389033" cy="3554419"/>
          </a:xfrm>
          <a:prstGeom prst="rect">
            <a:avLst/>
          </a:prstGeom>
        </p:spPr>
        <p:txBody>
          <a:bodyPr/>
          <a:lstStyle>
            <a:lvl1pPr>
              <a:defRPr sz="2400"/>
            </a:lvl1pPr>
            <a:lvl2pPr>
              <a:defRPr sz="2400"/>
            </a:lvl2pPr>
            <a:lvl3pPr>
              <a:defRPr sz="2400"/>
            </a:lvl3pPr>
            <a:lvl4pPr>
              <a:defRPr sz="2400"/>
            </a:lvl4pPr>
            <a:lvl5pPr>
              <a:buNone/>
              <a:defRPr sz="2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5">
            <a:extLst>
              <a:ext uri="{FF2B5EF4-FFF2-40B4-BE49-F238E27FC236}">
                <a16:creationId xmlns:a16="http://schemas.microsoft.com/office/drawing/2014/main" id="{933BD238-ECD3-4142-B72B-018A624F4209}"/>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158499592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7739" y="836614"/>
            <a:ext cx="10972800" cy="720725"/>
          </a:xfrm>
          <a:prstGeom prst="rect">
            <a:avLst/>
          </a:prstGeom>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286692D3-FACE-40D3-8B1D-0A038079CEC7}"/>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6247002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57372-F647-4B1A-AF8D-E2DA058673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89D25E-B202-4867-8A5F-B1DE47714E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361A1D-748F-48CE-95FF-2060A4509C49}"/>
              </a:ext>
            </a:extLst>
          </p:cNvPr>
          <p:cNvSpPr>
            <a:spLocks noGrp="1"/>
          </p:cNvSpPr>
          <p:nvPr>
            <p:ph type="dt" sz="half" idx="10"/>
          </p:nvPr>
        </p:nvSpPr>
        <p:spPr/>
        <p:txBody>
          <a:bodyPr/>
          <a:lstStyle/>
          <a:p>
            <a:fld id="{20853E08-0DC0-44F5-86AA-13B30064690D}" type="datetimeFigureOut">
              <a:rPr lang="en-GB" smtClean="0"/>
              <a:t>13/07/2022</a:t>
            </a:fld>
            <a:endParaRPr lang="en-GB"/>
          </a:p>
        </p:txBody>
      </p:sp>
      <p:sp>
        <p:nvSpPr>
          <p:cNvPr id="5" name="Footer Placeholder 4">
            <a:extLst>
              <a:ext uri="{FF2B5EF4-FFF2-40B4-BE49-F238E27FC236}">
                <a16:creationId xmlns:a16="http://schemas.microsoft.com/office/drawing/2014/main" id="{6DB30B22-6976-43B9-B864-E1033EF2E2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14A1EF-B7B8-4770-9345-814CE91B9250}"/>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2244533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4DA1391-45C2-4A64-8A95-2814942BFFDB}"/>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37913320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857232"/>
            <a:ext cx="4011084" cy="1162051"/>
          </a:xfrm>
          <a:prstGeom prst="rect">
            <a:avLst/>
          </a:prstGeom>
        </p:spPr>
        <p:txBody>
          <a:bodyPr anchor="b"/>
          <a:lstStyle>
            <a:lvl1pPr algn="l">
              <a:defRPr sz="2400" b="1"/>
            </a:lvl1pPr>
          </a:lstStyle>
          <a:p>
            <a:r>
              <a:rPr lang="en-US" dirty="0"/>
              <a:t>Click to edit Master title style</a:t>
            </a:r>
            <a:endParaRPr lang="en-GB" dirty="0"/>
          </a:p>
        </p:txBody>
      </p:sp>
      <p:sp>
        <p:nvSpPr>
          <p:cNvPr id="3" name="Content Placeholder 2"/>
          <p:cNvSpPr>
            <a:spLocks noGrp="1"/>
          </p:cNvSpPr>
          <p:nvPr>
            <p:ph idx="1"/>
          </p:nvPr>
        </p:nvSpPr>
        <p:spPr>
          <a:xfrm>
            <a:off x="4766733" y="857233"/>
            <a:ext cx="6815667" cy="5268931"/>
          </a:xfrm>
          <a:prstGeom prst="rect">
            <a:avLst/>
          </a:prstGeom>
        </p:spPr>
        <p:txBody>
          <a:bodyPr/>
          <a:lstStyle>
            <a:lvl1pPr>
              <a:defRPr sz="2400"/>
            </a:lvl1pPr>
            <a:lvl2pPr>
              <a:defRPr sz="2400"/>
            </a:lvl2pPr>
            <a:lvl3pPr>
              <a:defRPr sz="2400"/>
            </a:lvl3pPr>
            <a:lvl4pPr>
              <a:defRPr sz="2400"/>
            </a:lvl4pPr>
            <a:lvl5pPr>
              <a:buNone/>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2" y="2071679"/>
            <a:ext cx="4011084" cy="4054485"/>
          </a:xfrm>
          <a:prstGeom prst="rect">
            <a:avLst/>
          </a:prstGeom>
        </p:spPr>
        <p:txBody>
          <a:bodyPr/>
          <a:lstStyle>
            <a:lvl1pPr marL="0" indent="0">
              <a:buNone/>
              <a:defRPr sz="2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Rectangle 5">
            <a:extLst>
              <a:ext uri="{FF2B5EF4-FFF2-40B4-BE49-F238E27FC236}">
                <a16:creationId xmlns:a16="http://schemas.microsoft.com/office/drawing/2014/main" id="{B5335D90-4612-4659-AFDA-1497578381E1}"/>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422925746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400" b="1"/>
            </a:lvl1pPr>
          </a:lstStyle>
          <a:p>
            <a:r>
              <a:rPr lang="en-US" dirty="0"/>
              <a:t>Click to edit Master title style</a:t>
            </a:r>
            <a:endParaRPr lang="en-GB" dirty="0"/>
          </a:p>
        </p:txBody>
      </p:sp>
      <p:sp>
        <p:nvSpPr>
          <p:cNvPr id="3" name="Picture Placeholder 2"/>
          <p:cNvSpPr>
            <a:spLocks noGrp="1"/>
          </p:cNvSpPr>
          <p:nvPr>
            <p:ph type="pic" idx="1"/>
          </p:nvPr>
        </p:nvSpPr>
        <p:spPr>
          <a:xfrm>
            <a:off x="2389717" y="785794"/>
            <a:ext cx="7315200" cy="3941781"/>
          </a:xfrm>
          <a:prstGeom prst="rect">
            <a:avLst/>
          </a:prstGeo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2389717" y="5429264"/>
            <a:ext cx="7315200" cy="742936"/>
          </a:xfrm>
          <a:prstGeom prst="rect">
            <a:avLst/>
          </a:prstGeom>
        </p:spPr>
        <p:txBody>
          <a:bodyPr anchor="b"/>
          <a:lstStyle>
            <a:lvl1pPr marL="0" indent="0">
              <a:buNone/>
              <a:defRPr sz="2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Rectangle 5">
            <a:extLst>
              <a:ext uri="{FF2B5EF4-FFF2-40B4-BE49-F238E27FC236}">
                <a16:creationId xmlns:a16="http://schemas.microsoft.com/office/drawing/2014/main" id="{5CF87F2A-C473-4FC7-B0A8-BFF246205D7E}"/>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7590694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7739" y="836614"/>
            <a:ext cx="10972800" cy="720725"/>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4419" y="1844677"/>
            <a:ext cx="10943167" cy="4238625"/>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35AF1C40-9D76-4C0A-BE5D-7C458F32F523}"/>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95399599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7451" y="836614"/>
            <a:ext cx="2760133" cy="5246687"/>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27051" y="836614"/>
            <a:ext cx="8077200" cy="5246687"/>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5C87CCA6-33D6-4AE0-B556-FFD803CE80DB}"/>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98709271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27051" y="836614"/>
            <a:ext cx="10972800" cy="720725"/>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624419" y="1844677"/>
            <a:ext cx="10943167" cy="4238625"/>
          </a:xfrm>
          <a:prstGeom prst="rect">
            <a:avLst/>
          </a:prstGeom>
        </p:spPr>
        <p:txBody>
          <a:bodyPr rtlCol="0">
            <a:normAutofit/>
          </a:bodyPr>
          <a:lstStyle/>
          <a:p>
            <a:pPr lvl="0"/>
            <a:endParaRPr lang="en-GB" noProof="0"/>
          </a:p>
        </p:txBody>
      </p:sp>
      <p:sp>
        <p:nvSpPr>
          <p:cNvPr id="4" name="Rectangle 5">
            <a:extLst>
              <a:ext uri="{FF2B5EF4-FFF2-40B4-BE49-F238E27FC236}">
                <a16:creationId xmlns:a16="http://schemas.microsoft.com/office/drawing/2014/main" id="{8651C4E3-CC35-4DDC-9C70-A9B4FFE834D3}"/>
              </a:ext>
            </a:extLst>
          </p:cNvPr>
          <p:cNvSpPr>
            <a:spLocks noGrp="1" noChangeArrowheads="1"/>
          </p:cNvSpPr>
          <p:nvPr>
            <p:ph type="ftr" sz="quarter" idx="10"/>
          </p:nvPr>
        </p:nvSpPr>
        <p:spPr>
          <a:ln/>
        </p:spPr>
        <p:txBody>
          <a:bodyPr/>
          <a:lstStyle>
            <a:lvl1pPr>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4601764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7925-8571-4492-A0B3-E40CF23C9D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7094CB-04EF-44D8-95E2-FC61D3FC46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6EEBAA-1806-4A03-A439-4E61DE9B2AC4}"/>
              </a:ext>
            </a:extLst>
          </p:cNvPr>
          <p:cNvSpPr>
            <a:spLocks noGrp="1"/>
          </p:cNvSpPr>
          <p:nvPr>
            <p:ph type="dt" sz="half" idx="10"/>
          </p:nvPr>
        </p:nvSpPr>
        <p:spPr/>
        <p:txBody>
          <a:bodyPr/>
          <a:lstStyle/>
          <a:p>
            <a:fld id="{20853E08-0DC0-44F5-86AA-13B30064690D}" type="datetimeFigureOut">
              <a:rPr lang="en-GB" smtClean="0"/>
              <a:t>13/07/2022</a:t>
            </a:fld>
            <a:endParaRPr lang="en-GB"/>
          </a:p>
        </p:txBody>
      </p:sp>
      <p:sp>
        <p:nvSpPr>
          <p:cNvPr id="5" name="Footer Placeholder 4">
            <a:extLst>
              <a:ext uri="{FF2B5EF4-FFF2-40B4-BE49-F238E27FC236}">
                <a16:creationId xmlns:a16="http://schemas.microsoft.com/office/drawing/2014/main" id="{25291D89-EB10-43AE-BC64-15CD3FDE6B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8D6D9D-552B-4C9E-A09F-DC78C961DDBE}"/>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729372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782E-C6EA-4526-939F-06D62260A1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0A6650-33E1-4106-8DB5-27CAB321A4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0975BB-949D-4E2B-B327-BB0212D7A0E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24114E-3A32-4D02-9E79-555F7B287596}"/>
              </a:ext>
            </a:extLst>
          </p:cNvPr>
          <p:cNvSpPr>
            <a:spLocks noGrp="1"/>
          </p:cNvSpPr>
          <p:nvPr>
            <p:ph type="dt" sz="half" idx="10"/>
          </p:nvPr>
        </p:nvSpPr>
        <p:spPr/>
        <p:txBody>
          <a:bodyPr/>
          <a:lstStyle/>
          <a:p>
            <a:fld id="{20853E08-0DC0-44F5-86AA-13B30064690D}" type="datetimeFigureOut">
              <a:rPr lang="en-GB" smtClean="0"/>
              <a:t>13/07/2022</a:t>
            </a:fld>
            <a:endParaRPr lang="en-GB"/>
          </a:p>
        </p:txBody>
      </p:sp>
      <p:sp>
        <p:nvSpPr>
          <p:cNvPr id="6" name="Footer Placeholder 5">
            <a:extLst>
              <a:ext uri="{FF2B5EF4-FFF2-40B4-BE49-F238E27FC236}">
                <a16:creationId xmlns:a16="http://schemas.microsoft.com/office/drawing/2014/main" id="{11BD5FA8-C9DD-479E-BE7F-1D508A9FB5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4F24FC-6D13-46B7-9533-CEBD4068C97B}"/>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287306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6DB7-51C3-400D-976E-2CAB38DAF42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138175-A98D-454D-A814-087AA9EED4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5644AE7-6907-4F95-B1FB-FC59B46702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F02204-443D-4891-ABCC-417AFD5A31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3F1A3E-8D74-4B41-9442-048174657B5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3C22755-201E-4C3F-871F-AED595CC7ADA}"/>
              </a:ext>
            </a:extLst>
          </p:cNvPr>
          <p:cNvSpPr>
            <a:spLocks noGrp="1"/>
          </p:cNvSpPr>
          <p:nvPr>
            <p:ph type="dt" sz="half" idx="10"/>
          </p:nvPr>
        </p:nvSpPr>
        <p:spPr/>
        <p:txBody>
          <a:bodyPr/>
          <a:lstStyle/>
          <a:p>
            <a:fld id="{20853E08-0DC0-44F5-86AA-13B30064690D}" type="datetimeFigureOut">
              <a:rPr lang="en-GB" smtClean="0"/>
              <a:t>13/07/2022</a:t>
            </a:fld>
            <a:endParaRPr lang="en-GB"/>
          </a:p>
        </p:txBody>
      </p:sp>
      <p:sp>
        <p:nvSpPr>
          <p:cNvPr id="8" name="Footer Placeholder 7">
            <a:extLst>
              <a:ext uri="{FF2B5EF4-FFF2-40B4-BE49-F238E27FC236}">
                <a16:creationId xmlns:a16="http://schemas.microsoft.com/office/drawing/2014/main" id="{2EC852D4-21DE-4BB9-990E-A16A8A672AC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7E9391-C437-47B2-826E-5BFED874D185}"/>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3594076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05D65-DD67-4F45-88C5-AA81D55C43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5300D4C-CEBC-449F-B081-CCA204EACA90}"/>
              </a:ext>
            </a:extLst>
          </p:cNvPr>
          <p:cNvSpPr>
            <a:spLocks noGrp="1"/>
          </p:cNvSpPr>
          <p:nvPr>
            <p:ph type="dt" sz="half" idx="10"/>
          </p:nvPr>
        </p:nvSpPr>
        <p:spPr/>
        <p:txBody>
          <a:bodyPr/>
          <a:lstStyle/>
          <a:p>
            <a:fld id="{20853E08-0DC0-44F5-86AA-13B30064690D}" type="datetimeFigureOut">
              <a:rPr lang="en-GB" smtClean="0"/>
              <a:t>13/07/2022</a:t>
            </a:fld>
            <a:endParaRPr lang="en-GB"/>
          </a:p>
        </p:txBody>
      </p:sp>
      <p:sp>
        <p:nvSpPr>
          <p:cNvPr id="4" name="Footer Placeholder 3">
            <a:extLst>
              <a:ext uri="{FF2B5EF4-FFF2-40B4-BE49-F238E27FC236}">
                <a16:creationId xmlns:a16="http://schemas.microsoft.com/office/drawing/2014/main" id="{239EFB92-15E3-471B-8A4D-A43E86C334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D20774-04E8-4C31-8C6C-3822C138FC20}"/>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45641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3E7192-DBBD-4D8C-9E33-7A818F25B7DA}"/>
              </a:ext>
            </a:extLst>
          </p:cNvPr>
          <p:cNvSpPr>
            <a:spLocks noGrp="1"/>
          </p:cNvSpPr>
          <p:nvPr>
            <p:ph type="dt" sz="half" idx="10"/>
          </p:nvPr>
        </p:nvSpPr>
        <p:spPr/>
        <p:txBody>
          <a:bodyPr/>
          <a:lstStyle/>
          <a:p>
            <a:fld id="{20853E08-0DC0-44F5-86AA-13B30064690D}" type="datetimeFigureOut">
              <a:rPr lang="en-GB" smtClean="0"/>
              <a:t>13/07/2022</a:t>
            </a:fld>
            <a:endParaRPr lang="en-GB"/>
          </a:p>
        </p:txBody>
      </p:sp>
      <p:sp>
        <p:nvSpPr>
          <p:cNvPr id="3" name="Footer Placeholder 2">
            <a:extLst>
              <a:ext uri="{FF2B5EF4-FFF2-40B4-BE49-F238E27FC236}">
                <a16:creationId xmlns:a16="http://schemas.microsoft.com/office/drawing/2014/main" id="{B5609C40-EC44-4A82-8253-9B49DEBB42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4B95EA-F8CD-4805-9CF6-FBC64FF4292B}"/>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8801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A0027-69C1-43D5-8F15-496AFC572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1A6121-A3EC-4033-894D-5FD424C32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C6E883-D39C-44FB-BE7E-79ED0A0037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79A3E3-EB8B-4C56-8034-05FD1D05982A}"/>
              </a:ext>
            </a:extLst>
          </p:cNvPr>
          <p:cNvSpPr>
            <a:spLocks noGrp="1"/>
          </p:cNvSpPr>
          <p:nvPr>
            <p:ph type="dt" sz="half" idx="10"/>
          </p:nvPr>
        </p:nvSpPr>
        <p:spPr/>
        <p:txBody>
          <a:bodyPr/>
          <a:lstStyle/>
          <a:p>
            <a:fld id="{20853E08-0DC0-44F5-86AA-13B30064690D}" type="datetimeFigureOut">
              <a:rPr lang="en-GB" smtClean="0"/>
              <a:t>13/07/2022</a:t>
            </a:fld>
            <a:endParaRPr lang="en-GB"/>
          </a:p>
        </p:txBody>
      </p:sp>
      <p:sp>
        <p:nvSpPr>
          <p:cNvPr id="6" name="Footer Placeholder 5">
            <a:extLst>
              <a:ext uri="{FF2B5EF4-FFF2-40B4-BE49-F238E27FC236}">
                <a16:creationId xmlns:a16="http://schemas.microsoft.com/office/drawing/2014/main" id="{ECD5DAD1-42CD-4B97-B001-665B6B1DC8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EB82FA-28AC-4162-A61C-A1608A6D9097}"/>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2402270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7C66-D551-4F15-9821-21E6925C17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17D030-6DF7-4B2E-B98B-A90AA854E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00658F2-273B-4091-AC53-B6D2A08E9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46BBE5-E189-4ACF-822E-6C8E48DE7051}"/>
              </a:ext>
            </a:extLst>
          </p:cNvPr>
          <p:cNvSpPr>
            <a:spLocks noGrp="1"/>
          </p:cNvSpPr>
          <p:nvPr>
            <p:ph type="dt" sz="half" idx="10"/>
          </p:nvPr>
        </p:nvSpPr>
        <p:spPr/>
        <p:txBody>
          <a:bodyPr/>
          <a:lstStyle/>
          <a:p>
            <a:fld id="{20853E08-0DC0-44F5-86AA-13B30064690D}" type="datetimeFigureOut">
              <a:rPr lang="en-GB" smtClean="0"/>
              <a:t>13/07/2022</a:t>
            </a:fld>
            <a:endParaRPr lang="en-GB"/>
          </a:p>
        </p:txBody>
      </p:sp>
      <p:sp>
        <p:nvSpPr>
          <p:cNvPr id="6" name="Footer Placeholder 5">
            <a:extLst>
              <a:ext uri="{FF2B5EF4-FFF2-40B4-BE49-F238E27FC236}">
                <a16:creationId xmlns:a16="http://schemas.microsoft.com/office/drawing/2014/main" id="{A4FA4110-76E3-4387-8F4E-666BD12A7D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AF121B-EED1-4764-A6B2-BBC206F16A8F}"/>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4176801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4.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C408BD-3591-454B-AC8C-22CAB3ECC2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C6380D-FF8B-4D8A-9C12-D52E1BA21D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9ECE30-2C3E-45C3-95B8-6E379478DF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53E08-0DC0-44F5-86AA-13B30064690D}" type="datetimeFigureOut">
              <a:rPr lang="en-GB" smtClean="0"/>
              <a:t>13/07/2022</a:t>
            </a:fld>
            <a:endParaRPr lang="en-GB"/>
          </a:p>
        </p:txBody>
      </p:sp>
      <p:sp>
        <p:nvSpPr>
          <p:cNvPr id="5" name="Footer Placeholder 4">
            <a:extLst>
              <a:ext uri="{FF2B5EF4-FFF2-40B4-BE49-F238E27FC236}">
                <a16:creationId xmlns:a16="http://schemas.microsoft.com/office/drawing/2014/main" id="{88EDC2BF-63EE-43C7-8FE6-4449117A62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5565FC1-9785-4DD2-9F2F-FFEB3DC3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C13EB-9D30-4991-AC00-09191254F1C7}" type="slidenum">
              <a:rPr lang="en-GB" smtClean="0"/>
              <a:t>‹#›</a:t>
            </a:fld>
            <a:endParaRPr lang="en-GB"/>
          </a:p>
        </p:txBody>
      </p:sp>
    </p:spTree>
    <p:extLst>
      <p:ext uri="{BB962C8B-B14F-4D97-AF65-F5344CB8AC3E}">
        <p14:creationId xmlns:p14="http://schemas.microsoft.com/office/powerpoint/2010/main" val="481651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8" name="Rectangle 3">
            <a:extLst>
              <a:ext uri="{FF2B5EF4-FFF2-40B4-BE49-F238E27FC236}">
                <a16:creationId xmlns:a16="http://schemas.microsoft.com/office/drawing/2014/main" id="{9CF607B2-5B92-445C-A93E-EFD6ED5CB84E}"/>
              </a:ext>
            </a:extLst>
          </p:cNvPr>
          <p:cNvSpPr>
            <a:spLocks noGrp="1" noChangeArrowheads="1"/>
          </p:cNvSpPr>
          <p:nvPr>
            <p:ph type="title"/>
          </p:nvPr>
        </p:nvSpPr>
        <p:spPr bwMode="auto">
          <a:xfrm>
            <a:off x="527051" y="836614"/>
            <a:ext cx="1097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74759" name="Rectangle 4">
            <a:extLst>
              <a:ext uri="{FF2B5EF4-FFF2-40B4-BE49-F238E27FC236}">
                <a16:creationId xmlns:a16="http://schemas.microsoft.com/office/drawing/2014/main" id="{85BC3817-AF37-4F46-9AC1-530502478F61}"/>
              </a:ext>
            </a:extLst>
          </p:cNvPr>
          <p:cNvSpPr>
            <a:spLocks noGrp="1" noChangeArrowheads="1"/>
          </p:cNvSpPr>
          <p:nvPr>
            <p:ph type="body" idx="1"/>
          </p:nvPr>
        </p:nvSpPr>
        <p:spPr bwMode="auto">
          <a:xfrm>
            <a:off x="624419" y="1844677"/>
            <a:ext cx="10943167"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3" name="Rectangle 5">
            <a:extLst>
              <a:ext uri="{FF2B5EF4-FFF2-40B4-BE49-F238E27FC236}">
                <a16:creationId xmlns:a16="http://schemas.microsoft.com/office/drawing/2014/main" id="{D80C74D4-EF2D-4FC4-9FC9-6DF9D4981DA8}"/>
              </a:ext>
            </a:extLst>
          </p:cNvPr>
          <p:cNvSpPr>
            <a:spLocks noGrp="1" noChangeArrowheads="1"/>
          </p:cNvSpPr>
          <p:nvPr>
            <p:ph type="ftr" sz="quarter" idx="3"/>
          </p:nvPr>
        </p:nvSpPr>
        <p:spPr bwMode="white">
          <a:xfrm>
            <a:off x="624419" y="6524626"/>
            <a:ext cx="10943167" cy="28892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205110788"/>
      </p:ext>
    </p:extLst>
  </p:cSld>
  <p:clrMap bg1="lt1" tx1="dk1" bg2="lt2" tx2="dk2" accent1="accent1" accent2="accent2" accent3="accent3" accent4="accent4" accent5="accent5" accent6="accent6" hlink="hlink" folHlink="folHlink"/>
  <p:sldLayoutIdLst>
    <p:sldLayoutId id="2147483685"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7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47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build="p" autoUpdateAnimBg="0">
        <p:tmplLst>
          <p:tmpl lvl="1">
            <p:tnLst>
              <p:par>
                <p:cTn presetID="1" presetClass="entr" presetSubtype="0" fill="hold" nodeType="clickEffect">
                  <p:stCondLst>
                    <p:cond delay="0"/>
                  </p:stCondLst>
                  <p:childTnLst>
                    <p:set>
                      <p:cBhvr>
                        <p:cTn dur="1" fill="hold">
                          <p:stCondLst>
                            <p:cond delay="499"/>
                          </p:stCondLst>
                        </p:cTn>
                        <p:tgtEl>
                          <p:spTgt spid="74759"/>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4400">
          <a:solidFill>
            <a:srgbClr val="934C74"/>
          </a:solidFill>
          <a:latin typeface="+mj-lt"/>
          <a:ea typeface="+mj-ea"/>
          <a:cs typeface="+mj-cs"/>
        </a:defRPr>
      </a:lvl1pPr>
      <a:lvl2pPr algn="ctr" rtl="0" eaLnBrk="0" fontAlgn="base" hangingPunct="0">
        <a:spcBef>
          <a:spcPct val="0"/>
        </a:spcBef>
        <a:spcAft>
          <a:spcPct val="0"/>
        </a:spcAft>
        <a:defRPr sz="4400">
          <a:solidFill>
            <a:srgbClr val="934C74"/>
          </a:solidFill>
          <a:latin typeface="Arial" charset="0"/>
        </a:defRPr>
      </a:lvl2pPr>
      <a:lvl3pPr algn="ctr" rtl="0" eaLnBrk="0" fontAlgn="base" hangingPunct="0">
        <a:spcBef>
          <a:spcPct val="0"/>
        </a:spcBef>
        <a:spcAft>
          <a:spcPct val="0"/>
        </a:spcAft>
        <a:defRPr sz="4400">
          <a:solidFill>
            <a:srgbClr val="934C74"/>
          </a:solidFill>
          <a:latin typeface="Arial" charset="0"/>
        </a:defRPr>
      </a:lvl3pPr>
      <a:lvl4pPr algn="ctr" rtl="0" eaLnBrk="0" fontAlgn="base" hangingPunct="0">
        <a:spcBef>
          <a:spcPct val="0"/>
        </a:spcBef>
        <a:spcAft>
          <a:spcPct val="0"/>
        </a:spcAft>
        <a:defRPr sz="4400">
          <a:solidFill>
            <a:srgbClr val="934C74"/>
          </a:solidFill>
          <a:latin typeface="Arial" charset="0"/>
        </a:defRPr>
      </a:lvl4pPr>
      <a:lvl5pPr algn="ctr" rtl="0" eaLnBrk="0" fontAlgn="base" hangingPunct="0">
        <a:spcBef>
          <a:spcPct val="0"/>
        </a:spcBef>
        <a:spcAft>
          <a:spcPct val="0"/>
        </a:spcAft>
        <a:defRPr sz="4400">
          <a:solidFill>
            <a:srgbClr val="934C74"/>
          </a:solidFill>
          <a:latin typeface="Arial" charset="0"/>
        </a:defRPr>
      </a:lvl5pPr>
      <a:lvl6pPr marL="457189" algn="ctr" rtl="0" fontAlgn="base">
        <a:spcBef>
          <a:spcPct val="0"/>
        </a:spcBef>
        <a:spcAft>
          <a:spcPct val="0"/>
        </a:spcAft>
        <a:defRPr sz="4400">
          <a:solidFill>
            <a:srgbClr val="934C74"/>
          </a:solidFill>
          <a:latin typeface="Arial" charset="0"/>
        </a:defRPr>
      </a:lvl6pPr>
      <a:lvl7pPr marL="914377" algn="ctr" rtl="0" fontAlgn="base">
        <a:spcBef>
          <a:spcPct val="0"/>
        </a:spcBef>
        <a:spcAft>
          <a:spcPct val="0"/>
        </a:spcAft>
        <a:defRPr sz="4400">
          <a:solidFill>
            <a:srgbClr val="934C74"/>
          </a:solidFill>
          <a:latin typeface="Arial" charset="0"/>
        </a:defRPr>
      </a:lvl7pPr>
      <a:lvl8pPr marL="1371566" algn="ctr" rtl="0" fontAlgn="base">
        <a:spcBef>
          <a:spcPct val="0"/>
        </a:spcBef>
        <a:spcAft>
          <a:spcPct val="0"/>
        </a:spcAft>
        <a:defRPr sz="4400">
          <a:solidFill>
            <a:srgbClr val="934C74"/>
          </a:solidFill>
          <a:latin typeface="Arial" charset="0"/>
        </a:defRPr>
      </a:lvl8pPr>
      <a:lvl9pPr marL="1828754" algn="ctr" rtl="0" fontAlgn="base">
        <a:spcBef>
          <a:spcPct val="0"/>
        </a:spcBef>
        <a:spcAft>
          <a:spcPct val="0"/>
        </a:spcAft>
        <a:defRPr sz="4400">
          <a:solidFill>
            <a:srgbClr val="934C74"/>
          </a:solidFill>
          <a:latin typeface="Arial" charset="0"/>
        </a:defRPr>
      </a:lvl9pPr>
    </p:titleStyle>
    <p:bodyStyle>
      <a:lvl1pPr marL="342891" indent="-342891"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mn-ea"/>
          <a:cs typeface="+mn-cs"/>
        </a:defRPr>
      </a:lvl1pPr>
      <a:lvl2pPr marL="742932" indent="-285744"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2971" indent="-228594"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00160" indent="-228594"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4pPr>
      <a:lvl5pPr marL="2057349" indent="-228594"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5pPr>
      <a:lvl6pPr marL="2514537" indent="-228594" algn="l" rtl="0" fontAlgn="base">
        <a:spcBef>
          <a:spcPct val="20000"/>
        </a:spcBef>
        <a:spcAft>
          <a:spcPct val="0"/>
        </a:spcAft>
        <a:buFont typeface="Wingdings" pitchFamily="2" charset="2"/>
        <a:defRPr sz="2400">
          <a:solidFill>
            <a:schemeClr val="tx1"/>
          </a:solidFill>
          <a:latin typeface="+mn-lt"/>
        </a:defRPr>
      </a:lvl6pPr>
      <a:lvl7pPr marL="2971726" indent="-228594" algn="l" rtl="0" fontAlgn="base">
        <a:spcBef>
          <a:spcPct val="20000"/>
        </a:spcBef>
        <a:spcAft>
          <a:spcPct val="0"/>
        </a:spcAft>
        <a:buFont typeface="Wingdings" pitchFamily="2" charset="2"/>
        <a:defRPr sz="2400">
          <a:solidFill>
            <a:schemeClr val="tx1"/>
          </a:solidFill>
          <a:latin typeface="+mn-lt"/>
        </a:defRPr>
      </a:lvl7pPr>
      <a:lvl8pPr marL="3428914" indent="-228594" algn="l" rtl="0" fontAlgn="base">
        <a:spcBef>
          <a:spcPct val="20000"/>
        </a:spcBef>
        <a:spcAft>
          <a:spcPct val="0"/>
        </a:spcAft>
        <a:buFont typeface="Wingdings" pitchFamily="2" charset="2"/>
        <a:defRPr sz="2400">
          <a:solidFill>
            <a:schemeClr val="tx1"/>
          </a:solidFill>
          <a:latin typeface="+mn-lt"/>
        </a:defRPr>
      </a:lvl8pPr>
      <a:lvl9pPr marL="3886103" indent="-228594" algn="l" rtl="0" fontAlgn="base">
        <a:spcBef>
          <a:spcPct val="20000"/>
        </a:spcBef>
        <a:spcAft>
          <a:spcPct val="0"/>
        </a:spcAft>
        <a:buFont typeface="Wingdings" pitchFamily="2" charset="2"/>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45" name="Rectangle 3">
            <a:extLst>
              <a:ext uri="{FF2B5EF4-FFF2-40B4-BE49-F238E27FC236}">
                <a16:creationId xmlns:a16="http://schemas.microsoft.com/office/drawing/2014/main" id="{E366A31D-9DD4-4F1E-98C6-C95ABCF8C443}"/>
              </a:ext>
            </a:extLst>
          </p:cNvPr>
          <p:cNvSpPr>
            <a:spLocks noGrp="1" noChangeArrowheads="1"/>
          </p:cNvSpPr>
          <p:nvPr>
            <p:ph type="title"/>
          </p:nvPr>
        </p:nvSpPr>
        <p:spPr bwMode="auto">
          <a:xfrm>
            <a:off x="527051" y="836614"/>
            <a:ext cx="10972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61446" name="Rectangle 4">
            <a:extLst>
              <a:ext uri="{FF2B5EF4-FFF2-40B4-BE49-F238E27FC236}">
                <a16:creationId xmlns:a16="http://schemas.microsoft.com/office/drawing/2014/main" id="{E7E40915-A91E-4082-9A54-573B3F8CC2D3}"/>
              </a:ext>
            </a:extLst>
          </p:cNvPr>
          <p:cNvSpPr>
            <a:spLocks noGrp="1" noChangeArrowheads="1"/>
          </p:cNvSpPr>
          <p:nvPr>
            <p:ph type="body" idx="1"/>
          </p:nvPr>
        </p:nvSpPr>
        <p:spPr bwMode="auto">
          <a:xfrm>
            <a:off x="624419" y="1844677"/>
            <a:ext cx="10943167"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1" name="Rectangle 5">
            <a:extLst>
              <a:ext uri="{FF2B5EF4-FFF2-40B4-BE49-F238E27FC236}">
                <a16:creationId xmlns:a16="http://schemas.microsoft.com/office/drawing/2014/main" id="{00B1A21F-162B-4426-9D44-98DD8DE2EBF1}"/>
              </a:ext>
            </a:extLst>
          </p:cNvPr>
          <p:cNvSpPr>
            <a:spLocks noGrp="1" noChangeArrowheads="1"/>
          </p:cNvSpPr>
          <p:nvPr>
            <p:ph type="ftr" sz="quarter" idx="3"/>
          </p:nvPr>
        </p:nvSpPr>
        <p:spPr bwMode="white">
          <a:xfrm>
            <a:off x="624419" y="6524626"/>
            <a:ext cx="10943167" cy="28892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Tree>
    <p:extLst>
      <p:ext uri="{BB962C8B-B14F-4D97-AF65-F5344CB8AC3E}">
        <p14:creationId xmlns:p14="http://schemas.microsoft.com/office/powerpoint/2010/main" val="3418917294"/>
      </p:ext>
    </p:extLst>
  </p:cSld>
  <p:clrMap bg1="lt1" tx1="dk1" bg2="lt2" tx2="dk2" accent1="accent1" accent2="accent2" accent3="accent3" accent4="accent4" accent5="accent5" accent6="accent6" hlink="hlink" folHlink="folHlink"/>
  <p:sldLayoutIdLst>
    <p:sldLayoutId id="2147483747"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4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4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build="p" autoUpdateAnimBg="0">
        <p:tmplLst>
          <p:tmpl lvl="1">
            <p:tnLst>
              <p:par>
                <p:cTn presetID="1" presetClass="entr" presetSubtype="0" fill="hold" nodeType="clickEffect">
                  <p:stCondLst>
                    <p:cond delay="0"/>
                  </p:stCondLst>
                  <p:childTnLst>
                    <p:set>
                      <p:cBhvr>
                        <p:cTn dur="1" fill="hold">
                          <p:stCondLst>
                            <p:cond delay="499"/>
                          </p:stCondLst>
                        </p:cTn>
                        <p:tgtEl>
                          <p:spTgt spid="6144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4400">
          <a:solidFill>
            <a:srgbClr val="934C74"/>
          </a:solidFill>
          <a:latin typeface="+mj-lt"/>
          <a:ea typeface="+mj-ea"/>
          <a:cs typeface="+mj-cs"/>
        </a:defRPr>
      </a:lvl1pPr>
      <a:lvl2pPr algn="ctr" rtl="0" eaLnBrk="0" fontAlgn="base" hangingPunct="0">
        <a:spcBef>
          <a:spcPct val="0"/>
        </a:spcBef>
        <a:spcAft>
          <a:spcPct val="0"/>
        </a:spcAft>
        <a:defRPr sz="4400">
          <a:solidFill>
            <a:srgbClr val="934C74"/>
          </a:solidFill>
          <a:latin typeface="Arial" charset="0"/>
        </a:defRPr>
      </a:lvl2pPr>
      <a:lvl3pPr algn="ctr" rtl="0" eaLnBrk="0" fontAlgn="base" hangingPunct="0">
        <a:spcBef>
          <a:spcPct val="0"/>
        </a:spcBef>
        <a:spcAft>
          <a:spcPct val="0"/>
        </a:spcAft>
        <a:defRPr sz="4400">
          <a:solidFill>
            <a:srgbClr val="934C74"/>
          </a:solidFill>
          <a:latin typeface="Arial" charset="0"/>
        </a:defRPr>
      </a:lvl3pPr>
      <a:lvl4pPr algn="ctr" rtl="0" eaLnBrk="0" fontAlgn="base" hangingPunct="0">
        <a:spcBef>
          <a:spcPct val="0"/>
        </a:spcBef>
        <a:spcAft>
          <a:spcPct val="0"/>
        </a:spcAft>
        <a:defRPr sz="4400">
          <a:solidFill>
            <a:srgbClr val="934C74"/>
          </a:solidFill>
          <a:latin typeface="Arial" charset="0"/>
        </a:defRPr>
      </a:lvl4pPr>
      <a:lvl5pPr algn="ctr" rtl="0" eaLnBrk="0" fontAlgn="base" hangingPunct="0">
        <a:spcBef>
          <a:spcPct val="0"/>
        </a:spcBef>
        <a:spcAft>
          <a:spcPct val="0"/>
        </a:spcAft>
        <a:defRPr sz="4400">
          <a:solidFill>
            <a:srgbClr val="934C74"/>
          </a:solidFill>
          <a:latin typeface="Arial" charset="0"/>
        </a:defRPr>
      </a:lvl5pPr>
      <a:lvl6pPr marL="457189" algn="ctr" rtl="0" fontAlgn="base">
        <a:spcBef>
          <a:spcPct val="0"/>
        </a:spcBef>
        <a:spcAft>
          <a:spcPct val="0"/>
        </a:spcAft>
        <a:defRPr sz="4400">
          <a:solidFill>
            <a:srgbClr val="934C74"/>
          </a:solidFill>
          <a:latin typeface="Arial" charset="0"/>
        </a:defRPr>
      </a:lvl6pPr>
      <a:lvl7pPr marL="914377" algn="ctr" rtl="0" fontAlgn="base">
        <a:spcBef>
          <a:spcPct val="0"/>
        </a:spcBef>
        <a:spcAft>
          <a:spcPct val="0"/>
        </a:spcAft>
        <a:defRPr sz="4400">
          <a:solidFill>
            <a:srgbClr val="934C74"/>
          </a:solidFill>
          <a:latin typeface="Arial" charset="0"/>
        </a:defRPr>
      </a:lvl7pPr>
      <a:lvl8pPr marL="1371566" algn="ctr" rtl="0" fontAlgn="base">
        <a:spcBef>
          <a:spcPct val="0"/>
        </a:spcBef>
        <a:spcAft>
          <a:spcPct val="0"/>
        </a:spcAft>
        <a:defRPr sz="4400">
          <a:solidFill>
            <a:srgbClr val="934C74"/>
          </a:solidFill>
          <a:latin typeface="Arial" charset="0"/>
        </a:defRPr>
      </a:lvl8pPr>
      <a:lvl9pPr marL="1828754" algn="ctr" rtl="0" fontAlgn="base">
        <a:spcBef>
          <a:spcPct val="0"/>
        </a:spcBef>
        <a:spcAft>
          <a:spcPct val="0"/>
        </a:spcAft>
        <a:defRPr sz="4400">
          <a:solidFill>
            <a:srgbClr val="934C74"/>
          </a:solidFill>
          <a:latin typeface="Arial" charset="0"/>
        </a:defRPr>
      </a:lvl9pPr>
    </p:titleStyle>
    <p:bodyStyle>
      <a:lvl1pPr marL="342891" indent="-342891"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mn-ea"/>
          <a:cs typeface="+mn-cs"/>
        </a:defRPr>
      </a:lvl1pPr>
      <a:lvl2pPr marL="742932" indent="-285744"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2971" indent="-228594"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00160" indent="-228594"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4pPr>
      <a:lvl5pPr marL="2057349" indent="-228594"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5pPr>
      <a:lvl6pPr marL="2514537" indent="-228594" algn="l" rtl="0" fontAlgn="base">
        <a:spcBef>
          <a:spcPct val="20000"/>
        </a:spcBef>
        <a:spcAft>
          <a:spcPct val="0"/>
        </a:spcAft>
        <a:buFont typeface="Wingdings" pitchFamily="2" charset="2"/>
        <a:defRPr sz="2400">
          <a:solidFill>
            <a:schemeClr val="tx1"/>
          </a:solidFill>
          <a:latin typeface="+mn-lt"/>
        </a:defRPr>
      </a:lvl6pPr>
      <a:lvl7pPr marL="2971726" indent="-228594" algn="l" rtl="0" fontAlgn="base">
        <a:spcBef>
          <a:spcPct val="20000"/>
        </a:spcBef>
        <a:spcAft>
          <a:spcPct val="0"/>
        </a:spcAft>
        <a:buFont typeface="Wingdings" pitchFamily="2" charset="2"/>
        <a:defRPr sz="2400">
          <a:solidFill>
            <a:schemeClr val="tx1"/>
          </a:solidFill>
          <a:latin typeface="+mn-lt"/>
        </a:defRPr>
      </a:lvl7pPr>
      <a:lvl8pPr marL="3428914" indent="-228594" algn="l" rtl="0" fontAlgn="base">
        <a:spcBef>
          <a:spcPct val="20000"/>
        </a:spcBef>
        <a:spcAft>
          <a:spcPct val="0"/>
        </a:spcAft>
        <a:buFont typeface="Wingdings" pitchFamily="2" charset="2"/>
        <a:defRPr sz="2400">
          <a:solidFill>
            <a:schemeClr val="tx1"/>
          </a:solidFill>
          <a:latin typeface="+mn-lt"/>
        </a:defRPr>
      </a:lvl8pPr>
      <a:lvl9pPr marL="3886103" indent="-228594" algn="l" rtl="0" fontAlgn="base">
        <a:spcBef>
          <a:spcPct val="20000"/>
        </a:spcBef>
        <a:spcAft>
          <a:spcPct val="0"/>
        </a:spcAft>
        <a:buFont typeface="Wingdings" pitchFamily="2" charset="2"/>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62" name="Picture 12" descr="PhysicsPPTBottom">
            <a:extLst>
              <a:ext uri="{FF2B5EF4-FFF2-40B4-BE49-F238E27FC236}">
                <a16:creationId xmlns:a16="http://schemas.microsoft.com/office/drawing/2014/main" id="{6CFB2DFF-41E2-48A9-B17C-629E06C8251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 y="6399213"/>
            <a:ext cx="1218776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11" descr="PhysicsPPTTop">
            <a:extLst>
              <a:ext uri="{FF2B5EF4-FFF2-40B4-BE49-F238E27FC236}">
                <a16:creationId xmlns:a16="http://schemas.microsoft.com/office/drawing/2014/main" id="{852610FC-5371-4EE9-B993-F455A150B5A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 y="1"/>
            <a:ext cx="1218776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5">
            <a:extLst>
              <a:ext uri="{FF2B5EF4-FFF2-40B4-BE49-F238E27FC236}">
                <a16:creationId xmlns:a16="http://schemas.microsoft.com/office/drawing/2014/main" id="{B118F0CF-83D1-4221-B329-0BC5FCDDEE55}"/>
              </a:ext>
            </a:extLst>
          </p:cNvPr>
          <p:cNvSpPr>
            <a:spLocks noGrp="1" noChangeArrowheads="1"/>
          </p:cNvSpPr>
          <p:nvPr>
            <p:ph type="ftr" sz="quarter" idx="3"/>
          </p:nvPr>
        </p:nvSpPr>
        <p:spPr bwMode="white">
          <a:xfrm>
            <a:off x="624419" y="6524626"/>
            <a:ext cx="10943167"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bg1"/>
                </a:solidFill>
                <a:latin typeface="Arial" charset="0"/>
                <a:cs typeface="+mn-cs"/>
              </a:defRPr>
            </a:lvl1pPr>
          </a:lstStyle>
          <a:p>
            <a:pPr>
              <a:defRPr/>
            </a:pPr>
            <a:r>
              <a:rPr lang="en-GB"/>
              <a:t>© Pearson Education Ltd 2014. Copying permitted for purchasing institution only.  This material is not copyright free.</a:t>
            </a:r>
          </a:p>
        </p:txBody>
      </p:sp>
      <p:sp>
        <p:nvSpPr>
          <p:cNvPr id="54285" name="Text Box 13">
            <a:extLst>
              <a:ext uri="{FF2B5EF4-FFF2-40B4-BE49-F238E27FC236}">
                <a16:creationId xmlns:a16="http://schemas.microsoft.com/office/drawing/2014/main" id="{79AD1196-99D5-4479-986F-5BBAA8200733}"/>
              </a:ext>
            </a:extLst>
          </p:cNvPr>
          <p:cNvSpPr txBox="1">
            <a:spLocks noChangeArrowheads="1"/>
          </p:cNvSpPr>
          <p:nvPr userDrawn="1"/>
        </p:nvSpPr>
        <p:spPr bwMode="auto">
          <a:xfrm>
            <a:off x="239184" y="188913"/>
            <a:ext cx="1056216" cy="360363"/>
          </a:xfrm>
          <a:prstGeom prst="rect">
            <a:avLst/>
          </a:prstGeom>
          <a:noFill/>
          <a:ln w="9525">
            <a:noFill/>
            <a:miter lim="800000"/>
            <a:headEnd/>
            <a:tailEnd/>
          </a:ln>
        </p:spPr>
        <p:txBody>
          <a:bodyPr lIns="0" tIns="36000" rIns="0" bIns="36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200">
                <a:solidFill>
                  <a:srgbClr val="FFFFFF"/>
                </a:solidFill>
                <a:latin typeface="Arial Black" panose="020B0A04020102020204" pitchFamily="34" charset="0"/>
              </a:rPr>
              <a:t>8Je</a:t>
            </a:r>
            <a:endParaRPr lang="en-GB" altLang="en-US" sz="1351">
              <a:latin typeface="Arial Black" panose="020B0A04020102020204" pitchFamily="34" charset="0"/>
            </a:endParaRPr>
          </a:p>
        </p:txBody>
      </p:sp>
      <p:sp>
        <p:nvSpPr>
          <p:cNvPr id="54286" name="Text Box 14">
            <a:extLst>
              <a:ext uri="{FF2B5EF4-FFF2-40B4-BE49-F238E27FC236}">
                <a16:creationId xmlns:a16="http://schemas.microsoft.com/office/drawing/2014/main" id="{015B3956-3BDF-4979-941C-BC5859B02112}"/>
              </a:ext>
            </a:extLst>
          </p:cNvPr>
          <p:cNvSpPr txBox="1">
            <a:spLocks noChangeArrowheads="1"/>
          </p:cNvSpPr>
          <p:nvPr userDrawn="1"/>
        </p:nvSpPr>
        <p:spPr bwMode="auto">
          <a:xfrm>
            <a:off x="1473202" y="220663"/>
            <a:ext cx="8447617" cy="360363"/>
          </a:xfrm>
          <a:prstGeom prst="rect">
            <a:avLst/>
          </a:prstGeom>
          <a:noFill/>
          <a:ln w="9525">
            <a:noFill/>
            <a:miter lim="800000"/>
            <a:headEnd/>
            <a:tailEnd/>
          </a:ln>
          <a:effectLst/>
        </p:spPr>
        <p:txBody>
          <a:bodyPr lIns="36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2400" b="1">
                <a:solidFill>
                  <a:schemeClr val="bg1"/>
                </a:solidFill>
              </a:rPr>
              <a:t>Colour</a:t>
            </a:r>
          </a:p>
        </p:txBody>
      </p:sp>
      <p:sp>
        <p:nvSpPr>
          <p:cNvPr id="9" name="Text Placeholder 8">
            <a:extLst>
              <a:ext uri="{FF2B5EF4-FFF2-40B4-BE49-F238E27FC236}">
                <a16:creationId xmlns:a16="http://schemas.microsoft.com/office/drawing/2014/main" id="{ADCF7179-3D57-4A83-9868-E0CBBDCF8E7C}"/>
              </a:ext>
            </a:extLst>
          </p:cNvPr>
          <p:cNvSpPr>
            <a:spLocks noGrp="1"/>
          </p:cNvSpPr>
          <p:nvPr>
            <p:ph type="body" idx="1"/>
          </p:nvPr>
        </p:nvSpPr>
        <p:spPr bwMode="auto">
          <a:xfrm>
            <a:off x="626533" y="1600201"/>
            <a:ext cx="1095586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0968" name="Title Placeholder 9">
            <a:extLst>
              <a:ext uri="{FF2B5EF4-FFF2-40B4-BE49-F238E27FC236}">
                <a16:creationId xmlns:a16="http://schemas.microsoft.com/office/drawing/2014/main" id="{99133580-5320-402F-8C25-C86694068A01}"/>
              </a:ext>
            </a:extLst>
          </p:cNvPr>
          <p:cNvSpPr>
            <a:spLocks noGrp="1"/>
          </p:cNvSpPr>
          <p:nvPr>
            <p:ph type="title"/>
          </p:nvPr>
        </p:nvSpPr>
        <p:spPr bwMode="auto">
          <a:xfrm>
            <a:off x="609600" y="714375"/>
            <a:ext cx="10972800" cy="85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150586812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hf sldNum="0" hdr="0" dt="0"/>
  <p:txStyles>
    <p:titleStyle>
      <a:lvl1pPr marL="444489" indent="-444489" algn="l" rtl="0" eaLnBrk="0" fontAlgn="base" hangingPunct="0">
        <a:spcBef>
          <a:spcPct val="0"/>
        </a:spcBef>
        <a:spcAft>
          <a:spcPct val="0"/>
        </a:spcAft>
        <a:defRPr sz="2400" b="1">
          <a:solidFill>
            <a:schemeClr val="tx1"/>
          </a:solidFill>
          <a:latin typeface="+mj-lt"/>
          <a:ea typeface="+mj-ea"/>
          <a:cs typeface="+mj-cs"/>
        </a:defRPr>
      </a:lvl1pPr>
      <a:lvl2pPr marL="444489" indent="-444489" algn="l" rtl="0" eaLnBrk="0" fontAlgn="base" hangingPunct="0">
        <a:spcBef>
          <a:spcPct val="0"/>
        </a:spcBef>
        <a:spcAft>
          <a:spcPct val="0"/>
        </a:spcAft>
        <a:defRPr sz="2400" b="1">
          <a:solidFill>
            <a:schemeClr val="tx1"/>
          </a:solidFill>
          <a:latin typeface="Arial" charset="0"/>
        </a:defRPr>
      </a:lvl2pPr>
      <a:lvl3pPr marL="444489" indent="-444489" algn="l" rtl="0" eaLnBrk="0" fontAlgn="base" hangingPunct="0">
        <a:spcBef>
          <a:spcPct val="0"/>
        </a:spcBef>
        <a:spcAft>
          <a:spcPct val="0"/>
        </a:spcAft>
        <a:defRPr sz="2400" b="1">
          <a:solidFill>
            <a:schemeClr val="tx1"/>
          </a:solidFill>
          <a:latin typeface="Arial" charset="0"/>
        </a:defRPr>
      </a:lvl3pPr>
      <a:lvl4pPr marL="444489" indent="-444489" algn="l" rtl="0" eaLnBrk="0" fontAlgn="base" hangingPunct="0">
        <a:spcBef>
          <a:spcPct val="0"/>
        </a:spcBef>
        <a:spcAft>
          <a:spcPct val="0"/>
        </a:spcAft>
        <a:defRPr sz="2400" b="1">
          <a:solidFill>
            <a:schemeClr val="tx1"/>
          </a:solidFill>
          <a:latin typeface="Arial" charset="0"/>
        </a:defRPr>
      </a:lvl4pPr>
      <a:lvl5pPr marL="444489" indent="-444489" algn="l" rtl="0" eaLnBrk="0" fontAlgn="base" hangingPunct="0">
        <a:spcBef>
          <a:spcPct val="0"/>
        </a:spcBef>
        <a:spcAft>
          <a:spcPct val="0"/>
        </a:spcAft>
        <a:defRPr sz="2400" b="1">
          <a:solidFill>
            <a:schemeClr val="tx1"/>
          </a:solidFill>
          <a:latin typeface="Arial" charset="0"/>
        </a:defRPr>
      </a:lvl5pPr>
      <a:lvl6pPr marL="457189" algn="ctr" rtl="0" fontAlgn="base">
        <a:spcBef>
          <a:spcPct val="0"/>
        </a:spcBef>
        <a:spcAft>
          <a:spcPct val="0"/>
        </a:spcAft>
        <a:defRPr sz="4400">
          <a:solidFill>
            <a:srgbClr val="934C74"/>
          </a:solidFill>
          <a:latin typeface="Arial" charset="0"/>
        </a:defRPr>
      </a:lvl6pPr>
      <a:lvl7pPr marL="914377" algn="ctr" rtl="0" fontAlgn="base">
        <a:spcBef>
          <a:spcPct val="0"/>
        </a:spcBef>
        <a:spcAft>
          <a:spcPct val="0"/>
        </a:spcAft>
        <a:defRPr sz="4400">
          <a:solidFill>
            <a:srgbClr val="934C74"/>
          </a:solidFill>
          <a:latin typeface="Arial" charset="0"/>
        </a:defRPr>
      </a:lvl7pPr>
      <a:lvl8pPr marL="1371566" algn="ctr" rtl="0" fontAlgn="base">
        <a:spcBef>
          <a:spcPct val="0"/>
        </a:spcBef>
        <a:spcAft>
          <a:spcPct val="0"/>
        </a:spcAft>
        <a:defRPr sz="4400">
          <a:solidFill>
            <a:srgbClr val="934C74"/>
          </a:solidFill>
          <a:latin typeface="Arial" charset="0"/>
        </a:defRPr>
      </a:lvl8pPr>
      <a:lvl9pPr marL="1828754" algn="ctr" rtl="0" fontAlgn="base">
        <a:spcBef>
          <a:spcPct val="0"/>
        </a:spcBef>
        <a:spcAft>
          <a:spcPct val="0"/>
        </a:spcAft>
        <a:defRPr sz="4400">
          <a:solidFill>
            <a:srgbClr val="934C74"/>
          </a:solidFill>
          <a:latin typeface="Arial" charset="0"/>
        </a:defRPr>
      </a:lvl9pPr>
    </p:titleStyle>
    <p:bodyStyle>
      <a:lvl1pPr marL="444489" algn="l" rtl="0" eaLnBrk="0" fontAlgn="base" hangingPunct="0">
        <a:spcBef>
          <a:spcPct val="20000"/>
        </a:spcBef>
        <a:spcAft>
          <a:spcPct val="0"/>
        </a:spcAft>
        <a:buFont typeface="Wingdings" panose="05000000000000000000" pitchFamily="2" charset="2"/>
        <a:defRPr sz="2400">
          <a:solidFill>
            <a:srgbClr val="934C74"/>
          </a:solidFill>
          <a:latin typeface="+mn-lt"/>
          <a:ea typeface="+mn-ea"/>
          <a:cs typeface="+mn-cs"/>
        </a:defRPr>
      </a:lvl1pPr>
      <a:lvl2pPr marL="1092173" indent="-285744" algn="l" rtl="0" eaLnBrk="0" fontAlgn="base" hangingPunct="0">
        <a:spcBef>
          <a:spcPct val="20000"/>
        </a:spcBef>
        <a:spcAft>
          <a:spcPct val="0"/>
        </a:spcAft>
        <a:buFont typeface="Wingdings" panose="05000000000000000000" pitchFamily="2" charset="2"/>
        <a:buChar char="§"/>
        <a:defRPr sz="2400">
          <a:solidFill>
            <a:srgbClr val="934C74"/>
          </a:solidFill>
          <a:latin typeface="+mn-lt"/>
        </a:defRPr>
      </a:lvl2pPr>
      <a:lvl3pPr marL="1500150" indent="-228594" algn="l" rtl="0" eaLnBrk="0" fontAlgn="base" hangingPunct="0">
        <a:spcBef>
          <a:spcPct val="20000"/>
        </a:spcBef>
        <a:spcAft>
          <a:spcPct val="0"/>
        </a:spcAft>
        <a:buFont typeface="Wingdings" panose="05000000000000000000" pitchFamily="2" charset="2"/>
        <a:buChar char="§"/>
        <a:defRPr sz="2400">
          <a:solidFill>
            <a:srgbClr val="934C74"/>
          </a:solidFill>
          <a:latin typeface="+mn-lt"/>
        </a:defRPr>
      </a:lvl3pPr>
      <a:lvl4pPr marL="1908127" indent="-228594" algn="l" rtl="0" eaLnBrk="0" fontAlgn="base" hangingPunct="0">
        <a:spcBef>
          <a:spcPct val="20000"/>
        </a:spcBef>
        <a:spcAft>
          <a:spcPct val="0"/>
        </a:spcAft>
        <a:buFont typeface="Wingdings" panose="05000000000000000000" pitchFamily="2" charset="2"/>
        <a:buChar char="§"/>
        <a:defRPr sz="2400">
          <a:solidFill>
            <a:srgbClr val="934C74"/>
          </a:solidFill>
          <a:latin typeface="+mn-lt"/>
        </a:defRPr>
      </a:lvl4pPr>
      <a:lvl5pPr marL="2316105" indent="-228594" algn="l" rtl="0" eaLnBrk="0" fontAlgn="base" hangingPunct="0">
        <a:spcBef>
          <a:spcPct val="20000"/>
        </a:spcBef>
        <a:spcAft>
          <a:spcPct val="0"/>
        </a:spcAft>
        <a:buFont typeface="Wingdings" panose="05000000000000000000" pitchFamily="2" charset="2"/>
        <a:buChar char="»"/>
        <a:defRPr sz="2400">
          <a:solidFill>
            <a:srgbClr val="934C74"/>
          </a:solidFill>
          <a:latin typeface="+mn-lt"/>
        </a:defRPr>
      </a:lvl5pPr>
      <a:lvl6pPr marL="2514537" indent="-228594" algn="l" rtl="0" fontAlgn="base">
        <a:spcBef>
          <a:spcPct val="20000"/>
        </a:spcBef>
        <a:spcAft>
          <a:spcPct val="0"/>
        </a:spcAft>
        <a:buFont typeface="Wingdings" pitchFamily="2" charset="2"/>
        <a:defRPr sz="2400">
          <a:solidFill>
            <a:schemeClr val="tx1"/>
          </a:solidFill>
          <a:latin typeface="+mn-lt"/>
        </a:defRPr>
      </a:lvl6pPr>
      <a:lvl7pPr marL="2971726" indent="-228594" algn="l" rtl="0" fontAlgn="base">
        <a:spcBef>
          <a:spcPct val="20000"/>
        </a:spcBef>
        <a:spcAft>
          <a:spcPct val="0"/>
        </a:spcAft>
        <a:buFont typeface="Wingdings" pitchFamily="2" charset="2"/>
        <a:defRPr sz="2400">
          <a:solidFill>
            <a:schemeClr val="tx1"/>
          </a:solidFill>
          <a:latin typeface="+mn-lt"/>
        </a:defRPr>
      </a:lvl7pPr>
      <a:lvl8pPr marL="3428914" indent="-228594" algn="l" rtl="0" fontAlgn="base">
        <a:spcBef>
          <a:spcPct val="20000"/>
        </a:spcBef>
        <a:spcAft>
          <a:spcPct val="0"/>
        </a:spcAft>
        <a:buFont typeface="Wingdings" pitchFamily="2" charset="2"/>
        <a:defRPr sz="2400">
          <a:solidFill>
            <a:schemeClr val="tx1"/>
          </a:solidFill>
          <a:latin typeface="+mn-lt"/>
        </a:defRPr>
      </a:lvl8pPr>
      <a:lvl9pPr marL="3886103" indent="-228594" algn="l" rtl="0" fontAlgn="base">
        <a:spcBef>
          <a:spcPct val="20000"/>
        </a:spcBef>
        <a:spcAft>
          <a:spcPct val="0"/>
        </a:spcAft>
        <a:buFont typeface="Wingdings" pitchFamily="2" charset="2"/>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ophysics.com/l16.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hyperlink" Target="https://highamspark.fireflycloud.net/resource.aspx?id=71199" TargetMode="Externa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ontrol" Target="../activeX/activeX3.xml"/><Relationship Id="rId7" Type="http://schemas.openxmlformats.org/officeDocument/2006/relationships/image" Target="../media/image19.png"/><Relationship Id="rId12" Type="http://schemas.openxmlformats.org/officeDocument/2006/relationships/image" Target="../media/image17.wmf"/><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notesSlide" Target="../notesSlides/notesSlide4.xml"/><Relationship Id="rId10" Type="http://schemas.openxmlformats.org/officeDocument/2006/relationships/image" Target="../media/image22.png"/><Relationship Id="rId4" Type="http://schemas.openxmlformats.org/officeDocument/2006/relationships/slideLayout" Target="../slideLayouts/slideLayout6.xml"/><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ontrol" Target="../activeX/activeX5.xml"/><Relationship Id="rId7" Type="http://schemas.openxmlformats.org/officeDocument/2006/relationships/image" Target="../media/image19.png"/><Relationship Id="rId2" Type="http://schemas.openxmlformats.org/officeDocument/2006/relationships/control" Target="../activeX/activeX4.xml"/><Relationship Id="rId1" Type="http://schemas.openxmlformats.org/officeDocument/2006/relationships/vmlDrawing" Target="../drawings/vmlDrawing3.vml"/><Relationship Id="rId6" Type="http://schemas.openxmlformats.org/officeDocument/2006/relationships/image" Target="../media/image18.png"/><Relationship Id="rId5" Type="http://schemas.openxmlformats.org/officeDocument/2006/relationships/notesSlide" Target="../notesSlides/notesSlide5.xml"/><Relationship Id="rId10" Type="http://schemas.openxmlformats.org/officeDocument/2006/relationships/image" Target="../media/image25.wmf"/><Relationship Id="rId4" Type="http://schemas.openxmlformats.org/officeDocument/2006/relationships/slideLayout" Target="../slideLayouts/slideLayout6.xml"/><Relationship Id="rId9"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ighamspark.fireflycloud.net/resource.aspx?id=71153&amp;width=1280" TargetMode="External"/><Relationship Id="rId2" Type="http://schemas.openxmlformats.org/officeDocument/2006/relationships/hyperlink" Target="http://freezeray.com/flashFiles/convexConcaveLens.htm"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9995-A441-43E3-9FF7-F709A67C7522}"/>
              </a:ext>
            </a:extLst>
          </p:cNvPr>
          <p:cNvSpPr>
            <a:spLocks noGrp="1"/>
          </p:cNvSpPr>
          <p:nvPr>
            <p:ph type="ctrTitle"/>
          </p:nvPr>
        </p:nvSpPr>
        <p:spPr>
          <a:xfrm>
            <a:off x="972375" y="133256"/>
            <a:ext cx="10247243" cy="1363111"/>
          </a:xfrm>
        </p:spPr>
        <p:txBody>
          <a:bodyPr>
            <a:normAutofit/>
          </a:bodyPr>
          <a:lstStyle/>
          <a:p>
            <a:r>
              <a:rPr lang="en-IE" sz="7200" dirty="0">
                <a:latin typeface="Book Antiqua"/>
              </a:rPr>
              <a:t>8Jc2 Lenses</a:t>
            </a:r>
          </a:p>
        </p:txBody>
      </p:sp>
      <p:sp>
        <p:nvSpPr>
          <p:cNvPr id="3" name="Subtitle 2">
            <a:extLst>
              <a:ext uri="{FF2B5EF4-FFF2-40B4-BE49-F238E27FC236}">
                <a16:creationId xmlns:a16="http://schemas.microsoft.com/office/drawing/2014/main" id="{3036DBF2-AA2B-4147-AEE7-A07FF8175DA5}"/>
              </a:ext>
            </a:extLst>
          </p:cNvPr>
          <p:cNvSpPr>
            <a:spLocks noGrp="1"/>
          </p:cNvSpPr>
          <p:nvPr>
            <p:ph type="subTitle" idx="1"/>
          </p:nvPr>
        </p:nvSpPr>
        <p:spPr>
          <a:xfrm>
            <a:off x="1149272" y="1496367"/>
            <a:ext cx="9893450" cy="1363111"/>
          </a:xfrm>
          <a:solidFill>
            <a:schemeClr val="accent1">
              <a:lumMod val="20000"/>
              <a:lumOff val="80000"/>
            </a:schemeClr>
          </a:solidFill>
        </p:spPr>
        <p:txBody>
          <a:bodyPr vert="horz" lIns="91440" tIns="45720" rIns="91440" bIns="45720" rtlCol="0" anchor="t">
            <a:normAutofit/>
          </a:bodyPr>
          <a:lstStyle/>
          <a:p>
            <a:r>
              <a:rPr lang="en-IE" sz="3600" dirty="0"/>
              <a:t>Do Now: </a:t>
            </a:r>
          </a:p>
          <a:p>
            <a:r>
              <a:rPr lang="en-IE" sz="3600" dirty="0"/>
              <a:t>List as many uses as you can for lenses.</a:t>
            </a:r>
          </a:p>
        </p:txBody>
      </p:sp>
      <p:sp>
        <p:nvSpPr>
          <p:cNvPr id="4" name="Date Placeholder 3">
            <a:extLst>
              <a:ext uri="{FF2B5EF4-FFF2-40B4-BE49-F238E27FC236}">
                <a16:creationId xmlns:a16="http://schemas.microsoft.com/office/drawing/2014/main" id="{4AC5593C-727B-44E4-B07D-586F5F612805}"/>
              </a:ext>
            </a:extLst>
          </p:cNvPr>
          <p:cNvSpPr>
            <a:spLocks noGrp="1"/>
          </p:cNvSpPr>
          <p:nvPr>
            <p:ph type="dt" sz="half" idx="10"/>
          </p:nvPr>
        </p:nvSpPr>
        <p:spPr>
          <a:xfrm>
            <a:off x="9028043" y="339863"/>
            <a:ext cx="2743200" cy="365125"/>
          </a:xfrm>
        </p:spPr>
        <p:txBody>
          <a:bodyPr/>
          <a:lstStyle/>
          <a:p>
            <a:pPr algn="ctr"/>
            <a:fld id="{2A6A278D-FBDF-410C-8ABB-48CDFB3D7D2E}" type="datetime1">
              <a:rPr lang="en-IE" sz="3600" smtClean="0"/>
              <a:pPr algn="ctr"/>
              <a:t>13/07/2022</a:t>
            </a:fld>
            <a:endParaRPr lang="en-IE" dirty="0"/>
          </a:p>
        </p:txBody>
      </p:sp>
      <p:sp>
        <p:nvSpPr>
          <p:cNvPr id="5" name="TextBox 4">
            <a:extLst>
              <a:ext uri="{FF2B5EF4-FFF2-40B4-BE49-F238E27FC236}">
                <a16:creationId xmlns:a16="http://schemas.microsoft.com/office/drawing/2014/main" id="{571C5C08-C570-4164-9741-5B9D508427EA}"/>
              </a:ext>
            </a:extLst>
          </p:cNvPr>
          <p:cNvSpPr txBox="1"/>
          <p:nvPr/>
        </p:nvSpPr>
        <p:spPr>
          <a:xfrm>
            <a:off x="420757" y="230037"/>
            <a:ext cx="766557" cy="584775"/>
          </a:xfrm>
          <a:prstGeom prst="rect">
            <a:avLst/>
          </a:prstGeom>
          <a:noFill/>
        </p:spPr>
        <p:txBody>
          <a:bodyPr wrap="none" rtlCol="0">
            <a:spAutoFit/>
          </a:bodyPr>
          <a:lstStyle/>
          <a:p>
            <a:r>
              <a:rPr lang="en-IE" sz="3200" dirty="0">
                <a:solidFill>
                  <a:schemeClr val="bg1">
                    <a:lumMod val="50000"/>
                  </a:schemeClr>
                </a:solidFill>
              </a:rPr>
              <a:t>CW</a:t>
            </a:r>
            <a:endParaRPr lang="en-IE" dirty="0">
              <a:solidFill>
                <a:schemeClr val="bg1">
                  <a:lumMod val="50000"/>
                </a:schemeClr>
              </a:solidFill>
            </a:endParaRPr>
          </a:p>
        </p:txBody>
      </p:sp>
      <p:pic>
        <p:nvPicPr>
          <p:cNvPr id="2050" name="Picture 2" descr="Camera lens - Wikipedia">
            <a:extLst>
              <a:ext uri="{FF2B5EF4-FFF2-40B4-BE49-F238E27FC236}">
                <a16:creationId xmlns:a16="http://schemas.microsoft.com/office/drawing/2014/main" id="{0852555E-3ACC-4768-B961-1EE52F095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9750" y="3029357"/>
            <a:ext cx="5552491" cy="3695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681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4356" b="573"/>
          <a:stretch/>
        </p:blipFill>
        <p:spPr>
          <a:xfrm>
            <a:off x="629938" y="1141080"/>
            <a:ext cx="8293399" cy="5237747"/>
          </a:xfrm>
          <a:prstGeom prst="rect">
            <a:avLst/>
          </a:prstGeom>
        </p:spPr>
      </p:pic>
      <p:sp>
        <p:nvSpPr>
          <p:cNvPr id="3" name="TextBox 2"/>
          <p:cNvSpPr txBox="1"/>
          <p:nvPr/>
        </p:nvSpPr>
        <p:spPr>
          <a:xfrm>
            <a:off x="629938" y="256703"/>
            <a:ext cx="5980671" cy="769441"/>
          </a:xfrm>
          <a:prstGeom prst="rect">
            <a:avLst/>
          </a:prstGeom>
          <a:noFill/>
        </p:spPr>
        <p:txBody>
          <a:bodyPr wrap="square" rtlCol="0">
            <a:spAutoFit/>
          </a:bodyPr>
          <a:lstStyle/>
          <a:p>
            <a:pPr defTabSz="912813">
              <a:defRPr/>
            </a:pPr>
            <a:r>
              <a:rPr lang="en-GB" sz="4400" u="sng" dirty="0">
                <a:solidFill>
                  <a:srgbClr val="000000"/>
                </a:solidFill>
                <a:latin typeface="+mj-lt"/>
              </a:rPr>
              <a:t>Concave Lens</a:t>
            </a:r>
          </a:p>
        </p:txBody>
      </p:sp>
      <p:sp>
        <p:nvSpPr>
          <p:cNvPr id="4" name="AutoShape 13">
            <a:extLst>
              <a:ext uri="{FF2B5EF4-FFF2-40B4-BE49-F238E27FC236}">
                <a16:creationId xmlns:a16="http://schemas.microsoft.com/office/drawing/2014/main" id="{6A8B3455-94BC-4B60-86C7-5E84D6EF8919}"/>
              </a:ext>
            </a:extLst>
          </p:cNvPr>
          <p:cNvSpPr>
            <a:spLocks noChangeArrowheads="1"/>
          </p:cNvSpPr>
          <p:nvPr/>
        </p:nvSpPr>
        <p:spPr bwMode="auto">
          <a:xfrm>
            <a:off x="7759405" y="141767"/>
            <a:ext cx="4159753" cy="2956280"/>
          </a:xfrm>
          <a:prstGeom prst="cloudCallout">
            <a:avLst>
              <a:gd name="adj1" fmla="val 48375"/>
              <a:gd name="adj2" fmla="val 71795"/>
            </a:avLst>
          </a:prstGeom>
          <a:solidFill>
            <a:srgbClr val="DDDD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en-GB" altLang="en-US" sz="2667" kern="0" dirty="0">
                <a:solidFill>
                  <a:sysClr val="windowText" lastClr="000000"/>
                </a:solidFill>
                <a:latin typeface="+mj-lt"/>
                <a:cs typeface="Arial" panose="020B0604020202020204" pitchFamily="34" charset="0"/>
              </a:rPr>
              <a:t>How could you make a more powerful convex or concave lens?</a:t>
            </a:r>
          </a:p>
        </p:txBody>
      </p:sp>
    </p:spTree>
    <p:extLst>
      <p:ext uri="{BB962C8B-B14F-4D97-AF65-F5344CB8AC3E}">
        <p14:creationId xmlns:p14="http://schemas.microsoft.com/office/powerpoint/2010/main" val="232423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11A96CF0-BA70-47C0-80BD-C7CEEC41BCA6}"/>
              </a:ext>
            </a:extLst>
          </p:cNvPr>
          <p:cNvPicPr>
            <a:picLocks noChangeAspect="1"/>
          </p:cNvPicPr>
          <p:nvPr/>
        </p:nvPicPr>
        <p:blipFill>
          <a:blip r:embed="rId4"/>
          <a:stretch>
            <a:fillRect/>
          </a:stretch>
        </p:blipFill>
        <p:spPr>
          <a:xfrm>
            <a:off x="232544" y="575864"/>
            <a:ext cx="11726912" cy="5706271"/>
          </a:xfrm>
          <a:prstGeom prst="rect">
            <a:avLst/>
          </a:prstGeom>
        </p:spPr>
      </p:pic>
    </p:spTree>
    <p:extLst>
      <p:ext uri="{BB962C8B-B14F-4D97-AF65-F5344CB8AC3E}">
        <p14:creationId xmlns:p14="http://schemas.microsoft.com/office/powerpoint/2010/main" val="106078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416FA1-3EA6-4C8D-BAB3-B8A65DC03F82}"/>
              </a:ext>
            </a:extLst>
          </p:cNvPr>
          <p:cNvSpPr txBox="1"/>
          <p:nvPr/>
        </p:nvSpPr>
        <p:spPr>
          <a:xfrm>
            <a:off x="64593" y="6322078"/>
            <a:ext cx="8704833" cy="461665"/>
          </a:xfrm>
          <a:prstGeom prst="rect">
            <a:avLst/>
          </a:prstGeom>
          <a:noFill/>
        </p:spPr>
        <p:txBody>
          <a:bodyPr wrap="square" rtlCol="0">
            <a:spAutoFit/>
          </a:bodyPr>
          <a:lstStyle/>
          <a:p>
            <a:pPr defTabSz="1219170">
              <a:defRPr/>
            </a:pPr>
            <a:r>
              <a:rPr lang="en-GB" sz="2400" kern="0" dirty="0">
                <a:solidFill>
                  <a:srgbClr val="FFFFFF"/>
                </a:solidFill>
              </a:rPr>
              <a:t>Flash not working? </a:t>
            </a:r>
            <a:r>
              <a:rPr lang="en-GB" sz="2400" kern="0" dirty="0">
                <a:solidFill>
                  <a:srgbClr val="FFFFFF"/>
                </a:solidFill>
                <a:hlinkClick r:id="rId5"/>
              </a:rPr>
              <a:t>Run from Firefly</a:t>
            </a:r>
            <a:endParaRPr lang="en-GB" sz="2400" kern="0" dirty="0">
              <a:solidFill>
                <a:srgbClr val="000000"/>
              </a:solidFill>
            </a:endParaRPr>
          </a:p>
        </p:txBody>
      </p:sp>
    </p:spTree>
    <p:controls>
      <mc:AlternateContent xmlns:mc="http://schemas.openxmlformats.org/markup-compatibility/2006">
        <mc:Choice xmlns:v="urn:schemas-microsoft-com:vml" Requires="v">
          <p:control spid="1026" r:id="rId2" imgW="1828800" imgH="1828800"/>
        </mc:Choice>
        <mc:Fallback>
          <p:control r:id="rId2" imgW="1828800" imgH="1828800">
            <p:pic>
              <p:nvPicPr>
                <p:cNvPr id="3" name="ShockwaveFlash1">
                  <a:extLst>
                    <a:ext uri="{FF2B5EF4-FFF2-40B4-BE49-F238E27FC236}">
                      <a16:creationId xmlns:a16="http://schemas.microsoft.com/office/drawing/2014/main" id="{EF78ED92-2381-455F-B762-BFE6B88E1EAA}"/>
                    </a:ext>
                  </a:extLst>
                </p:cNvPr>
                <p:cNvPicPr>
                  <a:picLocks/>
                </p:cNvPicPr>
                <p:nvPr>
                  <p:custDataLst>
                    <p:tags r:id="rId3"/>
                  </p:custDataLst>
                </p:nvPr>
              </p:nvPicPr>
              <p:blipFill>
                <a:blip r:embed="rId6"/>
                <a:stretch>
                  <a:fillRect/>
                </a:stretch>
              </p:blipFill>
              <p:spPr>
                <a:xfrm>
                  <a:off x="815492" y="1"/>
                  <a:ext cx="10447979" cy="6297855"/>
                </a:xfrm>
                <a:prstGeom prst="rect">
                  <a:avLst/>
                </a:prstGeom>
              </p:spPr>
            </p:pic>
          </p:control>
        </mc:Fallback>
      </mc:AlternateContent>
    </p:controls>
    <p:extLst>
      <p:ext uri="{BB962C8B-B14F-4D97-AF65-F5344CB8AC3E}">
        <p14:creationId xmlns:p14="http://schemas.microsoft.com/office/powerpoint/2010/main" val="1102812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06" name="Rectangle 42"/>
          <p:cNvSpPr>
            <a:spLocks noGrp="1" noChangeArrowheads="1"/>
          </p:cNvSpPr>
          <p:nvPr>
            <p:ph type="title"/>
          </p:nvPr>
        </p:nvSpPr>
        <p:spPr>
          <a:xfrm>
            <a:off x="1757404" y="53977"/>
            <a:ext cx="5697537" cy="549275"/>
          </a:xfrm>
        </p:spPr>
        <p:txBody>
          <a:bodyPr>
            <a:normAutofit fontScale="90000"/>
          </a:bodyPr>
          <a:lstStyle/>
          <a:p>
            <a:r>
              <a:rPr lang="en-GB" altLang="en-US"/>
              <a:t>Focal length</a:t>
            </a:r>
          </a:p>
        </p:txBody>
      </p:sp>
      <p:pic>
        <p:nvPicPr>
          <p:cNvPr id="11307" name="Picture 43"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1092" y="6167441"/>
            <a:ext cx="630237" cy="574675"/>
          </a:xfrm>
          <a:prstGeom prst="rect">
            <a:avLst/>
          </a:prstGeom>
          <a:noFill/>
          <a:extLst>
            <a:ext uri="{909E8E84-426E-40DD-AFC4-6F175D3DCCD1}">
              <a14:hiddenFill xmlns:a14="http://schemas.microsoft.com/office/drawing/2010/main">
                <a:solidFill>
                  <a:srgbClr val="FFFFFF"/>
                </a:solidFill>
              </a14:hiddenFill>
            </a:ext>
          </a:extLst>
        </p:spPr>
      </p:pic>
      <p:pic>
        <p:nvPicPr>
          <p:cNvPr id="11308" name="Picture 44" descr="flash_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75729" y="115888"/>
            <a:ext cx="385763" cy="431800"/>
          </a:xfrm>
          <a:prstGeom prst="rect">
            <a:avLst/>
          </a:prstGeom>
          <a:noFill/>
          <a:extLst>
            <a:ext uri="{909E8E84-426E-40DD-AFC4-6F175D3DCCD1}">
              <a14:hiddenFill xmlns:a14="http://schemas.microsoft.com/office/drawing/2010/main">
                <a:solidFill>
                  <a:srgbClr val="FFFFFF"/>
                </a:solidFill>
              </a14:hiddenFill>
            </a:ext>
          </a:extLst>
        </p:spPr>
      </p:pic>
      <p:pic>
        <p:nvPicPr>
          <p:cNvPr id="11316" name="Picture 52" descr="notes_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9713" y="150853"/>
            <a:ext cx="442912" cy="387351"/>
          </a:xfrm>
          <a:prstGeom prst="rect">
            <a:avLst/>
          </a:prstGeom>
          <a:noFill/>
          <a:extLst>
            <a:ext uri="{909E8E84-426E-40DD-AFC4-6F175D3DCCD1}">
              <a14:hiddenFill xmlns:a14="http://schemas.microsoft.com/office/drawing/2010/main">
                <a:solidFill>
                  <a:srgbClr val="FFFFFF"/>
                </a:solidFill>
              </a14:hiddenFill>
            </a:ext>
          </a:extLst>
        </p:spPr>
      </p:pic>
      <p:pic>
        <p:nvPicPr>
          <p:cNvPr id="11319" name="Picture 55" descr="exp_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31203" y="150854"/>
            <a:ext cx="611188" cy="388937"/>
          </a:xfrm>
          <a:prstGeom prst="rect">
            <a:avLst/>
          </a:prstGeom>
          <a:noFill/>
          <a:extLst>
            <a:ext uri="{909E8E84-426E-40DD-AFC4-6F175D3DCCD1}">
              <a14:hiddenFill xmlns:a14="http://schemas.microsoft.com/office/drawing/2010/main">
                <a:solidFill>
                  <a:srgbClr val="FFFFFF"/>
                </a:solidFill>
              </a14:hiddenFill>
            </a:ext>
          </a:extLst>
        </p:spPr>
      </p:pic>
      <p:pic>
        <p:nvPicPr>
          <p:cNvPr id="11322" name="Picture 58" descr="HSW icon_final_A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12016" y="50803"/>
            <a:ext cx="604837"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6" name="Lenses_Power_experiment.jpg" descr="Lenses_Power_experimen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21830" y="849528"/>
            <a:ext cx="86995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21">
            <a:extLst>
              <a:ext uri="{FF2B5EF4-FFF2-40B4-BE49-F238E27FC236}">
                <a16:creationId xmlns:a16="http://schemas.microsoft.com/office/drawing/2014/main" id="{94251B7E-E1B9-4D45-9AD8-7AAD1CEF68E9}"/>
              </a:ext>
            </a:extLst>
          </p:cNvPr>
          <p:cNvSpPr>
            <a:spLocks noChangeArrowheads="1"/>
          </p:cNvSpPr>
          <p:nvPr/>
        </p:nvSpPr>
        <p:spPr bwMode="auto">
          <a:xfrm>
            <a:off x="179572" y="999616"/>
            <a:ext cx="2712485" cy="4623827"/>
          </a:xfrm>
          <a:prstGeom prst="roundRect">
            <a:avLst>
              <a:gd name="adj" fmla="val 5926"/>
            </a:avLst>
          </a:prstGeom>
          <a:solidFill>
            <a:srgbClr val="3366FF"/>
          </a:solidFill>
          <a:ln w="25400">
            <a:noFill/>
            <a:round/>
            <a:headEnd/>
            <a:tailEnd/>
          </a:ln>
          <a:effectLst/>
        </p:spPr>
        <p:txBody>
          <a:bodyPr/>
          <a:lstStyle>
            <a:lvl1pPr marL="354013" indent="-354013">
              <a:defRPr>
                <a:solidFill>
                  <a:schemeClr val="tx1"/>
                </a:solidFill>
                <a:latin typeface="Arial" panose="020B0604020202020204" pitchFamily="34" charset="0"/>
              </a:defRPr>
            </a:lvl1pPr>
            <a:lvl2pPr marL="819150" indent="-285750">
              <a:defRPr>
                <a:solidFill>
                  <a:schemeClr val="tx1"/>
                </a:solidFill>
                <a:latin typeface="Arial" panose="020B0604020202020204" pitchFamily="34" charset="0"/>
              </a:defRPr>
            </a:lvl2pPr>
            <a:lvl3pPr marL="1227138" indent="-228600">
              <a:defRPr>
                <a:solidFill>
                  <a:schemeClr val="tx1"/>
                </a:solidFill>
                <a:latin typeface="Arial" panose="020B0604020202020204" pitchFamily="34" charset="0"/>
              </a:defRPr>
            </a:lvl3pPr>
            <a:lvl4pPr marL="1635125"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482588" indent="-482588">
              <a:buFont typeface="Wingdings" panose="05000000000000000000" pitchFamily="2" charset="2"/>
              <a:buChar char="!"/>
              <a:tabLst>
                <a:tab pos="592652" algn="l"/>
              </a:tabLst>
            </a:pPr>
            <a:r>
              <a:rPr lang="en-US" altLang="en-US" sz="3200" dirty="0">
                <a:solidFill>
                  <a:schemeClr val="bg1"/>
                </a:solidFill>
                <a:latin typeface="Arial" charset="0"/>
              </a:rPr>
              <a:t>Draw &amp; label a powerful and a weak lens.</a:t>
            </a:r>
          </a:p>
          <a:p>
            <a:pPr marL="482588" indent="-482588">
              <a:tabLst>
                <a:tab pos="592652" algn="l"/>
              </a:tabLst>
            </a:pPr>
            <a:r>
              <a:rPr lang="en-US" altLang="en-US" sz="3200" dirty="0">
                <a:solidFill>
                  <a:schemeClr val="bg1"/>
                </a:solidFill>
                <a:latin typeface="Arial" charset="0"/>
              </a:rPr>
              <a:t>	Describe the shape of each.</a:t>
            </a:r>
          </a:p>
        </p:txBody>
      </p:sp>
      <p:sp>
        <p:nvSpPr>
          <p:cNvPr id="16" name="5-Point Star 42">
            <a:extLst>
              <a:ext uri="{FF2B5EF4-FFF2-40B4-BE49-F238E27FC236}">
                <a16:creationId xmlns:a16="http://schemas.microsoft.com/office/drawing/2014/main" id="{43470A2F-D2D7-47B7-A192-D04E4B814567}"/>
              </a:ext>
            </a:extLst>
          </p:cNvPr>
          <p:cNvSpPr/>
          <p:nvPr/>
        </p:nvSpPr>
        <p:spPr>
          <a:xfrm>
            <a:off x="346320" y="4049231"/>
            <a:ext cx="382952" cy="374760"/>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Tree>
    <p:controls>
      <mc:AlternateContent xmlns:mc="http://schemas.openxmlformats.org/markup-compatibility/2006">
        <mc:Choice xmlns:v="urn:schemas-microsoft-com:vml" Requires="v">
          <p:control spid="2050" r:id="rId2" imgW="1828800" imgH="1828800"/>
        </mc:Choice>
        <mc:Fallback>
          <p:control r:id="rId2" imgW="1828800" imgH="1828800">
            <p:pic>
              <p:nvPicPr>
                <p:cNvPr id="2" name="ShockwaveFlash1"/>
                <p:cNvPicPr preferRelativeResize="0">
                  <a:picLocks noChangeArrowheads="1" noChangeShapeType="1"/>
                </p:cNvPicPr>
                <p:nvPr/>
              </p:nvPicPr>
              <p:blipFill>
                <a:blip r:embed="rId12"/>
                <a:srcRect/>
                <a:stretch>
                  <a:fillRect/>
                </a:stretch>
              </p:blipFill>
              <p:spPr bwMode="auto">
                <a:xfrm>
                  <a:off x="3022887" y="849528"/>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mc:AlternateContent xmlns:mc="http://schemas.openxmlformats.org/markup-compatibility/2006">
        <mc:Choice xmlns:v="urn:schemas-microsoft-com:vml" Requires="v">
          <p:control spid="2051" r:id="rId3" imgW="1828800" imgH="1828800"/>
        </mc:Choice>
        <mc:Fallback>
          <p:control r:id="rId3" imgW="1828800" imgH="1828800">
            <p:pic>
              <p:nvPicPr>
                <p:cNvPr id="14" name="ShockwaveFlash2">
                  <a:extLst>
                    <a:ext uri="{FF2B5EF4-FFF2-40B4-BE49-F238E27FC236}">
                      <a16:creationId xmlns:a16="http://schemas.microsoft.com/office/drawing/2014/main" id="{644A4E59-C538-4B30-A64E-A05AA3B97D28}"/>
                    </a:ext>
                  </a:extLst>
                </p:cNvPr>
                <p:cNvPicPr preferRelativeResize="0">
                  <a:picLocks noChangeArrowheads="1" noChangeShapeType="1"/>
                </p:cNvPicPr>
                <p:nvPr/>
              </p:nvPicPr>
              <p:blipFill>
                <a:blip r:embed="rId12"/>
                <a:srcRect/>
                <a:stretch>
                  <a:fillRect/>
                </a:stretch>
              </p:blipFill>
              <p:spPr bwMode="auto">
                <a:xfrm>
                  <a:off x="3020773" y="866989"/>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858640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E5E283-7BD6-4676-8868-CEAF586E2164}"/>
              </a:ext>
            </a:extLst>
          </p:cNvPr>
          <p:cNvPicPr>
            <a:picLocks noChangeAspect="1"/>
          </p:cNvPicPr>
          <p:nvPr/>
        </p:nvPicPr>
        <p:blipFill rotWithShape="1">
          <a:blip r:embed="rId2">
            <a:clrChange>
              <a:clrFrom>
                <a:srgbClr val="FCF8FB"/>
              </a:clrFrom>
              <a:clrTo>
                <a:srgbClr val="FCF8FB">
                  <a:alpha val="0"/>
                </a:srgbClr>
              </a:clrTo>
            </a:clrChange>
          </a:blip>
          <a:srcRect l="37796"/>
          <a:stretch/>
        </p:blipFill>
        <p:spPr>
          <a:xfrm>
            <a:off x="557618" y="1"/>
            <a:ext cx="1835445" cy="3308340"/>
          </a:xfrm>
          <a:prstGeom prst="rect">
            <a:avLst/>
          </a:prstGeom>
        </p:spPr>
      </p:pic>
      <p:pic>
        <p:nvPicPr>
          <p:cNvPr id="4" name="Picture 3">
            <a:extLst>
              <a:ext uri="{FF2B5EF4-FFF2-40B4-BE49-F238E27FC236}">
                <a16:creationId xmlns:a16="http://schemas.microsoft.com/office/drawing/2014/main" id="{5F6B4945-75BF-448D-811C-A769AB1B2892}"/>
              </a:ext>
            </a:extLst>
          </p:cNvPr>
          <p:cNvPicPr>
            <a:picLocks noChangeAspect="1"/>
          </p:cNvPicPr>
          <p:nvPr/>
        </p:nvPicPr>
        <p:blipFill rotWithShape="1">
          <a:blip r:embed="rId2">
            <a:clrChange>
              <a:clrFrom>
                <a:srgbClr val="FCF8FB"/>
              </a:clrFrom>
              <a:clrTo>
                <a:srgbClr val="FCF8FB">
                  <a:alpha val="0"/>
                </a:srgbClr>
              </a:clrTo>
            </a:clrChange>
          </a:blip>
          <a:srcRect r="62204"/>
          <a:stretch/>
        </p:blipFill>
        <p:spPr>
          <a:xfrm>
            <a:off x="1001824" y="3308341"/>
            <a:ext cx="1115237" cy="3308340"/>
          </a:xfrm>
          <a:prstGeom prst="rect">
            <a:avLst/>
          </a:prstGeom>
        </p:spPr>
      </p:pic>
      <p:sp>
        <p:nvSpPr>
          <p:cNvPr id="5" name="TextBox 4">
            <a:extLst>
              <a:ext uri="{FF2B5EF4-FFF2-40B4-BE49-F238E27FC236}">
                <a16:creationId xmlns:a16="http://schemas.microsoft.com/office/drawing/2014/main" id="{F7D3A78F-6477-4F95-9EFD-D3C19D7D1C79}"/>
              </a:ext>
            </a:extLst>
          </p:cNvPr>
          <p:cNvSpPr txBox="1"/>
          <p:nvPr/>
        </p:nvSpPr>
        <p:spPr>
          <a:xfrm>
            <a:off x="2393063" y="535256"/>
            <a:ext cx="9177079" cy="748988"/>
          </a:xfrm>
          <a:prstGeom prst="rect">
            <a:avLst/>
          </a:prstGeom>
          <a:noFill/>
        </p:spPr>
        <p:txBody>
          <a:bodyPr wrap="square" rtlCol="0">
            <a:spAutoFit/>
          </a:bodyPr>
          <a:lstStyle/>
          <a:p>
            <a:r>
              <a:rPr lang="en-GB" sz="4267" u="sng" dirty="0">
                <a:latin typeface="+mj-lt"/>
                <a:cs typeface="Arial" panose="020B0604020202020204" pitchFamily="34" charset="0"/>
              </a:rPr>
              <a:t>Powerful lens</a:t>
            </a:r>
          </a:p>
        </p:txBody>
      </p:sp>
      <p:sp>
        <p:nvSpPr>
          <p:cNvPr id="7" name="Rectangle 6">
            <a:extLst>
              <a:ext uri="{FF2B5EF4-FFF2-40B4-BE49-F238E27FC236}">
                <a16:creationId xmlns:a16="http://schemas.microsoft.com/office/drawing/2014/main" id="{12360706-8645-44AD-876B-0790F057D8B9}"/>
              </a:ext>
            </a:extLst>
          </p:cNvPr>
          <p:cNvSpPr/>
          <p:nvPr/>
        </p:nvSpPr>
        <p:spPr>
          <a:xfrm>
            <a:off x="2393064" y="1314935"/>
            <a:ext cx="9366104" cy="748988"/>
          </a:xfrm>
          <a:prstGeom prst="rect">
            <a:avLst/>
          </a:prstGeom>
        </p:spPr>
        <p:txBody>
          <a:bodyPr wrap="square">
            <a:spAutoFit/>
          </a:bodyPr>
          <a:lstStyle/>
          <a:p>
            <a:pPr lvl="0"/>
            <a:r>
              <a:rPr lang="en-GB" sz="4267" dirty="0">
                <a:solidFill>
                  <a:prstClr val="black"/>
                </a:solidFill>
                <a:latin typeface="+mj-lt"/>
                <a:cs typeface="Arial" panose="020B0604020202020204" pitchFamily="34" charset="0"/>
              </a:rPr>
              <a:t>Thicker in the middle, more curved.</a:t>
            </a:r>
          </a:p>
        </p:txBody>
      </p:sp>
      <p:sp>
        <p:nvSpPr>
          <p:cNvPr id="8" name="TextBox 7">
            <a:extLst>
              <a:ext uri="{FF2B5EF4-FFF2-40B4-BE49-F238E27FC236}">
                <a16:creationId xmlns:a16="http://schemas.microsoft.com/office/drawing/2014/main" id="{A4C5EA09-1D21-403A-81FB-816982AE061F}"/>
              </a:ext>
            </a:extLst>
          </p:cNvPr>
          <p:cNvSpPr txBox="1"/>
          <p:nvPr/>
        </p:nvSpPr>
        <p:spPr>
          <a:xfrm>
            <a:off x="2393065" y="3698157"/>
            <a:ext cx="9177079" cy="748988"/>
          </a:xfrm>
          <a:prstGeom prst="rect">
            <a:avLst/>
          </a:prstGeom>
          <a:noFill/>
        </p:spPr>
        <p:txBody>
          <a:bodyPr wrap="square" rtlCol="0">
            <a:spAutoFit/>
          </a:bodyPr>
          <a:lstStyle/>
          <a:p>
            <a:r>
              <a:rPr lang="en-GB" sz="4267" u="sng" dirty="0">
                <a:latin typeface="+mj-lt"/>
                <a:cs typeface="Arial" panose="020B0604020202020204" pitchFamily="34" charset="0"/>
              </a:rPr>
              <a:t>Weak lens</a:t>
            </a:r>
          </a:p>
        </p:txBody>
      </p:sp>
      <p:sp>
        <p:nvSpPr>
          <p:cNvPr id="9" name="Rectangle 8">
            <a:extLst>
              <a:ext uri="{FF2B5EF4-FFF2-40B4-BE49-F238E27FC236}">
                <a16:creationId xmlns:a16="http://schemas.microsoft.com/office/drawing/2014/main" id="{710D4E0E-50FD-4313-AB8F-7F96834BBDC0}"/>
              </a:ext>
            </a:extLst>
          </p:cNvPr>
          <p:cNvSpPr/>
          <p:nvPr/>
        </p:nvSpPr>
        <p:spPr>
          <a:xfrm>
            <a:off x="2393064" y="4477837"/>
            <a:ext cx="9366104" cy="748988"/>
          </a:xfrm>
          <a:prstGeom prst="rect">
            <a:avLst/>
          </a:prstGeom>
        </p:spPr>
        <p:txBody>
          <a:bodyPr wrap="square">
            <a:spAutoFit/>
          </a:bodyPr>
          <a:lstStyle/>
          <a:p>
            <a:pPr lvl="0"/>
            <a:r>
              <a:rPr lang="en-GB" sz="4267" dirty="0">
                <a:solidFill>
                  <a:prstClr val="black"/>
                </a:solidFill>
                <a:latin typeface="+mj-lt"/>
                <a:cs typeface="Arial" panose="020B0604020202020204" pitchFamily="34" charset="0"/>
              </a:rPr>
              <a:t>Thinner in the middle, more curved.</a:t>
            </a:r>
          </a:p>
        </p:txBody>
      </p:sp>
      <p:sp>
        <p:nvSpPr>
          <p:cNvPr id="10" name="Rectangle 9">
            <a:extLst>
              <a:ext uri="{FF2B5EF4-FFF2-40B4-BE49-F238E27FC236}">
                <a16:creationId xmlns:a16="http://schemas.microsoft.com/office/drawing/2014/main" id="{18909E27-96DA-4DB1-B987-11E6DB7AD8D7}"/>
              </a:ext>
            </a:extLst>
          </p:cNvPr>
          <p:cNvSpPr/>
          <p:nvPr/>
        </p:nvSpPr>
        <p:spPr>
          <a:xfrm>
            <a:off x="2393064" y="2094624"/>
            <a:ext cx="9366104" cy="748988"/>
          </a:xfrm>
          <a:prstGeom prst="rect">
            <a:avLst/>
          </a:prstGeom>
        </p:spPr>
        <p:txBody>
          <a:bodyPr wrap="square">
            <a:spAutoFit/>
          </a:bodyPr>
          <a:lstStyle/>
          <a:p>
            <a:pPr lvl="0"/>
            <a:r>
              <a:rPr lang="en-GB" sz="4267" dirty="0">
                <a:solidFill>
                  <a:prstClr val="black"/>
                </a:solidFill>
                <a:latin typeface="+mj-lt"/>
                <a:cs typeface="Arial" panose="020B0604020202020204" pitchFamily="34" charset="0"/>
              </a:rPr>
              <a:t>Shorter focal length</a:t>
            </a:r>
          </a:p>
        </p:txBody>
      </p:sp>
      <p:sp>
        <p:nvSpPr>
          <p:cNvPr id="11" name="Rectangle 10">
            <a:extLst>
              <a:ext uri="{FF2B5EF4-FFF2-40B4-BE49-F238E27FC236}">
                <a16:creationId xmlns:a16="http://schemas.microsoft.com/office/drawing/2014/main" id="{6F7147FE-08F2-45AF-98BA-1F887F63AAE4}"/>
              </a:ext>
            </a:extLst>
          </p:cNvPr>
          <p:cNvSpPr/>
          <p:nvPr/>
        </p:nvSpPr>
        <p:spPr>
          <a:xfrm>
            <a:off x="2393064" y="5257515"/>
            <a:ext cx="9366104" cy="748988"/>
          </a:xfrm>
          <a:prstGeom prst="rect">
            <a:avLst/>
          </a:prstGeom>
        </p:spPr>
        <p:txBody>
          <a:bodyPr wrap="square">
            <a:spAutoFit/>
          </a:bodyPr>
          <a:lstStyle/>
          <a:p>
            <a:pPr lvl="0"/>
            <a:r>
              <a:rPr lang="en-GB" sz="4267" dirty="0">
                <a:solidFill>
                  <a:prstClr val="black"/>
                </a:solidFill>
                <a:latin typeface="+mj-lt"/>
                <a:cs typeface="Arial" panose="020B0604020202020204" pitchFamily="34" charset="0"/>
              </a:rPr>
              <a:t>Longer focal length</a:t>
            </a:r>
          </a:p>
        </p:txBody>
      </p:sp>
      <p:grpSp>
        <p:nvGrpSpPr>
          <p:cNvPr id="12" name="Group 11">
            <a:extLst>
              <a:ext uri="{FF2B5EF4-FFF2-40B4-BE49-F238E27FC236}">
                <a16:creationId xmlns:a16="http://schemas.microsoft.com/office/drawing/2014/main" id="{E46A0CA8-1B03-4A8B-9287-6EA51591E4CA}"/>
              </a:ext>
            </a:extLst>
          </p:cNvPr>
          <p:cNvGrpSpPr/>
          <p:nvPr/>
        </p:nvGrpSpPr>
        <p:grpSpPr>
          <a:xfrm>
            <a:off x="8993875" y="192655"/>
            <a:ext cx="3198125" cy="646331"/>
            <a:chOff x="8993875" y="93140"/>
            <a:chExt cx="3198125" cy="646331"/>
          </a:xfrm>
        </p:grpSpPr>
        <p:sp>
          <p:nvSpPr>
            <p:cNvPr id="13" name="TextBox 12">
              <a:extLst>
                <a:ext uri="{FF2B5EF4-FFF2-40B4-BE49-F238E27FC236}">
                  <a16:creationId xmlns:a16="http://schemas.microsoft.com/office/drawing/2014/main" id="{DDC7FA7C-408C-4414-A53C-5EFA30D086D7}"/>
                </a:ext>
              </a:extLst>
            </p:cNvPr>
            <p:cNvSpPr txBox="1"/>
            <p:nvPr/>
          </p:nvSpPr>
          <p:spPr>
            <a:xfrm>
              <a:off x="8993875" y="93140"/>
              <a:ext cx="3198125" cy="646331"/>
            </a:xfrm>
            <a:prstGeom prst="rect">
              <a:avLst/>
            </a:prstGeom>
            <a:solidFill>
              <a:schemeClr val="accent1">
                <a:lumMod val="75000"/>
              </a:schemeClr>
            </a:solidFill>
          </p:spPr>
          <p:txBody>
            <a:bodyPr wrap="square" rtlCol="0">
              <a:spAutoFit/>
            </a:bodyPr>
            <a:lstStyle/>
            <a:p>
              <a:pPr algn="r"/>
              <a:r>
                <a:rPr lang="en-GB" sz="3600" dirty="0">
                  <a:solidFill>
                    <a:schemeClr val="bg1"/>
                  </a:solidFill>
                  <a:latin typeface="+mj-lt"/>
                </a:rPr>
                <a:t>Write Down</a:t>
              </a:r>
            </a:p>
          </p:txBody>
        </p:sp>
        <p:pic>
          <p:nvPicPr>
            <p:cNvPr id="14" name="Picture 13">
              <a:extLst>
                <a:ext uri="{FF2B5EF4-FFF2-40B4-BE49-F238E27FC236}">
                  <a16:creationId xmlns:a16="http://schemas.microsoft.com/office/drawing/2014/main" id="{51D6D7DE-7697-4DBF-BDCF-500BA717BCC6}"/>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8993875" y="110755"/>
              <a:ext cx="648631" cy="628716"/>
            </a:xfrm>
            <a:prstGeom prst="rect">
              <a:avLst/>
            </a:prstGeom>
          </p:spPr>
        </p:pic>
      </p:grpSp>
    </p:spTree>
    <p:extLst>
      <p:ext uri="{BB962C8B-B14F-4D97-AF65-F5344CB8AC3E}">
        <p14:creationId xmlns:p14="http://schemas.microsoft.com/office/powerpoint/2010/main" val="24454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02" name="Rectangle 62"/>
          <p:cNvSpPr>
            <a:spLocks noGrp="1" noChangeArrowheads="1"/>
          </p:cNvSpPr>
          <p:nvPr>
            <p:ph type="title"/>
          </p:nvPr>
        </p:nvSpPr>
        <p:spPr/>
        <p:txBody>
          <a:bodyPr/>
          <a:lstStyle/>
          <a:p>
            <a:r>
              <a:rPr lang="en-GB" altLang="en-US"/>
              <a:t>How do convex lenses work?</a:t>
            </a:r>
          </a:p>
        </p:txBody>
      </p:sp>
      <p:pic>
        <p:nvPicPr>
          <p:cNvPr id="10303" name="Picture 63"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1092" y="6167441"/>
            <a:ext cx="630237" cy="574675"/>
          </a:xfrm>
          <a:prstGeom prst="rect">
            <a:avLst/>
          </a:prstGeom>
          <a:noFill/>
          <a:extLst>
            <a:ext uri="{909E8E84-426E-40DD-AFC4-6F175D3DCCD1}">
              <a14:hiddenFill xmlns:a14="http://schemas.microsoft.com/office/drawing/2010/main">
                <a:solidFill>
                  <a:srgbClr val="FFFFFF"/>
                </a:solidFill>
              </a14:hiddenFill>
            </a:ext>
          </a:extLst>
        </p:spPr>
      </p:pic>
      <p:pic>
        <p:nvPicPr>
          <p:cNvPr id="10304" name="Picture 64" descr="flash_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75729" y="117475"/>
            <a:ext cx="385763" cy="431800"/>
          </a:xfrm>
          <a:prstGeom prst="rect">
            <a:avLst/>
          </a:prstGeom>
          <a:noFill/>
          <a:extLst>
            <a:ext uri="{909E8E84-426E-40DD-AFC4-6F175D3DCCD1}">
              <a14:hiddenFill xmlns:a14="http://schemas.microsoft.com/office/drawing/2010/main">
                <a:solidFill>
                  <a:srgbClr val="FFFFFF"/>
                </a:solidFill>
              </a14:hiddenFill>
            </a:ext>
          </a:extLst>
        </p:spPr>
      </p:pic>
      <p:pic>
        <p:nvPicPr>
          <p:cNvPr id="10307" name="Picture 67" descr="notes_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97888" y="150885"/>
            <a:ext cx="442912" cy="387351"/>
          </a:xfrm>
          <a:prstGeom prst="rect">
            <a:avLst/>
          </a:prstGeom>
          <a:noFill/>
          <a:extLst>
            <a:ext uri="{909E8E84-426E-40DD-AFC4-6F175D3DCCD1}">
              <a14:hiddenFill xmlns:a14="http://schemas.microsoft.com/office/drawing/2010/main">
                <a:solidFill>
                  <a:srgbClr val="FFFFFF"/>
                </a:solidFill>
              </a14:hiddenFill>
            </a:ext>
          </a:extLst>
        </p:spPr>
      </p:pic>
      <p:pic>
        <p:nvPicPr>
          <p:cNvPr id="10316" name="lenses_player_howlenseswork.jpg" descr="lenses_player_howlenseswor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6727" y="800100"/>
            <a:ext cx="86995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3074" r:id="rId2" imgW="1828800" imgH="1828800"/>
        </mc:Choice>
        <mc:Fallback>
          <p:control r:id="rId2" imgW="1828800" imgH="1828800">
            <p:pic>
              <p:nvPicPr>
                <p:cNvPr id="2" name="ShockwaveFlash1"/>
                <p:cNvPicPr preferRelativeResize="0">
                  <a:picLocks noChangeArrowheads="1" noChangeShapeType="1"/>
                </p:cNvPicPr>
                <p:nvPr/>
              </p:nvPicPr>
              <p:blipFill>
                <a:blip r:embed="rId10"/>
                <a:srcRect/>
                <a:stretch>
                  <a:fillRect/>
                </a:stretch>
              </p:blipFill>
              <p:spPr bwMode="auto">
                <a:xfrm>
                  <a:off x="173778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mc:AlternateContent xmlns:mc="http://schemas.openxmlformats.org/markup-compatibility/2006">
        <mc:Choice xmlns:v="urn:schemas-microsoft-com:vml" Requires="v">
          <p:control spid="3075" r:id="rId3" imgW="1828800" imgH="1828800"/>
        </mc:Choice>
        <mc:Fallback>
          <p:control r:id="rId3" imgW="1828800" imgH="1828800">
            <p:pic>
              <p:nvPicPr>
                <p:cNvPr id="8" name="ShockwaveFlash2">
                  <a:extLst>
                    <a:ext uri="{FF2B5EF4-FFF2-40B4-BE49-F238E27FC236}">
                      <a16:creationId xmlns:a16="http://schemas.microsoft.com/office/drawing/2014/main" id="{53FE3A87-68BA-4038-9726-1028395BC474}"/>
                    </a:ext>
                  </a:extLst>
                </p:cNvPr>
                <p:cNvPicPr preferRelativeResize="0">
                  <a:picLocks noChangeArrowheads="1" noChangeShapeType="1"/>
                </p:cNvPicPr>
                <p:nvPr/>
              </p:nvPicPr>
              <p:blipFill>
                <a:blip r:embed="rId10"/>
                <a:srcRect/>
                <a:stretch>
                  <a:fillRect/>
                </a:stretch>
              </p:blipFill>
              <p:spPr bwMode="auto">
                <a:xfrm>
                  <a:off x="1736727" y="804864"/>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378256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A87D95-C054-470C-B586-940F82C23401}"/>
              </a:ext>
            </a:extLst>
          </p:cNvPr>
          <p:cNvPicPr>
            <a:picLocks noChangeAspect="1"/>
          </p:cNvPicPr>
          <p:nvPr/>
        </p:nvPicPr>
        <p:blipFill>
          <a:blip r:embed="rId2"/>
          <a:stretch>
            <a:fillRect/>
          </a:stretch>
        </p:blipFill>
        <p:spPr>
          <a:xfrm>
            <a:off x="2862834" y="0"/>
            <a:ext cx="6466333" cy="6858000"/>
          </a:xfrm>
          <a:prstGeom prst="rect">
            <a:avLst/>
          </a:prstGeom>
        </p:spPr>
      </p:pic>
    </p:spTree>
    <p:extLst>
      <p:ext uri="{BB962C8B-B14F-4D97-AF65-F5344CB8AC3E}">
        <p14:creationId xmlns:p14="http://schemas.microsoft.com/office/powerpoint/2010/main" val="211633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3341049"/>
            <a:ext cx="4053235" cy="3516955"/>
          </a:xfrm>
          <a:prstGeom prst="rect">
            <a:avLst/>
          </a:prstGeom>
        </p:spPr>
      </p:pic>
      <p:sp>
        <p:nvSpPr>
          <p:cNvPr id="2" name="TextBox 1"/>
          <p:cNvSpPr txBox="1"/>
          <p:nvPr/>
        </p:nvSpPr>
        <p:spPr>
          <a:xfrm>
            <a:off x="9656722" y="-1"/>
            <a:ext cx="2535289" cy="666786"/>
          </a:xfrm>
          <a:prstGeom prst="rect">
            <a:avLst/>
          </a:prstGeom>
          <a:noFill/>
        </p:spPr>
        <p:txBody>
          <a:bodyPr wrap="square" rtlCol="0">
            <a:spAutoFit/>
          </a:bodyPr>
          <a:lstStyle/>
          <a:p>
            <a:pPr algn="r" defTabSz="914377">
              <a:defRPr/>
            </a:pPr>
            <a:r>
              <a:rPr lang="en-GB" sz="3733">
                <a:solidFill>
                  <a:srgbClr val="FFFFFF"/>
                </a:solidFill>
                <a:latin typeface="Calibri" panose="020F0502020204030204" pitchFamily="34" charset="0"/>
              </a:rPr>
              <a:t>Hot seat</a:t>
            </a:r>
          </a:p>
        </p:txBody>
      </p:sp>
      <p:sp>
        <p:nvSpPr>
          <p:cNvPr id="5" name="AutoShape 20"/>
          <p:cNvSpPr>
            <a:spLocks noChangeArrowheads="1"/>
          </p:cNvSpPr>
          <p:nvPr/>
        </p:nvSpPr>
        <p:spPr bwMode="auto">
          <a:xfrm>
            <a:off x="104965" y="113037"/>
            <a:ext cx="8098395" cy="645943"/>
          </a:xfrm>
          <a:prstGeom prst="roundRect">
            <a:avLst>
              <a:gd name="adj" fmla="val 13342"/>
            </a:avLst>
          </a:prstGeom>
          <a:solidFill>
            <a:srgbClr val="0066FF"/>
          </a:solidFill>
          <a:ln w="25400">
            <a:noFill/>
            <a:round/>
            <a:headEnd/>
            <a:tailEnd/>
          </a:ln>
          <a:effectLst/>
        </p:spPr>
        <p:txBody>
          <a:bodyPr/>
          <a:lstStyle/>
          <a:p>
            <a:pPr marL="358766" indent="-358766" defTabSz="914377">
              <a:defRPr/>
            </a:pPr>
            <a:r>
              <a:rPr lang="en-GB" sz="3200" kern="0">
                <a:solidFill>
                  <a:srgbClr val="FFFFFF"/>
                </a:solidFill>
                <a:latin typeface="Calibri" pitchFamily="34" charset="0"/>
                <a:sym typeface="Webdings"/>
              </a:rPr>
              <a:t> Give a clue or definition for these keywords.</a:t>
            </a:r>
            <a:r>
              <a:rPr lang="en-GB" sz="3200" kern="0">
                <a:solidFill>
                  <a:srgbClr val="FFFFFF"/>
                </a:solidFill>
                <a:latin typeface="Calibri" pitchFamily="34" charset="0"/>
                <a:sym typeface="Wingdings"/>
              </a:rPr>
              <a:t>	</a:t>
            </a:r>
            <a:endParaRPr lang="en-GB" sz="3200" kern="0">
              <a:solidFill>
                <a:srgbClr val="FFFFFF"/>
              </a:solidFill>
              <a:latin typeface="Calibri" pitchFamily="34" charset="0"/>
            </a:endParaRPr>
          </a:p>
        </p:txBody>
      </p:sp>
      <p:sp>
        <p:nvSpPr>
          <p:cNvPr id="4" name="TextBox 3">
            <a:extLst>
              <a:ext uri="{FF2B5EF4-FFF2-40B4-BE49-F238E27FC236}">
                <a16:creationId xmlns:a16="http://schemas.microsoft.com/office/drawing/2014/main" id="{B5E4C7F9-47AA-4102-AB96-955EF4F76275}"/>
              </a:ext>
            </a:extLst>
          </p:cNvPr>
          <p:cNvSpPr txBox="1"/>
          <p:nvPr/>
        </p:nvSpPr>
        <p:spPr>
          <a:xfrm>
            <a:off x="0" y="1186817"/>
            <a:ext cx="12192000" cy="2062103"/>
          </a:xfrm>
          <a:prstGeom prst="rect">
            <a:avLst/>
          </a:prstGeom>
          <a:noFill/>
        </p:spPr>
        <p:txBody>
          <a:bodyPr wrap="square" rtlCol="0">
            <a:spAutoFit/>
          </a:bodyPr>
          <a:lstStyle/>
          <a:p>
            <a:pPr algn="ctr" defTabSz="914377">
              <a:defRPr/>
            </a:pPr>
            <a:r>
              <a:rPr lang="en-GB" sz="12800" dirty="0">
                <a:solidFill>
                  <a:srgbClr val="FFFFFF"/>
                </a:solidFill>
                <a:latin typeface="Arial"/>
              </a:rPr>
              <a:t>convex lens</a:t>
            </a:r>
          </a:p>
        </p:txBody>
      </p:sp>
    </p:spTree>
    <p:extLst>
      <p:ext uri="{BB962C8B-B14F-4D97-AF65-F5344CB8AC3E}">
        <p14:creationId xmlns:p14="http://schemas.microsoft.com/office/powerpoint/2010/main" val="223992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3341049"/>
            <a:ext cx="4053235" cy="3516955"/>
          </a:xfrm>
          <a:prstGeom prst="rect">
            <a:avLst/>
          </a:prstGeom>
        </p:spPr>
      </p:pic>
      <p:sp>
        <p:nvSpPr>
          <p:cNvPr id="2" name="TextBox 1"/>
          <p:cNvSpPr txBox="1"/>
          <p:nvPr/>
        </p:nvSpPr>
        <p:spPr>
          <a:xfrm>
            <a:off x="9656722" y="-1"/>
            <a:ext cx="2535289" cy="666786"/>
          </a:xfrm>
          <a:prstGeom prst="rect">
            <a:avLst/>
          </a:prstGeom>
          <a:noFill/>
        </p:spPr>
        <p:txBody>
          <a:bodyPr wrap="square" rtlCol="0">
            <a:spAutoFit/>
          </a:bodyPr>
          <a:lstStyle/>
          <a:p>
            <a:pPr algn="r" defTabSz="914377">
              <a:defRPr/>
            </a:pPr>
            <a:r>
              <a:rPr lang="en-GB" sz="3733">
                <a:solidFill>
                  <a:srgbClr val="FFFFFF"/>
                </a:solidFill>
                <a:latin typeface="Calibri" panose="020F0502020204030204" pitchFamily="34" charset="0"/>
              </a:rPr>
              <a:t>Hot seat</a:t>
            </a:r>
          </a:p>
        </p:txBody>
      </p:sp>
      <p:sp>
        <p:nvSpPr>
          <p:cNvPr id="5" name="AutoShape 20"/>
          <p:cNvSpPr>
            <a:spLocks noChangeArrowheads="1"/>
          </p:cNvSpPr>
          <p:nvPr/>
        </p:nvSpPr>
        <p:spPr bwMode="auto">
          <a:xfrm>
            <a:off x="104965" y="113037"/>
            <a:ext cx="8098395" cy="645943"/>
          </a:xfrm>
          <a:prstGeom prst="roundRect">
            <a:avLst>
              <a:gd name="adj" fmla="val 13342"/>
            </a:avLst>
          </a:prstGeom>
          <a:solidFill>
            <a:srgbClr val="0066FF"/>
          </a:solidFill>
          <a:ln w="25400">
            <a:noFill/>
            <a:round/>
            <a:headEnd/>
            <a:tailEnd/>
          </a:ln>
          <a:effectLst/>
        </p:spPr>
        <p:txBody>
          <a:bodyPr/>
          <a:lstStyle/>
          <a:p>
            <a:pPr marL="358766" indent="-358766" defTabSz="914377">
              <a:defRPr/>
            </a:pPr>
            <a:r>
              <a:rPr lang="en-GB" sz="3200" kern="0">
                <a:solidFill>
                  <a:srgbClr val="FFFFFF"/>
                </a:solidFill>
                <a:latin typeface="Calibri" pitchFamily="34" charset="0"/>
                <a:sym typeface="Webdings"/>
              </a:rPr>
              <a:t> Give a clue or definition for these keywords.</a:t>
            </a:r>
            <a:r>
              <a:rPr lang="en-GB" sz="3200" kern="0">
                <a:solidFill>
                  <a:srgbClr val="FFFFFF"/>
                </a:solidFill>
                <a:latin typeface="Calibri" pitchFamily="34" charset="0"/>
                <a:sym typeface="Wingdings"/>
              </a:rPr>
              <a:t>	</a:t>
            </a:r>
            <a:endParaRPr lang="en-GB" sz="3200" kern="0">
              <a:solidFill>
                <a:srgbClr val="FFFFFF"/>
              </a:solidFill>
              <a:latin typeface="Calibri" pitchFamily="34" charset="0"/>
            </a:endParaRPr>
          </a:p>
        </p:txBody>
      </p:sp>
      <p:sp>
        <p:nvSpPr>
          <p:cNvPr id="4" name="TextBox 3">
            <a:extLst>
              <a:ext uri="{FF2B5EF4-FFF2-40B4-BE49-F238E27FC236}">
                <a16:creationId xmlns:a16="http://schemas.microsoft.com/office/drawing/2014/main" id="{B5E4C7F9-47AA-4102-AB96-955EF4F76275}"/>
              </a:ext>
            </a:extLst>
          </p:cNvPr>
          <p:cNvSpPr txBox="1"/>
          <p:nvPr/>
        </p:nvSpPr>
        <p:spPr>
          <a:xfrm>
            <a:off x="0" y="1186817"/>
            <a:ext cx="12192000" cy="2062103"/>
          </a:xfrm>
          <a:prstGeom prst="rect">
            <a:avLst/>
          </a:prstGeom>
          <a:noFill/>
        </p:spPr>
        <p:txBody>
          <a:bodyPr wrap="square" rtlCol="0">
            <a:spAutoFit/>
          </a:bodyPr>
          <a:lstStyle/>
          <a:p>
            <a:pPr algn="ctr" defTabSz="914377">
              <a:defRPr/>
            </a:pPr>
            <a:r>
              <a:rPr lang="en-GB" sz="12800" dirty="0">
                <a:solidFill>
                  <a:srgbClr val="FFFFFF"/>
                </a:solidFill>
                <a:latin typeface="Arial"/>
              </a:rPr>
              <a:t>focus</a:t>
            </a:r>
          </a:p>
        </p:txBody>
      </p:sp>
    </p:spTree>
    <p:extLst>
      <p:ext uri="{BB962C8B-B14F-4D97-AF65-F5344CB8AC3E}">
        <p14:creationId xmlns:p14="http://schemas.microsoft.com/office/powerpoint/2010/main" val="117062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3341049"/>
            <a:ext cx="4053235" cy="3516955"/>
          </a:xfrm>
          <a:prstGeom prst="rect">
            <a:avLst/>
          </a:prstGeom>
        </p:spPr>
      </p:pic>
      <p:sp>
        <p:nvSpPr>
          <p:cNvPr id="2" name="TextBox 1"/>
          <p:cNvSpPr txBox="1"/>
          <p:nvPr/>
        </p:nvSpPr>
        <p:spPr>
          <a:xfrm>
            <a:off x="9656722" y="-1"/>
            <a:ext cx="2535289" cy="666786"/>
          </a:xfrm>
          <a:prstGeom prst="rect">
            <a:avLst/>
          </a:prstGeom>
          <a:noFill/>
        </p:spPr>
        <p:txBody>
          <a:bodyPr wrap="square" rtlCol="0">
            <a:spAutoFit/>
          </a:bodyPr>
          <a:lstStyle/>
          <a:p>
            <a:pPr algn="r" defTabSz="914377">
              <a:defRPr/>
            </a:pPr>
            <a:r>
              <a:rPr lang="en-GB" sz="3733">
                <a:solidFill>
                  <a:srgbClr val="FFFFFF"/>
                </a:solidFill>
                <a:latin typeface="Calibri" panose="020F0502020204030204" pitchFamily="34" charset="0"/>
              </a:rPr>
              <a:t>Hot seat</a:t>
            </a:r>
          </a:p>
        </p:txBody>
      </p:sp>
      <p:sp>
        <p:nvSpPr>
          <p:cNvPr id="5" name="AutoShape 20"/>
          <p:cNvSpPr>
            <a:spLocks noChangeArrowheads="1"/>
          </p:cNvSpPr>
          <p:nvPr/>
        </p:nvSpPr>
        <p:spPr bwMode="auto">
          <a:xfrm>
            <a:off x="104965" y="113037"/>
            <a:ext cx="8098395" cy="645943"/>
          </a:xfrm>
          <a:prstGeom prst="roundRect">
            <a:avLst>
              <a:gd name="adj" fmla="val 13342"/>
            </a:avLst>
          </a:prstGeom>
          <a:solidFill>
            <a:srgbClr val="0066FF"/>
          </a:solidFill>
          <a:ln w="25400">
            <a:noFill/>
            <a:round/>
            <a:headEnd/>
            <a:tailEnd/>
          </a:ln>
          <a:effectLst/>
        </p:spPr>
        <p:txBody>
          <a:bodyPr/>
          <a:lstStyle/>
          <a:p>
            <a:pPr marL="358766" indent="-358766" defTabSz="914377">
              <a:defRPr/>
            </a:pPr>
            <a:r>
              <a:rPr lang="en-GB" sz="3200" kern="0">
                <a:solidFill>
                  <a:srgbClr val="FFFFFF"/>
                </a:solidFill>
                <a:latin typeface="Calibri" pitchFamily="34" charset="0"/>
                <a:sym typeface="Webdings"/>
              </a:rPr>
              <a:t> Give a clue or definition for these keywords.</a:t>
            </a:r>
            <a:r>
              <a:rPr lang="en-GB" sz="3200" kern="0">
                <a:solidFill>
                  <a:srgbClr val="FFFFFF"/>
                </a:solidFill>
                <a:latin typeface="Calibri" pitchFamily="34" charset="0"/>
                <a:sym typeface="Wingdings"/>
              </a:rPr>
              <a:t>	</a:t>
            </a:r>
            <a:endParaRPr lang="en-GB" sz="3200" kern="0">
              <a:solidFill>
                <a:srgbClr val="FFFFFF"/>
              </a:solidFill>
              <a:latin typeface="Calibri" pitchFamily="34" charset="0"/>
            </a:endParaRPr>
          </a:p>
        </p:txBody>
      </p:sp>
      <p:sp>
        <p:nvSpPr>
          <p:cNvPr id="4" name="TextBox 3">
            <a:extLst>
              <a:ext uri="{FF2B5EF4-FFF2-40B4-BE49-F238E27FC236}">
                <a16:creationId xmlns:a16="http://schemas.microsoft.com/office/drawing/2014/main" id="{B5E4C7F9-47AA-4102-AB96-955EF4F76275}"/>
              </a:ext>
            </a:extLst>
          </p:cNvPr>
          <p:cNvSpPr txBox="1"/>
          <p:nvPr/>
        </p:nvSpPr>
        <p:spPr>
          <a:xfrm>
            <a:off x="0" y="1186817"/>
            <a:ext cx="12192000" cy="2062103"/>
          </a:xfrm>
          <a:prstGeom prst="rect">
            <a:avLst/>
          </a:prstGeom>
          <a:noFill/>
        </p:spPr>
        <p:txBody>
          <a:bodyPr wrap="square" rtlCol="0">
            <a:spAutoFit/>
          </a:bodyPr>
          <a:lstStyle/>
          <a:p>
            <a:pPr algn="ctr" defTabSz="914377">
              <a:defRPr/>
            </a:pPr>
            <a:r>
              <a:rPr lang="en-GB" sz="12800" dirty="0">
                <a:solidFill>
                  <a:srgbClr val="FFFFFF"/>
                </a:solidFill>
                <a:latin typeface="Arial"/>
              </a:rPr>
              <a:t>concave lens</a:t>
            </a:r>
          </a:p>
        </p:txBody>
      </p:sp>
    </p:spTree>
    <p:extLst>
      <p:ext uri="{BB962C8B-B14F-4D97-AF65-F5344CB8AC3E}">
        <p14:creationId xmlns:p14="http://schemas.microsoft.com/office/powerpoint/2010/main" val="37096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A102F2E-962C-4540-B7AB-3CD9865BC2A3}"/>
              </a:ext>
            </a:extLst>
          </p:cNvPr>
          <p:cNvGraphicFramePr>
            <a:graphicFrameLocks noGrp="1"/>
          </p:cNvGraphicFramePr>
          <p:nvPr>
            <p:extLst>
              <p:ext uri="{D42A27DB-BD31-4B8C-83A1-F6EECF244321}">
                <p14:modId xmlns:p14="http://schemas.microsoft.com/office/powerpoint/2010/main" val="1078352987"/>
              </p:ext>
            </p:extLst>
          </p:nvPr>
        </p:nvGraphicFramePr>
        <p:xfrm>
          <a:off x="1157513" y="1834596"/>
          <a:ext cx="9876974" cy="2654303"/>
        </p:xfrm>
        <a:graphic>
          <a:graphicData uri="http://schemas.openxmlformats.org/drawingml/2006/table">
            <a:tbl>
              <a:tblPr firstRow="1" bandRow="1">
                <a:tableStyleId>{5C22544A-7EE6-4342-B048-85BDC9FD1C3A}</a:tableStyleId>
              </a:tblPr>
              <a:tblGrid>
                <a:gridCol w="4938487">
                  <a:extLst>
                    <a:ext uri="{9D8B030D-6E8A-4147-A177-3AD203B41FA5}">
                      <a16:colId xmlns:a16="http://schemas.microsoft.com/office/drawing/2014/main" val="2015881620"/>
                    </a:ext>
                  </a:extLst>
                </a:gridCol>
                <a:gridCol w="4938487">
                  <a:extLst>
                    <a:ext uri="{9D8B030D-6E8A-4147-A177-3AD203B41FA5}">
                      <a16:colId xmlns:a16="http://schemas.microsoft.com/office/drawing/2014/main" val="1352724215"/>
                    </a:ext>
                  </a:extLst>
                </a:gridCol>
              </a:tblGrid>
              <a:tr h="630164">
                <a:tc>
                  <a:txBody>
                    <a:bodyPr/>
                    <a:lstStyle/>
                    <a:p>
                      <a:r>
                        <a:rPr lang="en-GB" sz="2800" dirty="0"/>
                        <a:t>Equipment</a:t>
                      </a:r>
                    </a:p>
                  </a:txBody>
                  <a:tcPr/>
                </a:tc>
                <a:tc>
                  <a:txBody>
                    <a:bodyPr/>
                    <a:lstStyle/>
                    <a:p>
                      <a:r>
                        <a:rPr lang="en-GB" sz="2800" dirty="0"/>
                        <a:t>Worksheets</a:t>
                      </a:r>
                    </a:p>
                  </a:txBody>
                  <a:tcPr/>
                </a:tc>
                <a:extLst>
                  <a:ext uri="{0D108BD9-81ED-4DB2-BD59-A6C34878D82A}">
                    <a16:rowId xmlns:a16="http://schemas.microsoft.com/office/drawing/2014/main" val="3046092688"/>
                  </a:ext>
                </a:extLst>
              </a:tr>
              <a:tr h="2024139">
                <a:tc>
                  <a:txBody>
                    <a:bodyPr/>
                    <a:lstStyle/>
                    <a:p>
                      <a:pPr marL="0" indent="0">
                        <a:buFont typeface="+mj-lt"/>
                        <a:buNone/>
                      </a:pPr>
                      <a:endParaRPr lang="en-GB" sz="2800" dirty="0"/>
                    </a:p>
                  </a:txBody>
                  <a:tcPr/>
                </a:tc>
                <a:tc>
                  <a:txBody>
                    <a:bodyPr/>
                    <a:lstStyle/>
                    <a:p>
                      <a:pPr marL="0" indent="0">
                        <a:buFont typeface="+mj-lt"/>
                        <a:buNone/>
                      </a:pPr>
                      <a:r>
                        <a:rPr lang="en-GB" sz="2800" dirty="0"/>
                        <a:t>Convex Lens Diagram</a:t>
                      </a:r>
                    </a:p>
                  </a:txBody>
                  <a:tcPr/>
                </a:tc>
                <a:extLst>
                  <a:ext uri="{0D108BD9-81ED-4DB2-BD59-A6C34878D82A}">
                    <a16:rowId xmlns:a16="http://schemas.microsoft.com/office/drawing/2014/main" val="145923748"/>
                  </a:ext>
                </a:extLst>
              </a:tr>
            </a:tbl>
          </a:graphicData>
        </a:graphic>
      </p:graphicFrame>
      <p:sp>
        <p:nvSpPr>
          <p:cNvPr id="6" name="TextBox 5">
            <a:extLst>
              <a:ext uri="{FF2B5EF4-FFF2-40B4-BE49-F238E27FC236}">
                <a16:creationId xmlns:a16="http://schemas.microsoft.com/office/drawing/2014/main" id="{E8F7FF9E-889B-4A05-A054-084D01FEF515}"/>
              </a:ext>
            </a:extLst>
          </p:cNvPr>
          <p:cNvSpPr txBox="1"/>
          <p:nvPr/>
        </p:nvSpPr>
        <p:spPr>
          <a:xfrm>
            <a:off x="930727" y="714476"/>
            <a:ext cx="6375402" cy="523220"/>
          </a:xfrm>
          <a:prstGeom prst="rect">
            <a:avLst/>
          </a:prstGeom>
          <a:noFill/>
        </p:spPr>
        <p:txBody>
          <a:bodyPr wrap="square" rtlCol="0">
            <a:spAutoFit/>
          </a:bodyPr>
          <a:lstStyle/>
          <a:p>
            <a:r>
              <a:rPr lang="en-GB" sz="2800" dirty="0"/>
              <a:t>Requisitions</a:t>
            </a:r>
          </a:p>
        </p:txBody>
      </p:sp>
    </p:spTree>
    <p:extLst>
      <p:ext uri="{BB962C8B-B14F-4D97-AF65-F5344CB8AC3E}">
        <p14:creationId xmlns:p14="http://schemas.microsoft.com/office/powerpoint/2010/main" val="3874064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3341049"/>
            <a:ext cx="4053235" cy="3516955"/>
          </a:xfrm>
          <a:prstGeom prst="rect">
            <a:avLst/>
          </a:prstGeom>
        </p:spPr>
      </p:pic>
      <p:sp>
        <p:nvSpPr>
          <p:cNvPr id="2" name="TextBox 1"/>
          <p:cNvSpPr txBox="1"/>
          <p:nvPr/>
        </p:nvSpPr>
        <p:spPr>
          <a:xfrm>
            <a:off x="9656722" y="-1"/>
            <a:ext cx="2535289" cy="666786"/>
          </a:xfrm>
          <a:prstGeom prst="rect">
            <a:avLst/>
          </a:prstGeom>
          <a:noFill/>
        </p:spPr>
        <p:txBody>
          <a:bodyPr wrap="square" rtlCol="0">
            <a:spAutoFit/>
          </a:bodyPr>
          <a:lstStyle/>
          <a:p>
            <a:pPr algn="r" defTabSz="914377">
              <a:defRPr/>
            </a:pPr>
            <a:r>
              <a:rPr lang="en-GB" sz="3733">
                <a:solidFill>
                  <a:srgbClr val="FFFFFF"/>
                </a:solidFill>
                <a:latin typeface="Calibri" panose="020F0502020204030204" pitchFamily="34" charset="0"/>
              </a:rPr>
              <a:t>Hot seat</a:t>
            </a:r>
          </a:p>
        </p:txBody>
      </p:sp>
      <p:sp>
        <p:nvSpPr>
          <p:cNvPr id="5" name="AutoShape 20"/>
          <p:cNvSpPr>
            <a:spLocks noChangeArrowheads="1"/>
          </p:cNvSpPr>
          <p:nvPr/>
        </p:nvSpPr>
        <p:spPr bwMode="auto">
          <a:xfrm>
            <a:off x="104965" y="113037"/>
            <a:ext cx="8098395" cy="645943"/>
          </a:xfrm>
          <a:prstGeom prst="roundRect">
            <a:avLst>
              <a:gd name="adj" fmla="val 13342"/>
            </a:avLst>
          </a:prstGeom>
          <a:solidFill>
            <a:srgbClr val="0066FF"/>
          </a:solidFill>
          <a:ln w="25400">
            <a:noFill/>
            <a:round/>
            <a:headEnd/>
            <a:tailEnd/>
          </a:ln>
          <a:effectLst/>
        </p:spPr>
        <p:txBody>
          <a:bodyPr/>
          <a:lstStyle/>
          <a:p>
            <a:pPr marL="358766" indent="-358766" defTabSz="914377">
              <a:defRPr/>
            </a:pPr>
            <a:r>
              <a:rPr lang="en-GB" sz="3200" kern="0">
                <a:solidFill>
                  <a:srgbClr val="FFFFFF"/>
                </a:solidFill>
                <a:latin typeface="Calibri" pitchFamily="34" charset="0"/>
                <a:sym typeface="Webdings"/>
              </a:rPr>
              <a:t> Give a clue or definition for these keywords.</a:t>
            </a:r>
            <a:r>
              <a:rPr lang="en-GB" sz="3200" kern="0">
                <a:solidFill>
                  <a:srgbClr val="FFFFFF"/>
                </a:solidFill>
                <a:latin typeface="Calibri" pitchFamily="34" charset="0"/>
                <a:sym typeface="Wingdings"/>
              </a:rPr>
              <a:t>	</a:t>
            </a:r>
            <a:endParaRPr lang="en-GB" sz="3200" kern="0">
              <a:solidFill>
                <a:srgbClr val="FFFFFF"/>
              </a:solidFill>
              <a:latin typeface="Calibri" pitchFamily="34" charset="0"/>
            </a:endParaRPr>
          </a:p>
        </p:txBody>
      </p:sp>
      <p:sp>
        <p:nvSpPr>
          <p:cNvPr id="4" name="TextBox 3">
            <a:extLst>
              <a:ext uri="{FF2B5EF4-FFF2-40B4-BE49-F238E27FC236}">
                <a16:creationId xmlns:a16="http://schemas.microsoft.com/office/drawing/2014/main" id="{B5E4C7F9-47AA-4102-AB96-955EF4F76275}"/>
              </a:ext>
            </a:extLst>
          </p:cNvPr>
          <p:cNvSpPr txBox="1"/>
          <p:nvPr/>
        </p:nvSpPr>
        <p:spPr>
          <a:xfrm>
            <a:off x="0" y="1186817"/>
            <a:ext cx="12192000" cy="2062103"/>
          </a:xfrm>
          <a:prstGeom prst="rect">
            <a:avLst/>
          </a:prstGeom>
          <a:noFill/>
        </p:spPr>
        <p:txBody>
          <a:bodyPr wrap="square" rtlCol="0">
            <a:spAutoFit/>
          </a:bodyPr>
          <a:lstStyle/>
          <a:p>
            <a:pPr algn="ctr" defTabSz="914377">
              <a:defRPr/>
            </a:pPr>
            <a:r>
              <a:rPr lang="en-GB" sz="12800" dirty="0">
                <a:solidFill>
                  <a:srgbClr val="FFFFFF"/>
                </a:solidFill>
                <a:latin typeface="Arial"/>
              </a:rPr>
              <a:t>focal point</a:t>
            </a:r>
          </a:p>
        </p:txBody>
      </p:sp>
    </p:spTree>
    <p:extLst>
      <p:ext uri="{BB962C8B-B14F-4D97-AF65-F5344CB8AC3E}">
        <p14:creationId xmlns:p14="http://schemas.microsoft.com/office/powerpoint/2010/main" val="401309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3341049"/>
            <a:ext cx="4053235" cy="3516955"/>
          </a:xfrm>
          <a:prstGeom prst="rect">
            <a:avLst/>
          </a:prstGeom>
        </p:spPr>
      </p:pic>
      <p:sp>
        <p:nvSpPr>
          <p:cNvPr id="2" name="TextBox 1"/>
          <p:cNvSpPr txBox="1"/>
          <p:nvPr/>
        </p:nvSpPr>
        <p:spPr>
          <a:xfrm>
            <a:off x="9656722" y="-1"/>
            <a:ext cx="2535289" cy="666786"/>
          </a:xfrm>
          <a:prstGeom prst="rect">
            <a:avLst/>
          </a:prstGeom>
          <a:noFill/>
        </p:spPr>
        <p:txBody>
          <a:bodyPr wrap="square" rtlCol="0">
            <a:spAutoFit/>
          </a:bodyPr>
          <a:lstStyle/>
          <a:p>
            <a:pPr algn="r" defTabSz="914377">
              <a:defRPr/>
            </a:pPr>
            <a:r>
              <a:rPr lang="en-GB" sz="3733">
                <a:solidFill>
                  <a:srgbClr val="FFFFFF"/>
                </a:solidFill>
                <a:latin typeface="Calibri" panose="020F0502020204030204" pitchFamily="34" charset="0"/>
              </a:rPr>
              <a:t>Hot seat</a:t>
            </a:r>
          </a:p>
        </p:txBody>
      </p:sp>
      <p:sp>
        <p:nvSpPr>
          <p:cNvPr id="5" name="AutoShape 20"/>
          <p:cNvSpPr>
            <a:spLocks noChangeArrowheads="1"/>
          </p:cNvSpPr>
          <p:nvPr/>
        </p:nvSpPr>
        <p:spPr bwMode="auto">
          <a:xfrm>
            <a:off x="104965" y="113037"/>
            <a:ext cx="8098395" cy="645943"/>
          </a:xfrm>
          <a:prstGeom prst="roundRect">
            <a:avLst>
              <a:gd name="adj" fmla="val 13342"/>
            </a:avLst>
          </a:prstGeom>
          <a:solidFill>
            <a:srgbClr val="0066FF"/>
          </a:solidFill>
          <a:ln w="25400">
            <a:noFill/>
            <a:round/>
            <a:headEnd/>
            <a:tailEnd/>
          </a:ln>
          <a:effectLst/>
        </p:spPr>
        <p:txBody>
          <a:bodyPr/>
          <a:lstStyle/>
          <a:p>
            <a:pPr marL="358766" indent="-358766" defTabSz="914377">
              <a:defRPr/>
            </a:pPr>
            <a:r>
              <a:rPr lang="en-GB" sz="3200" kern="0">
                <a:solidFill>
                  <a:srgbClr val="FFFFFF"/>
                </a:solidFill>
                <a:latin typeface="Calibri" pitchFamily="34" charset="0"/>
                <a:sym typeface="Webdings"/>
              </a:rPr>
              <a:t> Give a clue or definition for these keywords.</a:t>
            </a:r>
            <a:r>
              <a:rPr lang="en-GB" sz="3200" kern="0">
                <a:solidFill>
                  <a:srgbClr val="FFFFFF"/>
                </a:solidFill>
                <a:latin typeface="Calibri" pitchFamily="34" charset="0"/>
                <a:sym typeface="Wingdings"/>
              </a:rPr>
              <a:t>	</a:t>
            </a:r>
            <a:endParaRPr lang="en-GB" sz="3200" kern="0">
              <a:solidFill>
                <a:srgbClr val="FFFFFF"/>
              </a:solidFill>
              <a:latin typeface="Calibri" pitchFamily="34" charset="0"/>
            </a:endParaRPr>
          </a:p>
        </p:txBody>
      </p:sp>
      <p:sp>
        <p:nvSpPr>
          <p:cNvPr id="4" name="TextBox 3">
            <a:extLst>
              <a:ext uri="{FF2B5EF4-FFF2-40B4-BE49-F238E27FC236}">
                <a16:creationId xmlns:a16="http://schemas.microsoft.com/office/drawing/2014/main" id="{B5E4C7F9-47AA-4102-AB96-955EF4F76275}"/>
              </a:ext>
            </a:extLst>
          </p:cNvPr>
          <p:cNvSpPr txBox="1"/>
          <p:nvPr/>
        </p:nvSpPr>
        <p:spPr>
          <a:xfrm>
            <a:off x="0" y="1186817"/>
            <a:ext cx="12192000" cy="2062103"/>
          </a:xfrm>
          <a:prstGeom prst="rect">
            <a:avLst/>
          </a:prstGeom>
          <a:noFill/>
        </p:spPr>
        <p:txBody>
          <a:bodyPr wrap="square" rtlCol="0">
            <a:spAutoFit/>
          </a:bodyPr>
          <a:lstStyle/>
          <a:p>
            <a:pPr algn="ctr" defTabSz="914377">
              <a:defRPr/>
            </a:pPr>
            <a:r>
              <a:rPr lang="en-GB" sz="12800" dirty="0">
                <a:solidFill>
                  <a:srgbClr val="FFFFFF"/>
                </a:solidFill>
                <a:latin typeface="Arial"/>
              </a:rPr>
              <a:t>principal axis</a:t>
            </a:r>
          </a:p>
        </p:txBody>
      </p:sp>
    </p:spTree>
    <p:extLst>
      <p:ext uri="{BB962C8B-B14F-4D97-AF65-F5344CB8AC3E}">
        <p14:creationId xmlns:p14="http://schemas.microsoft.com/office/powerpoint/2010/main" val="225595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7351" r="71823"/>
          <a:stretch/>
        </p:blipFill>
        <p:spPr>
          <a:xfrm>
            <a:off x="0" y="3341049"/>
            <a:ext cx="4053235" cy="3516955"/>
          </a:xfrm>
          <a:prstGeom prst="rect">
            <a:avLst/>
          </a:prstGeom>
        </p:spPr>
      </p:pic>
      <p:sp>
        <p:nvSpPr>
          <p:cNvPr id="2" name="TextBox 1"/>
          <p:cNvSpPr txBox="1"/>
          <p:nvPr/>
        </p:nvSpPr>
        <p:spPr>
          <a:xfrm>
            <a:off x="9656722" y="-1"/>
            <a:ext cx="2535289" cy="666786"/>
          </a:xfrm>
          <a:prstGeom prst="rect">
            <a:avLst/>
          </a:prstGeom>
          <a:noFill/>
        </p:spPr>
        <p:txBody>
          <a:bodyPr wrap="square" rtlCol="0">
            <a:spAutoFit/>
          </a:bodyPr>
          <a:lstStyle/>
          <a:p>
            <a:pPr algn="r" defTabSz="914377">
              <a:defRPr/>
            </a:pPr>
            <a:r>
              <a:rPr lang="en-GB" sz="3733">
                <a:solidFill>
                  <a:srgbClr val="FFFFFF"/>
                </a:solidFill>
                <a:latin typeface="Calibri" panose="020F0502020204030204" pitchFamily="34" charset="0"/>
              </a:rPr>
              <a:t>Hot seat</a:t>
            </a:r>
          </a:p>
        </p:txBody>
      </p:sp>
      <p:sp>
        <p:nvSpPr>
          <p:cNvPr id="5" name="AutoShape 20"/>
          <p:cNvSpPr>
            <a:spLocks noChangeArrowheads="1"/>
          </p:cNvSpPr>
          <p:nvPr/>
        </p:nvSpPr>
        <p:spPr bwMode="auto">
          <a:xfrm>
            <a:off x="104965" y="113037"/>
            <a:ext cx="8098395" cy="645943"/>
          </a:xfrm>
          <a:prstGeom prst="roundRect">
            <a:avLst>
              <a:gd name="adj" fmla="val 13342"/>
            </a:avLst>
          </a:prstGeom>
          <a:solidFill>
            <a:srgbClr val="0066FF"/>
          </a:solidFill>
          <a:ln w="25400">
            <a:noFill/>
            <a:round/>
            <a:headEnd/>
            <a:tailEnd/>
          </a:ln>
          <a:effectLst/>
        </p:spPr>
        <p:txBody>
          <a:bodyPr/>
          <a:lstStyle/>
          <a:p>
            <a:pPr marL="358766" indent="-358766" defTabSz="914377">
              <a:defRPr/>
            </a:pPr>
            <a:r>
              <a:rPr lang="en-GB" sz="3200" kern="0">
                <a:solidFill>
                  <a:srgbClr val="FFFFFF"/>
                </a:solidFill>
                <a:latin typeface="Calibri" pitchFamily="34" charset="0"/>
                <a:sym typeface="Webdings"/>
              </a:rPr>
              <a:t> Give a clue or definition for these keywords.</a:t>
            </a:r>
            <a:r>
              <a:rPr lang="en-GB" sz="3200" kern="0">
                <a:solidFill>
                  <a:srgbClr val="FFFFFF"/>
                </a:solidFill>
                <a:latin typeface="Calibri" pitchFamily="34" charset="0"/>
                <a:sym typeface="Wingdings"/>
              </a:rPr>
              <a:t>	</a:t>
            </a:r>
            <a:endParaRPr lang="en-GB" sz="3200" kern="0">
              <a:solidFill>
                <a:srgbClr val="FFFFFF"/>
              </a:solidFill>
              <a:latin typeface="Calibri" pitchFamily="34" charset="0"/>
            </a:endParaRPr>
          </a:p>
        </p:txBody>
      </p:sp>
      <p:sp>
        <p:nvSpPr>
          <p:cNvPr id="4" name="TextBox 3">
            <a:extLst>
              <a:ext uri="{FF2B5EF4-FFF2-40B4-BE49-F238E27FC236}">
                <a16:creationId xmlns:a16="http://schemas.microsoft.com/office/drawing/2014/main" id="{B5E4C7F9-47AA-4102-AB96-955EF4F76275}"/>
              </a:ext>
            </a:extLst>
          </p:cNvPr>
          <p:cNvSpPr txBox="1"/>
          <p:nvPr/>
        </p:nvSpPr>
        <p:spPr>
          <a:xfrm>
            <a:off x="0" y="1186817"/>
            <a:ext cx="12192000" cy="2062103"/>
          </a:xfrm>
          <a:prstGeom prst="rect">
            <a:avLst/>
          </a:prstGeom>
          <a:noFill/>
        </p:spPr>
        <p:txBody>
          <a:bodyPr wrap="square" rtlCol="0">
            <a:spAutoFit/>
          </a:bodyPr>
          <a:lstStyle/>
          <a:p>
            <a:pPr algn="ctr" defTabSz="914377">
              <a:defRPr/>
            </a:pPr>
            <a:r>
              <a:rPr lang="en-GB" sz="12800" dirty="0">
                <a:solidFill>
                  <a:srgbClr val="FFFFFF"/>
                </a:solidFill>
                <a:latin typeface="Arial"/>
              </a:rPr>
              <a:t>power</a:t>
            </a:r>
          </a:p>
        </p:txBody>
      </p:sp>
    </p:spTree>
    <p:extLst>
      <p:ext uri="{BB962C8B-B14F-4D97-AF65-F5344CB8AC3E}">
        <p14:creationId xmlns:p14="http://schemas.microsoft.com/office/powerpoint/2010/main" val="153102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12729B-28F1-4273-9540-7BB9AAC2EA64}"/>
              </a:ext>
            </a:extLst>
          </p:cNvPr>
          <p:cNvSpPr txBox="1"/>
          <p:nvPr/>
        </p:nvSpPr>
        <p:spPr>
          <a:xfrm>
            <a:off x="462702" y="436894"/>
            <a:ext cx="6829168" cy="923330"/>
          </a:xfrm>
          <a:prstGeom prst="rect">
            <a:avLst/>
          </a:prstGeom>
          <a:noFill/>
        </p:spPr>
        <p:txBody>
          <a:bodyPr wrap="square" rtlCol="0">
            <a:spAutoFit/>
          </a:bodyPr>
          <a:lstStyle/>
          <a:p>
            <a:pPr defTabSz="914377">
              <a:defRPr/>
            </a:pPr>
            <a:r>
              <a:rPr lang="en-GB" sz="5400" dirty="0">
                <a:solidFill>
                  <a:prstClr val="black"/>
                </a:solidFill>
                <a:latin typeface="+mj-lt"/>
                <a:cs typeface="Arial" panose="020B0604020202020204" pitchFamily="34" charset="0"/>
              </a:rPr>
              <a:t>Lenses are used in…</a:t>
            </a:r>
          </a:p>
        </p:txBody>
      </p:sp>
      <p:pic>
        <p:nvPicPr>
          <p:cNvPr id="4" name="Picture 3">
            <a:extLst>
              <a:ext uri="{FF2B5EF4-FFF2-40B4-BE49-F238E27FC236}">
                <a16:creationId xmlns:a16="http://schemas.microsoft.com/office/drawing/2014/main" id="{2C3CAABE-47B4-4189-B60A-AFB5674B0F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431" y="1142649"/>
            <a:ext cx="4918593" cy="3258299"/>
          </a:xfrm>
          <a:prstGeom prst="rect">
            <a:avLst/>
          </a:prstGeom>
        </p:spPr>
      </p:pic>
      <p:pic>
        <p:nvPicPr>
          <p:cNvPr id="6" name="Picture 5">
            <a:extLst>
              <a:ext uri="{FF2B5EF4-FFF2-40B4-BE49-F238E27FC236}">
                <a16:creationId xmlns:a16="http://schemas.microsoft.com/office/drawing/2014/main" id="{61472F22-A071-4671-9FA3-E9CBA120764C}"/>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40004" y="2974548"/>
            <a:ext cx="3406397" cy="3406397"/>
          </a:xfrm>
          <a:prstGeom prst="rect">
            <a:avLst/>
          </a:prstGeom>
        </p:spPr>
      </p:pic>
      <p:pic>
        <p:nvPicPr>
          <p:cNvPr id="9" name="Picture 8">
            <a:extLst>
              <a:ext uri="{FF2B5EF4-FFF2-40B4-BE49-F238E27FC236}">
                <a16:creationId xmlns:a16="http://schemas.microsoft.com/office/drawing/2014/main" id="{BF322C28-F184-4FBF-9F1E-3A3E85D0906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0431" y="4224801"/>
            <a:ext cx="3190693" cy="2393020"/>
          </a:xfrm>
          <a:prstGeom prst="rect">
            <a:avLst/>
          </a:prstGeom>
        </p:spPr>
      </p:pic>
      <p:pic>
        <p:nvPicPr>
          <p:cNvPr id="10" name="Picture 9">
            <a:extLst>
              <a:ext uri="{FF2B5EF4-FFF2-40B4-BE49-F238E27FC236}">
                <a16:creationId xmlns:a16="http://schemas.microsoft.com/office/drawing/2014/main" id="{8375949B-B417-4ECD-A692-20820CB0786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643532" y="1187538"/>
            <a:ext cx="2800760" cy="2800760"/>
          </a:xfrm>
          <a:prstGeom prst="rect">
            <a:avLst/>
          </a:prstGeom>
        </p:spPr>
      </p:pic>
      <p:sp>
        <p:nvSpPr>
          <p:cNvPr id="15" name="TextBox 14">
            <a:extLst>
              <a:ext uri="{FF2B5EF4-FFF2-40B4-BE49-F238E27FC236}">
                <a16:creationId xmlns:a16="http://schemas.microsoft.com/office/drawing/2014/main" id="{D15993AD-BEBA-49BC-9E3D-1756CAB4D378}"/>
              </a:ext>
            </a:extLst>
          </p:cNvPr>
          <p:cNvSpPr txBox="1"/>
          <p:nvPr/>
        </p:nvSpPr>
        <p:spPr>
          <a:xfrm>
            <a:off x="3604282" y="3523363"/>
            <a:ext cx="2800759" cy="769441"/>
          </a:xfrm>
          <a:prstGeom prst="rect">
            <a:avLst/>
          </a:prstGeom>
          <a:noFill/>
        </p:spPr>
        <p:txBody>
          <a:bodyPr wrap="square" rtlCol="0">
            <a:spAutoFit/>
          </a:bodyPr>
          <a:lstStyle/>
          <a:p>
            <a:r>
              <a:rPr lang="en-GB" sz="4400" dirty="0">
                <a:solidFill>
                  <a:srgbClr val="009242"/>
                </a:solidFill>
                <a:latin typeface="+mj-lt"/>
                <a:cs typeface="Arial" panose="020B0604020202020204" pitchFamily="34" charset="0"/>
              </a:rPr>
              <a:t>telescopes</a:t>
            </a:r>
          </a:p>
        </p:txBody>
      </p:sp>
      <p:sp>
        <p:nvSpPr>
          <p:cNvPr id="22" name="TextBox 21">
            <a:extLst>
              <a:ext uri="{FF2B5EF4-FFF2-40B4-BE49-F238E27FC236}">
                <a16:creationId xmlns:a16="http://schemas.microsoft.com/office/drawing/2014/main" id="{FBB2B6FF-A0EB-43A5-A6ED-B58DBB3A4B3D}"/>
              </a:ext>
            </a:extLst>
          </p:cNvPr>
          <p:cNvSpPr txBox="1"/>
          <p:nvPr/>
        </p:nvSpPr>
        <p:spPr>
          <a:xfrm>
            <a:off x="5824450" y="1492584"/>
            <a:ext cx="2800759" cy="769441"/>
          </a:xfrm>
          <a:prstGeom prst="rect">
            <a:avLst/>
          </a:prstGeom>
          <a:noFill/>
        </p:spPr>
        <p:txBody>
          <a:bodyPr wrap="square" rtlCol="0">
            <a:spAutoFit/>
          </a:bodyPr>
          <a:lstStyle/>
          <a:p>
            <a:r>
              <a:rPr lang="en-GB" sz="4400" dirty="0">
                <a:solidFill>
                  <a:srgbClr val="009242"/>
                </a:solidFill>
                <a:latin typeface="+mj-lt"/>
                <a:cs typeface="Arial" panose="020B0604020202020204" pitchFamily="34" charset="0"/>
              </a:rPr>
              <a:t>binoculars</a:t>
            </a:r>
          </a:p>
        </p:txBody>
      </p:sp>
      <p:sp>
        <p:nvSpPr>
          <p:cNvPr id="23" name="TextBox 22">
            <a:extLst>
              <a:ext uri="{FF2B5EF4-FFF2-40B4-BE49-F238E27FC236}">
                <a16:creationId xmlns:a16="http://schemas.microsoft.com/office/drawing/2014/main" id="{708A518E-8441-4894-AF5F-7904EE9C20E3}"/>
              </a:ext>
            </a:extLst>
          </p:cNvPr>
          <p:cNvSpPr txBox="1"/>
          <p:nvPr/>
        </p:nvSpPr>
        <p:spPr>
          <a:xfrm>
            <a:off x="2672029" y="1549502"/>
            <a:ext cx="2800759" cy="769441"/>
          </a:xfrm>
          <a:prstGeom prst="rect">
            <a:avLst/>
          </a:prstGeom>
          <a:noFill/>
        </p:spPr>
        <p:txBody>
          <a:bodyPr wrap="square" rtlCol="0">
            <a:spAutoFit/>
          </a:bodyPr>
          <a:lstStyle/>
          <a:p>
            <a:r>
              <a:rPr lang="en-GB" sz="4400" dirty="0">
                <a:solidFill>
                  <a:srgbClr val="009242"/>
                </a:solidFill>
                <a:latin typeface="+mj-lt"/>
                <a:cs typeface="Arial" panose="020B0604020202020204" pitchFamily="34" charset="0"/>
              </a:rPr>
              <a:t>glasses</a:t>
            </a:r>
          </a:p>
        </p:txBody>
      </p:sp>
      <p:sp>
        <p:nvSpPr>
          <p:cNvPr id="24" name="TextBox 23">
            <a:extLst>
              <a:ext uri="{FF2B5EF4-FFF2-40B4-BE49-F238E27FC236}">
                <a16:creationId xmlns:a16="http://schemas.microsoft.com/office/drawing/2014/main" id="{2EA2504D-8A1A-4D5D-9448-1B1A54DF31DD}"/>
              </a:ext>
            </a:extLst>
          </p:cNvPr>
          <p:cNvSpPr txBox="1"/>
          <p:nvPr/>
        </p:nvSpPr>
        <p:spPr>
          <a:xfrm>
            <a:off x="10444292" y="3373649"/>
            <a:ext cx="2800759" cy="666786"/>
          </a:xfrm>
          <a:prstGeom prst="rect">
            <a:avLst/>
          </a:prstGeom>
          <a:noFill/>
        </p:spPr>
        <p:txBody>
          <a:bodyPr wrap="square" rtlCol="0">
            <a:spAutoFit/>
          </a:bodyPr>
          <a:lstStyle/>
          <a:p>
            <a:r>
              <a:rPr lang="en-GB" sz="3733" dirty="0">
                <a:solidFill>
                  <a:srgbClr val="009242"/>
                </a:solidFill>
                <a:latin typeface="+mj-lt"/>
                <a:cs typeface="Arial" panose="020B0604020202020204" pitchFamily="34" charset="0"/>
              </a:rPr>
              <a:t>cameras</a:t>
            </a:r>
          </a:p>
        </p:txBody>
      </p:sp>
      <p:sp>
        <p:nvSpPr>
          <p:cNvPr id="25" name="TextBox 24">
            <a:extLst>
              <a:ext uri="{FF2B5EF4-FFF2-40B4-BE49-F238E27FC236}">
                <a16:creationId xmlns:a16="http://schemas.microsoft.com/office/drawing/2014/main" id="{408BB80A-A4C1-44C3-8622-EFB27DD21417}"/>
              </a:ext>
            </a:extLst>
          </p:cNvPr>
          <p:cNvSpPr txBox="1"/>
          <p:nvPr/>
        </p:nvSpPr>
        <p:spPr>
          <a:xfrm>
            <a:off x="207060" y="3719101"/>
            <a:ext cx="2800759" cy="1446550"/>
          </a:xfrm>
          <a:prstGeom prst="rect">
            <a:avLst/>
          </a:prstGeom>
          <a:noFill/>
        </p:spPr>
        <p:txBody>
          <a:bodyPr wrap="square" rtlCol="0">
            <a:spAutoFit/>
          </a:bodyPr>
          <a:lstStyle/>
          <a:p>
            <a:r>
              <a:rPr lang="en-GB" sz="4400" dirty="0">
                <a:solidFill>
                  <a:srgbClr val="009242"/>
                </a:solidFill>
                <a:latin typeface="+mj-lt"/>
                <a:cs typeface="Arial" panose="020B0604020202020204" pitchFamily="34" charset="0"/>
              </a:rPr>
              <a:t>magnifying glasses</a:t>
            </a:r>
          </a:p>
        </p:txBody>
      </p:sp>
      <p:pic>
        <p:nvPicPr>
          <p:cNvPr id="26" name="Picture 25">
            <a:extLst>
              <a:ext uri="{FF2B5EF4-FFF2-40B4-BE49-F238E27FC236}">
                <a16:creationId xmlns:a16="http://schemas.microsoft.com/office/drawing/2014/main" id="{1B066D4E-1966-4D59-BBE8-C950DEB94898}"/>
              </a:ext>
            </a:extLst>
          </p:cNvPr>
          <p:cNvPicPr>
            <a:picLocks noChangeAspect="1"/>
          </p:cNvPicPr>
          <p:nvPr/>
        </p:nvPicPr>
        <p:blipFill>
          <a:blip r:embed="rId7" cstate="print">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8878839" y="3908084"/>
            <a:ext cx="3313161" cy="2949916"/>
          </a:xfrm>
          <a:prstGeom prst="rect">
            <a:avLst/>
          </a:prstGeom>
        </p:spPr>
      </p:pic>
      <p:grpSp>
        <p:nvGrpSpPr>
          <p:cNvPr id="16" name="Group 15">
            <a:extLst>
              <a:ext uri="{FF2B5EF4-FFF2-40B4-BE49-F238E27FC236}">
                <a16:creationId xmlns:a16="http://schemas.microsoft.com/office/drawing/2014/main" id="{C10EAE60-EFE1-402D-AF79-826576608AFA}"/>
              </a:ext>
            </a:extLst>
          </p:cNvPr>
          <p:cNvGrpSpPr/>
          <p:nvPr/>
        </p:nvGrpSpPr>
        <p:grpSpPr>
          <a:xfrm>
            <a:off x="7475764" y="333659"/>
            <a:ext cx="4716236" cy="659938"/>
            <a:chOff x="0" y="426441"/>
            <a:chExt cx="4716236" cy="659938"/>
          </a:xfrm>
        </p:grpSpPr>
        <p:sp>
          <p:nvSpPr>
            <p:cNvPr id="17" name="TextBox 16">
              <a:extLst>
                <a:ext uri="{FF2B5EF4-FFF2-40B4-BE49-F238E27FC236}">
                  <a16:creationId xmlns:a16="http://schemas.microsoft.com/office/drawing/2014/main" id="{FA612738-3CBB-4077-AD95-1277316F9245}"/>
                </a:ext>
              </a:extLst>
            </p:cNvPr>
            <p:cNvSpPr txBox="1"/>
            <p:nvPr/>
          </p:nvSpPr>
          <p:spPr>
            <a:xfrm>
              <a:off x="0" y="426441"/>
              <a:ext cx="4716236" cy="659938"/>
            </a:xfrm>
            <a:prstGeom prst="rect">
              <a:avLst/>
            </a:prstGeom>
            <a:solidFill>
              <a:schemeClr val="accent1">
                <a:lumMod val="75000"/>
              </a:schemeClr>
            </a:solidFill>
          </p:spPr>
          <p:txBody>
            <a:bodyPr wrap="square" rtlCol="0">
              <a:spAutoFit/>
            </a:bodyPr>
            <a:lstStyle/>
            <a:p>
              <a:pPr algn="ctr"/>
              <a:r>
                <a:rPr lang="en-GB" sz="3600" dirty="0">
                  <a:solidFill>
                    <a:schemeClr val="bg1"/>
                  </a:solidFill>
                </a:rPr>
                <a:t>Copy &amp; Complete</a:t>
              </a:r>
            </a:p>
          </p:txBody>
        </p:sp>
        <p:pic>
          <p:nvPicPr>
            <p:cNvPr id="18" name="Picture 17">
              <a:extLst>
                <a:ext uri="{FF2B5EF4-FFF2-40B4-BE49-F238E27FC236}">
                  <a16:creationId xmlns:a16="http://schemas.microsoft.com/office/drawing/2014/main" id="{8B320BD9-7001-46CC-ACAD-3D43FD23F5AC}"/>
                </a:ext>
              </a:extLst>
            </p:cNvPr>
            <p:cNvPicPr>
              <a:picLocks noChangeAspect="1"/>
            </p:cNvPicPr>
            <p:nvPr/>
          </p:nvPicPr>
          <p:blipFill>
            <a:blip r:embed="rId8">
              <a:lum bright="70000" contrast="-70000"/>
              <a:extLst>
                <a:ext uri="{BEBA8EAE-BF5A-486C-A8C5-ECC9F3942E4B}">
                  <a14:imgProps xmlns:a14="http://schemas.microsoft.com/office/drawing/2010/main">
                    <a14:imgLayer r:embed="rId9">
                      <a14:imgEffect>
                        <a14:backgroundRemoval t="0" b="100000" l="0" r="100000"/>
                      </a14:imgEffect>
                    </a14:imgLayer>
                  </a14:imgProps>
                </a:ext>
              </a:extLst>
            </a:blip>
            <a:stretch>
              <a:fillRect/>
            </a:stretch>
          </p:blipFill>
          <p:spPr>
            <a:xfrm>
              <a:off x="56703" y="426441"/>
              <a:ext cx="648631" cy="628716"/>
            </a:xfrm>
            <a:prstGeom prst="rect">
              <a:avLst/>
            </a:prstGeom>
          </p:spPr>
        </p:pic>
      </p:grpSp>
    </p:spTree>
    <p:extLst>
      <p:ext uri="{BB962C8B-B14F-4D97-AF65-F5344CB8AC3E}">
        <p14:creationId xmlns:p14="http://schemas.microsoft.com/office/powerpoint/2010/main" val="51430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EDE965CF-088C-463A-9C4D-2D6CC238F342}"/>
              </a:ext>
            </a:extLst>
          </p:cNvPr>
          <p:cNvSpPr>
            <a:spLocks noGrp="1" noChangeArrowheads="1"/>
          </p:cNvSpPr>
          <p:nvPr>
            <p:ph type="title"/>
          </p:nvPr>
        </p:nvSpPr>
        <p:spPr/>
        <p:txBody>
          <a:bodyPr/>
          <a:lstStyle/>
          <a:p>
            <a:pPr eaLnBrk="1" hangingPunct="1"/>
            <a:r>
              <a:rPr lang="en-GB" altLang="en-US"/>
              <a:t>Objectives</a:t>
            </a:r>
          </a:p>
        </p:txBody>
      </p:sp>
      <p:sp>
        <p:nvSpPr>
          <p:cNvPr id="56322" name="Rectangle 3">
            <a:extLst>
              <a:ext uri="{FF2B5EF4-FFF2-40B4-BE49-F238E27FC236}">
                <a16:creationId xmlns:a16="http://schemas.microsoft.com/office/drawing/2014/main" id="{8E9D564F-DB7A-41D2-B917-E1CD48FC7CA4}"/>
              </a:ext>
            </a:extLst>
          </p:cNvPr>
          <p:cNvSpPr>
            <a:spLocks noGrp="1" noChangeArrowheads="1"/>
          </p:cNvSpPr>
          <p:nvPr>
            <p:ph idx="1"/>
          </p:nvPr>
        </p:nvSpPr>
        <p:spPr>
          <a:xfrm>
            <a:off x="838200" y="1632787"/>
            <a:ext cx="10515600" cy="4351338"/>
          </a:xfrm>
        </p:spPr>
        <p:txBody>
          <a:bodyPr>
            <a:noAutofit/>
          </a:bodyPr>
          <a:lstStyle/>
          <a:p>
            <a:pPr marL="538149" lvl="1" indent="-358766">
              <a:spcBef>
                <a:spcPct val="40000"/>
              </a:spcBef>
            </a:pPr>
            <a:r>
              <a:rPr lang="en-GB" altLang="en-US" sz="3200" dirty="0"/>
              <a:t>Describe some uses of lenses. </a:t>
            </a:r>
          </a:p>
          <a:p>
            <a:pPr marL="538149" lvl="1" indent="-358766">
              <a:spcBef>
                <a:spcPct val="40000"/>
              </a:spcBef>
            </a:pPr>
            <a:r>
              <a:rPr lang="en-GB" altLang="en-US" sz="3200" dirty="0"/>
              <a:t>State the meaning of: </a:t>
            </a:r>
            <a:r>
              <a:rPr lang="en-GB" altLang="en-US" sz="3200" dirty="0">
                <a:solidFill>
                  <a:srgbClr val="934C74"/>
                </a:solidFill>
              </a:rPr>
              <a:t>convex lens, converging lens.</a:t>
            </a:r>
          </a:p>
          <a:p>
            <a:pPr marL="538149" lvl="1" indent="-358766">
              <a:spcBef>
                <a:spcPct val="40000"/>
              </a:spcBef>
            </a:pPr>
            <a:r>
              <a:rPr lang="en-GB" altLang="en-US" sz="3200" dirty="0"/>
              <a:t>Describe the effects of convex lenses on parallel beams of light.</a:t>
            </a:r>
          </a:p>
          <a:p>
            <a:pPr marL="538149" lvl="1" indent="-358766">
              <a:spcBef>
                <a:spcPct val="40000"/>
              </a:spcBef>
            </a:pPr>
            <a:r>
              <a:rPr lang="en-GB" altLang="en-US" sz="3200" dirty="0"/>
              <a:t>State the meaning of: </a:t>
            </a:r>
            <a:r>
              <a:rPr lang="en-GB" altLang="en-US" sz="3200" dirty="0">
                <a:solidFill>
                  <a:srgbClr val="934C74"/>
                </a:solidFill>
              </a:rPr>
              <a:t>focal length, focus, and principle axis.</a:t>
            </a:r>
          </a:p>
          <a:p>
            <a:pPr marL="538149" lvl="1" indent="-358766">
              <a:spcBef>
                <a:spcPct val="40000"/>
              </a:spcBef>
            </a:pPr>
            <a:r>
              <a:rPr lang="en-GB" altLang="en-US" sz="3200" dirty="0"/>
              <a:t>Relate the power of a lens to its shape. </a:t>
            </a:r>
          </a:p>
          <a:p>
            <a:pPr marL="538149" lvl="1" indent="-358766">
              <a:spcBef>
                <a:spcPct val="40000"/>
              </a:spcBef>
            </a:pPr>
            <a:r>
              <a:rPr lang="en-GB" altLang="en-US" sz="3200" dirty="0"/>
              <a:t> Describe the effects of concave lenses on parallel beams of light</a:t>
            </a:r>
          </a:p>
        </p:txBody>
      </p:sp>
    </p:spTree>
    <p:extLst>
      <p:ext uri="{BB962C8B-B14F-4D97-AF65-F5344CB8AC3E}">
        <p14:creationId xmlns:p14="http://schemas.microsoft.com/office/powerpoint/2010/main" val="2083360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3" name="AutoShape 25"/>
          <p:cNvSpPr>
            <a:spLocks noChangeArrowheads="1"/>
          </p:cNvSpPr>
          <p:nvPr/>
        </p:nvSpPr>
        <p:spPr bwMode="auto">
          <a:xfrm>
            <a:off x="6294473" y="329800"/>
            <a:ext cx="5661779" cy="6198399"/>
          </a:xfrm>
          <a:prstGeom prst="roundRect">
            <a:avLst>
              <a:gd name="adj" fmla="val 0"/>
            </a:avLst>
          </a:prstGeom>
          <a:solidFill>
            <a:schemeClr val="accent1">
              <a:lumMod val="20000"/>
              <a:lumOff val="80000"/>
            </a:schemeClr>
          </a:solidFill>
          <a:ln w="25400">
            <a:noFill/>
            <a:round/>
            <a:headEnd/>
            <a:tailEnd/>
          </a:ln>
          <a:effectLst/>
        </p:spPr>
        <p:txBody>
          <a:bodyPr/>
          <a:lstStyle>
            <a:lvl1pPr marL="361950" indent="-361950">
              <a:defRPr>
                <a:solidFill>
                  <a:schemeClr val="tx1"/>
                </a:solidFill>
                <a:latin typeface="Arial" panose="020B0604020202020204" pitchFamily="34" charset="0"/>
              </a:defRPr>
            </a:lvl1pPr>
            <a:lvl2pPr marL="54133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514350" indent="-514350">
              <a:buFont typeface="+mj-lt"/>
              <a:buAutoNum type="arabicPeriod"/>
              <a:tabLst>
                <a:tab pos="476239" algn="l"/>
              </a:tabLst>
            </a:pPr>
            <a:r>
              <a:rPr lang="en-GB" altLang="en-US" sz="3200" dirty="0">
                <a:latin typeface="+mj-lt"/>
                <a:sym typeface="Wingdings" panose="05000000000000000000" pitchFamily="2" charset="2"/>
              </a:rPr>
              <a:t>Place your convex lens shape in the position shown.</a:t>
            </a:r>
          </a:p>
          <a:p>
            <a:pPr marL="514350" indent="-514350">
              <a:buFont typeface="+mj-lt"/>
              <a:buAutoNum type="arabicPeriod"/>
              <a:tabLst>
                <a:tab pos="476239" algn="l"/>
              </a:tabLst>
            </a:pPr>
            <a:r>
              <a:rPr lang="en-GB" altLang="en-US" sz="3200" dirty="0">
                <a:latin typeface="+mj-lt"/>
                <a:sym typeface="Wingdings" panose="05000000000000000000" pitchFamily="2" charset="2"/>
              </a:rPr>
              <a:t>Shine a ray along the top line towards it.</a:t>
            </a:r>
          </a:p>
          <a:p>
            <a:pPr marL="514350" indent="-514350">
              <a:buFont typeface="+mj-lt"/>
              <a:buAutoNum type="arabicPeriod"/>
              <a:tabLst>
                <a:tab pos="476239" algn="l"/>
              </a:tabLst>
            </a:pPr>
            <a:r>
              <a:rPr lang="en-GB" altLang="en-US" sz="3200" dirty="0">
                <a:latin typeface="+mj-lt"/>
                <a:sym typeface="Wingdings" panose="05000000000000000000" pitchFamily="2" charset="2"/>
              </a:rPr>
              <a:t>Mark in the position of the ray to the right of the lens with a few dots.</a:t>
            </a:r>
          </a:p>
          <a:p>
            <a:pPr marL="514350" indent="-514350">
              <a:buFont typeface="+mj-lt"/>
              <a:buAutoNum type="arabicPeriod"/>
              <a:tabLst>
                <a:tab pos="476239" algn="l"/>
              </a:tabLst>
            </a:pPr>
            <a:r>
              <a:rPr lang="en-GB" altLang="en-US" sz="3200" dirty="0">
                <a:latin typeface="+mj-lt"/>
                <a:sym typeface="Wingdings" panose="05000000000000000000" pitchFamily="2" charset="2"/>
              </a:rPr>
              <a:t>Remove the lens shape and complete the ray outside AND INSIDE the lens.</a:t>
            </a:r>
          </a:p>
          <a:p>
            <a:pPr marL="514350" indent="-514350">
              <a:buFont typeface="+mj-lt"/>
              <a:buAutoNum type="arabicPeriod"/>
              <a:tabLst>
                <a:tab pos="476239" algn="l"/>
              </a:tabLst>
            </a:pPr>
            <a:r>
              <a:rPr lang="en-GB" altLang="en-US" sz="3200" dirty="0">
                <a:latin typeface="+mj-lt"/>
                <a:sym typeface="Wingdings" panose="05000000000000000000" pitchFamily="2" charset="2"/>
              </a:rPr>
              <a:t>Repeat for the other 2 rays.</a:t>
            </a:r>
          </a:p>
          <a:p>
            <a:pPr marL="514350" indent="-514350">
              <a:buFont typeface="+mj-lt"/>
              <a:buAutoNum type="arabicPeriod"/>
              <a:tabLst>
                <a:tab pos="476239" algn="l"/>
              </a:tabLst>
            </a:pPr>
            <a:r>
              <a:rPr lang="en-GB" altLang="en-US" sz="3200" dirty="0">
                <a:latin typeface="+mj-lt"/>
                <a:sym typeface="Wingdings" panose="05000000000000000000" pitchFamily="2" charset="2"/>
              </a:rPr>
              <a:t>Repeat for the concave lens.</a:t>
            </a:r>
            <a:endParaRPr lang="en-GB" altLang="en-US" sz="3200" dirty="0">
              <a:latin typeface="+mj-lt"/>
            </a:endParaRPr>
          </a:p>
        </p:txBody>
      </p:sp>
      <p:pic>
        <p:nvPicPr>
          <p:cNvPr id="12314" name="Picture 26" descr="P5h1_fig_04T"/>
          <p:cNvPicPr>
            <a:picLocks noChangeAspect="1" noChangeArrowheads="1"/>
          </p:cNvPicPr>
          <p:nvPr/>
        </p:nvPicPr>
        <p:blipFill>
          <a:blip r:embed="rId3">
            <a:extLst>
              <a:ext uri="{28A0092B-C50C-407E-A947-70E740481C1C}">
                <a14:useLocalDpi xmlns:a14="http://schemas.microsoft.com/office/drawing/2010/main" val="0"/>
              </a:ext>
            </a:extLst>
          </a:blip>
          <a:srcRect l="18993"/>
          <a:stretch>
            <a:fillRect/>
          </a:stretch>
        </p:blipFill>
        <p:spPr bwMode="auto">
          <a:xfrm>
            <a:off x="986605" y="1671083"/>
            <a:ext cx="4799684" cy="351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7" name="Text Box 29"/>
          <p:cNvSpPr txBox="1">
            <a:spLocks noChangeArrowheads="1"/>
          </p:cNvSpPr>
          <p:nvPr/>
        </p:nvSpPr>
        <p:spPr bwMode="auto">
          <a:xfrm>
            <a:off x="478420" y="340775"/>
            <a:ext cx="6160664" cy="7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GB" altLang="en-US" sz="4267" u="sng" dirty="0">
                <a:solidFill>
                  <a:srgbClr val="000000"/>
                </a:solidFill>
                <a:latin typeface="+mj-lt"/>
              </a:rPr>
              <a:t>Convex (converging) lens</a:t>
            </a:r>
          </a:p>
        </p:txBody>
      </p:sp>
      <p:sp>
        <p:nvSpPr>
          <p:cNvPr id="11" name="AutoShape 13"/>
          <p:cNvSpPr>
            <a:spLocks noChangeArrowheads="1"/>
          </p:cNvSpPr>
          <p:nvPr/>
        </p:nvSpPr>
        <p:spPr bwMode="auto">
          <a:xfrm>
            <a:off x="1487396" y="4950543"/>
            <a:ext cx="3798101" cy="1690889"/>
          </a:xfrm>
          <a:prstGeom prst="cloudCallout">
            <a:avLst>
              <a:gd name="adj1" fmla="val -72276"/>
              <a:gd name="adj2" fmla="val 23055"/>
            </a:avLst>
          </a:prstGeom>
          <a:solidFill>
            <a:srgbClr val="DDDD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en-GB" altLang="en-US" sz="2667" kern="0" dirty="0">
                <a:solidFill>
                  <a:sysClr val="windowText" lastClr="000000"/>
                </a:solidFill>
                <a:latin typeface="+mj-lt"/>
                <a:cs typeface="Arial" panose="020B0604020202020204" pitchFamily="34" charset="0"/>
              </a:rPr>
              <a:t>What happens to the 3 rays?</a:t>
            </a:r>
          </a:p>
        </p:txBody>
      </p:sp>
    </p:spTree>
    <p:extLst>
      <p:ext uri="{BB962C8B-B14F-4D97-AF65-F5344CB8AC3E}">
        <p14:creationId xmlns:p14="http://schemas.microsoft.com/office/powerpoint/2010/main" val="4251684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CB9A45-39EA-4347-B40E-C349A1DFCEDF}"/>
              </a:ext>
            </a:extLst>
          </p:cNvPr>
          <p:cNvSpPr txBox="1"/>
          <p:nvPr/>
        </p:nvSpPr>
        <p:spPr>
          <a:xfrm>
            <a:off x="88816" y="6402819"/>
            <a:ext cx="6532005" cy="830997"/>
          </a:xfrm>
          <a:prstGeom prst="rect">
            <a:avLst/>
          </a:prstGeom>
          <a:noFill/>
        </p:spPr>
        <p:txBody>
          <a:bodyPr wrap="square" rtlCol="0">
            <a:spAutoFit/>
          </a:bodyPr>
          <a:lstStyle/>
          <a:p>
            <a:r>
              <a:rPr lang="en-GB" sz="2400" dirty="0">
                <a:solidFill>
                  <a:schemeClr val="bg1"/>
                </a:solidFill>
              </a:rPr>
              <a:t> </a:t>
            </a:r>
            <a:r>
              <a:rPr lang="en-GB" sz="2400" dirty="0">
                <a:solidFill>
                  <a:schemeClr val="bg1"/>
                </a:solidFill>
                <a:hlinkClick r:id="rId2"/>
              </a:rPr>
              <a:t>Run from freezeray.com</a:t>
            </a:r>
            <a:endParaRPr lang="en-GB" sz="2400" dirty="0">
              <a:solidFill>
                <a:schemeClr val="bg1"/>
              </a:solidFill>
            </a:endParaRPr>
          </a:p>
          <a:p>
            <a:endParaRPr lang="en-GB" sz="2400" dirty="0"/>
          </a:p>
        </p:txBody>
      </p:sp>
      <p:pic>
        <p:nvPicPr>
          <p:cNvPr id="2" name="Picture 1">
            <a:hlinkClick r:id="rId3"/>
            <a:extLst>
              <a:ext uri="{FF2B5EF4-FFF2-40B4-BE49-F238E27FC236}">
                <a16:creationId xmlns:a16="http://schemas.microsoft.com/office/drawing/2014/main" id="{0712EDDD-4A71-4CD7-B4C3-8C66342A98AE}"/>
              </a:ext>
            </a:extLst>
          </p:cNvPr>
          <p:cNvPicPr>
            <a:picLocks noChangeAspect="1"/>
          </p:cNvPicPr>
          <p:nvPr/>
        </p:nvPicPr>
        <p:blipFill>
          <a:blip r:embed="rId4"/>
          <a:stretch>
            <a:fillRect/>
          </a:stretch>
        </p:blipFill>
        <p:spPr>
          <a:xfrm>
            <a:off x="1171575" y="1"/>
            <a:ext cx="9891552" cy="6433727"/>
          </a:xfrm>
          <a:prstGeom prst="rect">
            <a:avLst/>
          </a:prstGeom>
        </p:spPr>
      </p:pic>
    </p:spTree>
    <p:extLst>
      <p:ext uri="{BB962C8B-B14F-4D97-AF65-F5344CB8AC3E}">
        <p14:creationId xmlns:p14="http://schemas.microsoft.com/office/powerpoint/2010/main" val="3245748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Line 9"/>
          <p:cNvSpPr>
            <a:spLocks noChangeShapeType="1"/>
          </p:cNvSpPr>
          <p:nvPr/>
        </p:nvSpPr>
        <p:spPr bwMode="auto">
          <a:xfrm flipV="1">
            <a:off x="823785" y="2232584"/>
            <a:ext cx="9520369" cy="8107"/>
          </a:xfrm>
          <a:prstGeom prst="line">
            <a:avLst/>
          </a:prstGeom>
          <a:noFill/>
          <a:ln w="15875">
            <a:solidFill>
              <a:schemeClr val="accent2"/>
            </a:solidFill>
            <a:prstDash val="lgDash"/>
            <a:round/>
            <a:headEnd/>
            <a:tailEnd/>
          </a:ln>
          <a:effectLst/>
        </p:spPr>
        <p:txBody>
          <a:bodyPr lIns="91323" tIns="45719" rIns="91323" bIns="45719"/>
          <a:lstStyle/>
          <a:p>
            <a:pPr defTabSz="913040" fontAlgn="base">
              <a:spcBef>
                <a:spcPct val="0"/>
              </a:spcBef>
              <a:spcAft>
                <a:spcPct val="0"/>
              </a:spcAft>
              <a:defRPr/>
            </a:pPr>
            <a:endParaRPr lang="en-GB" sz="2400">
              <a:solidFill>
                <a:srgbClr val="000000"/>
              </a:solidFill>
              <a:latin typeface="+mj-lt"/>
            </a:endParaRPr>
          </a:p>
        </p:txBody>
      </p:sp>
      <p:pic>
        <p:nvPicPr>
          <p:cNvPr id="5123" name="Picture 7" descr="P5h1_fig_04T"/>
          <p:cNvPicPr>
            <a:picLocks noChangeAspect="1" noChangeArrowheads="1"/>
          </p:cNvPicPr>
          <p:nvPr/>
        </p:nvPicPr>
        <p:blipFill>
          <a:blip r:embed="rId2" cstate="print"/>
          <a:srcRect/>
          <a:stretch>
            <a:fillRect/>
          </a:stretch>
        </p:blipFill>
        <p:spPr bwMode="auto">
          <a:xfrm>
            <a:off x="1919289" y="899099"/>
            <a:ext cx="4464051" cy="2647951"/>
          </a:xfrm>
          <a:prstGeom prst="rect">
            <a:avLst/>
          </a:prstGeom>
          <a:noFill/>
          <a:ln w="9525">
            <a:noFill/>
            <a:miter lim="800000"/>
            <a:headEnd/>
            <a:tailEnd/>
          </a:ln>
        </p:spPr>
      </p:pic>
      <p:sp>
        <p:nvSpPr>
          <p:cNvPr id="31754" name="Text Box 10"/>
          <p:cNvSpPr txBox="1">
            <a:spLocks noChangeArrowheads="1"/>
          </p:cNvSpPr>
          <p:nvPr/>
        </p:nvSpPr>
        <p:spPr bwMode="auto">
          <a:xfrm>
            <a:off x="8504240" y="2223061"/>
            <a:ext cx="3564896" cy="748986"/>
          </a:xfrm>
          <a:prstGeom prst="rect">
            <a:avLst/>
          </a:prstGeom>
          <a:noFill/>
          <a:ln w="9525">
            <a:noFill/>
            <a:miter lim="800000"/>
            <a:headEnd/>
            <a:tailEnd/>
          </a:ln>
          <a:effectLst/>
        </p:spPr>
        <p:txBody>
          <a:bodyPr wrap="square" lIns="91323" tIns="45719" rIns="91323" bIns="45719">
            <a:spAutoFit/>
          </a:bodyPr>
          <a:lstStyle/>
          <a:p>
            <a:pPr defTabSz="913040" fontAlgn="base">
              <a:spcBef>
                <a:spcPct val="50000"/>
              </a:spcBef>
              <a:spcAft>
                <a:spcPct val="0"/>
              </a:spcAft>
              <a:defRPr/>
            </a:pPr>
            <a:r>
              <a:rPr lang="en-GB" sz="4267" dirty="0">
                <a:solidFill>
                  <a:srgbClr val="000000"/>
                </a:solidFill>
                <a:latin typeface="+mj-lt"/>
              </a:rPr>
              <a:t>principle axis</a:t>
            </a:r>
          </a:p>
        </p:txBody>
      </p:sp>
      <p:sp>
        <p:nvSpPr>
          <p:cNvPr id="31755" name="Line 11"/>
          <p:cNvSpPr>
            <a:spLocks noChangeShapeType="1"/>
          </p:cNvSpPr>
          <p:nvPr/>
        </p:nvSpPr>
        <p:spPr bwMode="auto">
          <a:xfrm>
            <a:off x="5959505" y="1300799"/>
            <a:ext cx="307975" cy="71439"/>
          </a:xfrm>
          <a:prstGeom prst="line">
            <a:avLst/>
          </a:prstGeom>
          <a:noFill/>
          <a:ln w="22225">
            <a:solidFill>
              <a:schemeClr val="tx1"/>
            </a:solidFill>
            <a:round/>
            <a:headEnd/>
            <a:tailEnd/>
          </a:ln>
          <a:effectLst/>
        </p:spPr>
        <p:txBody>
          <a:bodyPr lIns="91323" tIns="45719" rIns="91323" bIns="45719"/>
          <a:lstStyle/>
          <a:p>
            <a:pPr defTabSz="913040" fontAlgn="base">
              <a:spcBef>
                <a:spcPct val="0"/>
              </a:spcBef>
              <a:spcAft>
                <a:spcPct val="0"/>
              </a:spcAft>
              <a:defRPr/>
            </a:pPr>
            <a:endParaRPr lang="en-GB" sz="2400">
              <a:solidFill>
                <a:srgbClr val="000000"/>
              </a:solidFill>
              <a:latin typeface="+mj-lt"/>
            </a:endParaRPr>
          </a:p>
        </p:txBody>
      </p:sp>
      <p:sp>
        <p:nvSpPr>
          <p:cNvPr id="31756" name="Line 12"/>
          <p:cNvSpPr>
            <a:spLocks noChangeShapeType="1"/>
          </p:cNvSpPr>
          <p:nvPr/>
        </p:nvSpPr>
        <p:spPr bwMode="auto">
          <a:xfrm flipV="1">
            <a:off x="5984875" y="3110550"/>
            <a:ext cx="280988" cy="82551"/>
          </a:xfrm>
          <a:prstGeom prst="line">
            <a:avLst/>
          </a:prstGeom>
          <a:noFill/>
          <a:ln w="22225">
            <a:solidFill>
              <a:schemeClr val="tx1"/>
            </a:solidFill>
            <a:round/>
            <a:headEnd/>
            <a:tailEnd/>
          </a:ln>
          <a:effectLst/>
        </p:spPr>
        <p:txBody>
          <a:bodyPr lIns="91323" tIns="45719" rIns="91323" bIns="45719"/>
          <a:lstStyle/>
          <a:p>
            <a:pPr defTabSz="913040" fontAlgn="base">
              <a:spcBef>
                <a:spcPct val="0"/>
              </a:spcBef>
              <a:spcAft>
                <a:spcPct val="0"/>
              </a:spcAft>
              <a:defRPr/>
            </a:pPr>
            <a:endParaRPr lang="en-GB" sz="2400">
              <a:solidFill>
                <a:srgbClr val="000000"/>
              </a:solidFill>
              <a:latin typeface="+mj-lt"/>
            </a:endParaRPr>
          </a:p>
        </p:txBody>
      </p:sp>
      <p:sp>
        <p:nvSpPr>
          <p:cNvPr id="31757" name="Line 13"/>
          <p:cNvSpPr>
            <a:spLocks noChangeShapeType="1"/>
          </p:cNvSpPr>
          <p:nvPr/>
        </p:nvSpPr>
        <p:spPr bwMode="auto">
          <a:xfrm>
            <a:off x="6265865" y="1381763"/>
            <a:ext cx="1982787" cy="1338263"/>
          </a:xfrm>
          <a:prstGeom prst="line">
            <a:avLst/>
          </a:prstGeom>
          <a:noFill/>
          <a:ln w="22225">
            <a:solidFill>
              <a:schemeClr val="tx1"/>
            </a:solidFill>
            <a:round/>
            <a:headEnd/>
            <a:tailEnd/>
          </a:ln>
          <a:effectLst/>
        </p:spPr>
        <p:txBody>
          <a:bodyPr lIns="91323" tIns="45719" rIns="91323" bIns="45719"/>
          <a:lstStyle/>
          <a:p>
            <a:pPr defTabSz="913040" fontAlgn="base">
              <a:spcBef>
                <a:spcPct val="0"/>
              </a:spcBef>
              <a:spcAft>
                <a:spcPct val="0"/>
              </a:spcAft>
              <a:defRPr/>
            </a:pPr>
            <a:endParaRPr lang="en-GB" sz="2400">
              <a:solidFill>
                <a:srgbClr val="000000"/>
              </a:solidFill>
              <a:latin typeface="+mj-lt"/>
            </a:endParaRPr>
          </a:p>
        </p:txBody>
      </p:sp>
      <p:sp>
        <p:nvSpPr>
          <p:cNvPr id="31758" name="Line 14"/>
          <p:cNvSpPr>
            <a:spLocks noChangeShapeType="1"/>
          </p:cNvSpPr>
          <p:nvPr/>
        </p:nvSpPr>
        <p:spPr bwMode="auto">
          <a:xfrm flipV="1">
            <a:off x="6230939" y="1742048"/>
            <a:ext cx="1992312" cy="1387475"/>
          </a:xfrm>
          <a:prstGeom prst="line">
            <a:avLst/>
          </a:prstGeom>
          <a:noFill/>
          <a:ln w="22225">
            <a:solidFill>
              <a:schemeClr val="tx1"/>
            </a:solidFill>
            <a:round/>
            <a:headEnd/>
            <a:tailEnd/>
          </a:ln>
          <a:effectLst/>
        </p:spPr>
        <p:txBody>
          <a:bodyPr lIns="91323" tIns="45719" rIns="91323" bIns="45719"/>
          <a:lstStyle/>
          <a:p>
            <a:pPr defTabSz="913040" fontAlgn="base">
              <a:spcBef>
                <a:spcPct val="0"/>
              </a:spcBef>
              <a:spcAft>
                <a:spcPct val="0"/>
              </a:spcAft>
              <a:defRPr/>
            </a:pPr>
            <a:endParaRPr lang="en-GB" sz="2400">
              <a:solidFill>
                <a:srgbClr val="000000"/>
              </a:solidFill>
              <a:latin typeface="+mj-lt"/>
            </a:endParaRPr>
          </a:p>
        </p:txBody>
      </p:sp>
      <p:sp>
        <p:nvSpPr>
          <p:cNvPr id="31759" name="Line 15"/>
          <p:cNvSpPr>
            <a:spLocks noChangeShapeType="1"/>
          </p:cNvSpPr>
          <p:nvPr/>
        </p:nvSpPr>
        <p:spPr bwMode="auto">
          <a:xfrm>
            <a:off x="5832475" y="2232584"/>
            <a:ext cx="2425700" cy="0"/>
          </a:xfrm>
          <a:prstGeom prst="line">
            <a:avLst/>
          </a:prstGeom>
          <a:noFill/>
          <a:ln w="22225">
            <a:solidFill>
              <a:schemeClr val="tx1"/>
            </a:solidFill>
            <a:round/>
            <a:headEnd/>
            <a:tailEnd/>
          </a:ln>
          <a:effectLst/>
        </p:spPr>
        <p:txBody>
          <a:bodyPr lIns="91323" tIns="45719" rIns="91323" bIns="45719"/>
          <a:lstStyle/>
          <a:p>
            <a:pPr defTabSz="913040" fontAlgn="base">
              <a:spcBef>
                <a:spcPct val="0"/>
              </a:spcBef>
              <a:spcAft>
                <a:spcPct val="0"/>
              </a:spcAft>
              <a:defRPr/>
            </a:pPr>
            <a:endParaRPr lang="en-GB" sz="2400">
              <a:solidFill>
                <a:srgbClr val="000000"/>
              </a:solidFill>
              <a:latin typeface="+mj-lt"/>
            </a:endParaRPr>
          </a:p>
        </p:txBody>
      </p:sp>
      <p:sp>
        <p:nvSpPr>
          <p:cNvPr id="31760" name="Text Box 16"/>
          <p:cNvSpPr txBox="1">
            <a:spLocks noChangeArrowheads="1"/>
          </p:cNvSpPr>
          <p:nvPr/>
        </p:nvSpPr>
        <p:spPr bwMode="auto">
          <a:xfrm>
            <a:off x="7587707" y="490535"/>
            <a:ext cx="1924611" cy="748986"/>
          </a:xfrm>
          <a:prstGeom prst="rect">
            <a:avLst/>
          </a:prstGeom>
          <a:noFill/>
          <a:ln w="9525">
            <a:noFill/>
            <a:miter lim="800000"/>
            <a:headEnd/>
            <a:tailEnd/>
          </a:ln>
          <a:effectLst/>
        </p:spPr>
        <p:txBody>
          <a:bodyPr wrap="square" lIns="91323" tIns="45719" rIns="91323" bIns="45719">
            <a:spAutoFit/>
          </a:bodyPr>
          <a:lstStyle/>
          <a:p>
            <a:pPr defTabSz="913040" fontAlgn="base">
              <a:spcBef>
                <a:spcPct val="50000"/>
              </a:spcBef>
              <a:spcAft>
                <a:spcPct val="0"/>
              </a:spcAft>
              <a:defRPr/>
            </a:pPr>
            <a:r>
              <a:rPr lang="en-GB" sz="4267" dirty="0">
                <a:solidFill>
                  <a:srgbClr val="000000"/>
                </a:solidFill>
                <a:latin typeface="+mj-lt"/>
              </a:rPr>
              <a:t>Focus</a:t>
            </a:r>
          </a:p>
        </p:txBody>
      </p:sp>
      <p:sp>
        <p:nvSpPr>
          <p:cNvPr id="31761" name="Oval 17"/>
          <p:cNvSpPr>
            <a:spLocks noChangeArrowheads="1"/>
          </p:cNvSpPr>
          <p:nvPr/>
        </p:nvSpPr>
        <p:spPr bwMode="auto">
          <a:xfrm>
            <a:off x="7480303" y="2188134"/>
            <a:ext cx="88900" cy="88900"/>
          </a:xfrm>
          <a:prstGeom prst="ellipse">
            <a:avLst/>
          </a:prstGeom>
          <a:solidFill>
            <a:schemeClr val="tx1"/>
          </a:solidFill>
          <a:ln w="9525">
            <a:solidFill>
              <a:schemeClr val="tx1"/>
            </a:solidFill>
            <a:round/>
            <a:headEnd/>
            <a:tailEnd/>
          </a:ln>
          <a:effectLst/>
        </p:spPr>
        <p:txBody>
          <a:bodyPr wrap="none" lIns="91323" tIns="45719" rIns="91323" bIns="45719" anchor="ctr"/>
          <a:lstStyle/>
          <a:p>
            <a:pPr defTabSz="913040" fontAlgn="base">
              <a:spcBef>
                <a:spcPct val="0"/>
              </a:spcBef>
              <a:spcAft>
                <a:spcPct val="0"/>
              </a:spcAft>
              <a:defRPr/>
            </a:pPr>
            <a:endParaRPr lang="en-GB" sz="2400">
              <a:solidFill>
                <a:srgbClr val="000000"/>
              </a:solidFill>
              <a:latin typeface="+mj-lt"/>
            </a:endParaRPr>
          </a:p>
        </p:txBody>
      </p:sp>
      <p:sp>
        <p:nvSpPr>
          <p:cNvPr id="31762" name="Line 18"/>
          <p:cNvSpPr>
            <a:spLocks noChangeShapeType="1"/>
          </p:cNvSpPr>
          <p:nvPr/>
        </p:nvSpPr>
        <p:spPr bwMode="auto">
          <a:xfrm>
            <a:off x="6086557" y="3672445"/>
            <a:ext cx="1439863" cy="0"/>
          </a:xfrm>
          <a:prstGeom prst="line">
            <a:avLst/>
          </a:prstGeom>
          <a:noFill/>
          <a:ln w="25400">
            <a:solidFill>
              <a:srgbClr val="FF0000"/>
            </a:solidFill>
            <a:round/>
            <a:headEnd type="triangle" w="med" len="med"/>
            <a:tailEnd type="triangle" w="med" len="med"/>
          </a:ln>
          <a:effectLst/>
        </p:spPr>
        <p:txBody>
          <a:bodyPr lIns="91323" tIns="45719" rIns="91323" bIns="45719"/>
          <a:lstStyle/>
          <a:p>
            <a:pPr defTabSz="913040" fontAlgn="base">
              <a:spcBef>
                <a:spcPct val="0"/>
              </a:spcBef>
              <a:spcAft>
                <a:spcPct val="0"/>
              </a:spcAft>
              <a:defRPr/>
            </a:pPr>
            <a:endParaRPr lang="en-GB" sz="2400">
              <a:solidFill>
                <a:srgbClr val="000000"/>
              </a:solidFill>
              <a:latin typeface="+mj-lt"/>
            </a:endParaRPr>
          </a:p>
        </p:txBody>
      </p:sp>
      <p:sp>
        <p:nvSpPr>
          <p:cNvPr id="31763" name="Text Box 19"/>
          <p:cNvSpPr txBox="1">
            <a:spLocks noChangeArrowheads="1"/>
          </p:cNvSpPr>
          <p:nvPr/>
        </p:nvSpPr>
        <p:spPr bwMode="auto">
          <a:xfrm>
            <a:off x="4890306" y="3779429"/>
            <a:ext cx="3989933" cy="748986"/>
          </a:xfrm>
          <a:prstGeom prst="rect">
            <a:avLst/>
          </a:prstGeom>
          <a:noFill/>
          <a:ln w="9525">
            <a:noFill/>
            <a:miter lim="800000"/>
            <a:headEnd/>
            <a:tailEnd/>
          </a:ln>
          <a:effectLst/>
        </p:spPr>
        <p:txBody>
          <a:bodyPr wrap="square" lIns="91323" tIns="45719" rIns="91323" bIns="45719">
            <a:spAutoFit/>
          </a:bodyPr>
          <a:lstStyle/>
          <a:p>
            <a:pPr algn="ctr" defTabSz="913040" fontAlgn="base">
              <a:spcBef>
                <a:spcPct val="50000"/>
              </a:spcBef>
              <a:spcAft>
                <a:spcPct val="0"/>
              </a:spcAft>
              <a:defRPr/>
            </a:pPr>
            <a:r>
              <a:rPr lang="en-GB" sz="4267" b="1" dirty="0">
                <a:solidFill>
                  <a:srgbClr val="FF0000"/>
                </a:solidFill>
                <a:latin typeface="+mj-lt"/>
              </a:rPr>
              <a:t>focal length</a:t>
            </a:r>
          </a:p>
        </p:txBody>
      </p:sp>
      <p:sp>
        <p:nvSpPr>
          <p:cNvPr id="2" name="TextBox 1"/>
          <p:cNvSpPr txBox="1"/>
          <p:nvPr/>
        </p:nvSpPr>
        <p:spPr>
          <a:xfrm>
            <a:off x="250267" y="145090"/>
            <a:ext cx="5980671" cy="923330"/>
          </a:xfrm>
          <a:prstGeom prst="rect">
            <a:avLst/>
          </a:prstGeom>
          <a:noFill/>
        </p:spPr>
        <p:txBody>
          <a:bodyPr wrap="square" rtlCol="0">
            <a:spAutoFit/>
          </a:bodyPr>
          <a:lstStyle/>
          <a:p>
            <a:pPr defTabSz="912813">
              <a:defRPr/>
            </a:pPr>
            <a:r>
              <a:rPr lang="en-GB" sz="5400" u="sng" dirty="0">
                <a:solidFill>
                  <a:srgbClr val="000000"/>
                </a:solidFill>
                <a:latin typeface="+mj-lt"/>
              </a:rPr>
              <a:t>Convex Lens</a:t>
            </a:r>
          </a:p>
        </p:txBody>
      </p:sp>
      <p:sp>
        <p:nvSpPr>
          <p:cNvPr id="7" name="Freeform: Shape 6">
            <a:extLst>
              <a:ext uri="{FF2B5EF4-FFF2-40B4-BE49-F238E27FC236}">
                <a16:creationId xmlns:a16="http://schemas.microsoft.com/office/drawing/2014/main" id="{73418AA9-224E-427D-9D6D-ED4F43A6BCEC}"/>
              </a:ext>
            </a:extLst>
          </p:cNvPr>
          <p:cNvSpPr/>
          <p:nvPr/>
        </p:nvSpPr>
        <p:spPr>
          <a:xfrm rot="321977">
            <a:off x="7341620" y="881979"/>
            <a:ext cx="250112" cy="1285709"/>
          </a:xfrm>
          <a:custGeom>
            <a:avLst/>
            <a:gdLst>
              <a:gd name="connsiteX0" fmla="*/ 158726 w 165815"/>
              <a:gd name="connsiteY0" fmla="*/ 489097 h 489097"/>
              <a:gd name="connsiteX1" fmla="*/ 2782 w 165815"/>
              <a:gd name="connsiteY1" fmla="*/ 205562 h 489097"/>
              <a:gd name="connsiteX2" fmla="*/ 66577 w 165815"/>
              <a:gd name="connsiteY2" fmla="*/ 35441 h 489097"/>
              <a:gd name="connsiteX3" fmla="*/ 165815 w 165815"/>
              <a:gd name="connsiteY3" fmla="*/ 0 h 489097"/>
              <a:gd name="connsiteX4" fmla="*/ 165815 w 165815"/>
              <a:gd name="connsiteY4" fmla="*/ 0 h 489097"/>
              <a:gd name="connsiteX5" fmla="*/ 165815 w 165815"/>
              <a:gd name="connsiteY5" fmla="*/ 0 h 48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815" h="489097">
                <a:moveTo>
                  <a:pt x="158726" y="489097"/>
                </a:moveTo>
                <a:cubicBezTo>
                  <a:pt x="88433" y="385134"/>
                  <a:pt x="18140" y="281171"/>
                  <a:pt x="2782" y="205562"/>
                </a:cubicBezTo>
                <a:cubicBezTo>
                  <a:pt x="-12576" y="129953"/>
                  <a:pt x="39405" y="69701"/>
                  <a:pt x="66577" y="35441"/>
                </a:cubicBezTo>
                <a:cubicBezTo>
                  <a:pt x="93749" y="1181"/>
                  <a:pt x="165815" y="0"/>
                  <a:pt x="165815" y="0"/>
                </a:cubicBezTo>
                <a:lnTo>
                  <a:pt x="165815" y="0"/>
                </a:lnTo>
                <a:lnTo>
                  <a:pt x="1658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lt"/>
            </a:endParaRPr>
          </a:p>
        </p:txBody>
      </p:sp>
      <p:sp>
        <p:nvSpPr>
          <p:cNvPr id="23" name="AutoShape 20"/>
          <p:cNvSpPr>
            <a:spLocks noChangeArrowheads="1"/>
          </p:cNvSpPr>
          <p:nvPr/>
        </p:nvSpPr>
        <p:spPr bwMode="auto">
          <a:xfrm>
            <a:off x="1515622" y="5578408"/>
            <a:ext cx="9430633" cy="697627"/>
          </a:xfrm>
          <a:prstGeom prst="roundRect">
            <a:avLst>
              <a:gd name="adj" fmla="val 0"/>
            </a:avLst>
          </a:prstGeom>
          <a:solidFill>
            <a:schemeClr val="accent1">
              <a:lumMod val="75000"/>
            </a:schemeClr>
          </a:solidFill>
          <a:ln w="25400">
            <a:noFill/>
            <a:round/>
            <a:headEnd/>
            <a:tailEnd/>
          </a:ln>
          <a:effectLst/>
        </p:spPr>
        <p:txBody>
          <a:bodyPr lIns="91323" tIns="45719" rIns="91323" bIns="45719"/>
          <a:lstStyle/>
          <a:p>
            <a:pPr marL="482588" lvl="1" indent="-482588" defTabSz="913040">
              <a:defRPr/>
            </a:pPr>
            <a:r>
              <a:rPr lang="en-GB" sz="3200" kern="0" dirty="0">
                <a:solidFill>
                  <a:schemeClr val="bg1"/>
                </a:solidFill>
                <a:latin typeface="+mj-lt"/>
                <a:sym typeface="Wingdings"/>
              </a:rPr>
              <a:t>	Label your concave lens diagram in the same way.</a:t>
            </a:r>
            <a:r>
              <a:rPr lang="en-GB" sz="2400" kern="0" dirty="0">
                <a:solidFill>
                  <a:schemeClr val="bg1"/>
                </a:solidFill>
                <a:latin typeface="+mj-lt"/>
                <a:sym typeface="Wingdings"/>
              </a:rPr>
              <a:t>		</a:t>
            </a:r>
            <a:endParaRPr lang="en-GB" sz="2400" kern="0" dirty="0">
              <a:solidFill>
                <a:schemeClr val="bg1"/>
              </a:solidFill>
              <a:latin typeface="+mj-lt"/>
            </a:endParaRPr>
          </a:p>
        </p:txBody>
      </p:sp>
      <p:sp>
        <p:nvSpPr>
          <p:cNvPr id="24" name="AutoShape 13">
            <a:extLst>
              <a:ext uri="{FF2B5EF4-FFF2-40B4-BE49-F238E27FC236}">
                <a16:creationId xmlns:a16="http://schemas.microsoft.com/office/drawing/2014/main" id="{BA795101-715B-4246-9764-8DFEF3C296A9}"/>
              </a:ext>
            </a:extLst>
          </p:cNvPr>
          <p:cNvSpPr>
            <a:spLocks noChangeArrowheads="1"/>
          </p:cNvSpPr>
          <p:nvPr/>
        </p:nvSpPr>
        <p:spPr bwMode="auto">
          <a:xfrm>
            <a:off x="8880240" y="3073769"/>
            <a:ext cx="3095625" cy="2160240"/>
          </a:xfrm>
          <a:prstGeom prst="cloudCallout">
            <a:avLst>
              <a:gd name="adj1" fmla="val 48375"/>
              <a:gd name="adj2" fmla="val 71795"/>
            </a:avLst>
          </a:prstGeom>
          <a:solidFill>
            <a:srgbClr val="DDDD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en-GB" altLang="en-US" sz="2667" kern="0" dirty="0">
                <a:solidFill>
                  <a:sysClr val="windowText" lastClr="000000"/>
                </a:solidFill>
                <a:latin typeface="+mj-lt"/>
                <a:cs typeface="Arial" panose="020B0604020202020204" pitchFamily="34" charset="0"/>
              </a:rPr>
              <a:t>Does the concave lens have a focus?</a:t>
            </a:r>
          </a:p>
        </p:txBody>
      </p:sp>
    </p:spTree>
    <p:extLst>
      <p:ext uri="{BB962C8B-B14F-4D97-AF65-F5344CB8AC3E}">
        <p14:creationId xmlns:p14="http://schemas.microsoft.com/office/powerpoint/2010/main" val="1129389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wipe(left)">
                                      <p:cBhvr>
                                        <p:cTn id="7" dur="2000"/>
                                        <p:tgtEl>
                                          <p:spTgt spid="317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175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755"/>
                                        </p:tgtEl>
                                        <p:attrNameLst>
                                          <p:attrName>style.visibility</p:attrName>
                                        </p:attrNameLst>
                                      </p:cBhvr>
                                      <p:to>
                                        <p:strVal val="visible"/>
                                      </p:to>
                                    </p:set>
                                    <p:animEffect transition="in" filter="wipe(left)">
                                      <p:cBhvr>
                                        <p:cTn id="16" dur="2000"/>
                                        <p:tgtEl>
                                          <p:spTgt spid="3175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1756"/>
                                        </p:tgtEl>
                                        <p:attrNameLst>
                                          <p:attrName>style.visibility</p:attrName>
                                        </p:attrNameLst>
                                      </p:cBhvr>
                                      <p:to>
                                        <p:strVal val="visible"/>
                                      </p:to>
                                    </p:set>
                                    <p:animEffect transition="in" filter="wipe(left)">
                                      <p:cBhvr>
                                        <p:cTn id="19" dur="2000"/>
                                        <p:tgtEl>
                                          <p:spTgt spid="3175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1759"/>
                                        </p:tgtEl>
                                        <p:attrNameLst>
                                          <p:attrName>style.visibility</p:attrName>
                                        </p:attrNameLst>
                                      </p:cBhvr>
                                      <p:to>
                                        <p:strVal val="visible"/>
                                      </p:to>
                                    </p:set>
                                    <p:animEffect transition="in" filter="wipe(left)">
                                      <p:cBhvr>
                                        <p:cTn id="22" dur="2000"/>
                                        <p:tgtEl>
                                          <p:spTgt spid="31759"/>
                                        </p:tgtEl>
                                      </p:cBhvr>
                                    </p:animEffect>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1757"/>
                                        </p:tgtEl>
                                        <p:attrNameLst>
                                          <p:attrName>style.visibility</p:attrName>
                                        </p:attrNameLst>
                                      </p:cBhvr>
                                      <p:to>
                                        <p:strVal val="visible"/>
                                      </p:to>
                                    </p:set>
                                    <p:animEffect transition="in" filter="wipe(left)">
                                      <p:cBhvr>
                                        <p:cTn id="26" dur="2000"/>
                                        <p:tgtEl>
                                          <p:spTgt spid="3175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1758"/>
                                        </p:tgtEl>
                                        <p:attrNameLst>
                                          <p:attrName>style.visibility</p:attrName>
                                        </p:attrNameLst>
                                      </p:cBhvr>
                                      <p:to>
                                        <p:strVal val="visible"/>
                                      </p:to>
                                    </p:set>
                                    <p:animEffect transition="in" filter="wipe(left)">
                                      <p:cBhvr>
                                        <p:cTn id="29" dur="2000"/>
                                        <p:tgtEl>
                                          <p:spTgt spid="3175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761"/>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3176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1762"/>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31763"/>
                                        </p:tgtEl>
                                        <p:attrNameLst>
                                          <p:attrName>style.visibility</p:attrName>
                                        </p:attrNameLst>
                                      </p:cBhvr>
                                      <p:to>
                                        <p:strVal val="visible"/>
                                      </p:to>
                                    </p:set>
                                  </p:childTnLst>
                                </p:cTn>
                              </p:par>
                            </p:childTnLst>
                          </p:cTn>
                        </p:par>
                        <p:par>
                          <p:cTn id="49" fill="hold">
                            <p:stCondLst>
                              <p:cond delay="0"/>
                            </p:stCondLst>
                            <p:childTnLst>
                              <p:par>
                                <p:cTn id="50" presetID="10"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animBg="1"/>
      <p:bldP spid="31754" grpId="0"/>
      <p:bldP spid="31755" grpId="0" animBg="1"/>
      <p:bldP spid="31756" grpId="0" animBg="1"/>
      <p:bldP spid="31757" grpId="0" animBg="1"/>
      <p:bldP spid="31758" grpId="0" animBg="1"/>
      <p:bldP spid="31759" grpId="0" animBg="1"/>
      <p:bldP spid="31760" grpId="0"/>
      <p:bldP spid="31761" grpId="0" animBg="1"/>
      <p:bldP spid="31762" grpId="0" animBg="1"/>
      <p:bldP spid="31763" grpId="0"/>
      <p:bldP spid="7"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fference Between Concave And Convex Lens | Aiye Samjhein">
            <a:extLst>
              <a:ext uri="{FF2B5EF4-FFF2-40B4-BE49-F238E27FC236}">
                <a16:creationId xmlns:a16="http://schemas.microsoft.com/office/drawing/2014/main" id="{5DD1E16E-7BC2-4D91-8858-20782D5957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35" t="3949" r="68525" b="21805"/>
          <a:stretch/>
        </p:blipFill>
        <p:spPr bwMode="auto">
          <a:xfrm>
            <a:off x="5279202" y="1438036"/>
            <a:ext cx="1248905" cy="3191977"/>
          </a:xfrm>
          <a:prstGeom prst="rect">
            <a:avLst/>
          </a:prstGeom>
          <a:noFill/>
          <a:extLst>
            <a:ext uri="{909E8E84-426E-40DD-AFC4-6F175D3DCCD1}">
              <a14:hiddenFill xmlns:a14="http://schemas.microsoft.com/office/drawing/2010/main">
                <a:solidFill>
                  <a:srgbClr val="FFFFFF"/>
                </a:solidFill>
              </a14:hiddenFill>
            </a:ext>
          </a:extLst>
        </p:spPr>
      </p:pic>
      <p:sp>
        <p:nvSpPr>
          <p:cNvPr id="31753" name="Line 9"/>
          <p:cNvSpPr>
            <a:spLocks noChangeShapeType="1"/>
          </p:cNvSpPr>
          <p:nvPr/>
        </p:nvSpPr>
        <p:spPr bwMode="auto">
          <a:xfrm flipV="1">
            <a:off x="730516" y="2989575"/>
            <a:ext cx="9520369" cy="8107"/>
          </a:xfrm>
          <a:prstGeom prst="line">
            <a:avLst/>
          </a:prstGeom>
          <a:noFill/>
          <a:ln w="15875">
            <a:solidFill>
              <a:schemeClr val="accent2"/>
            </a:solidFill>
            <a:prstDash val="lgDash"/>
            <a:round/>
            <a:headEnd/>
            <a:tailEnd/>
          </a:ln>
          <a:effectLst/>
        </p:spPr>
        <p:txBody>
          <a:bodyPr lIns="91323" tIns="45719" rIns="91323" bIns="45719"/>
          <a:lstStyle/>
          <a:p>
            <a:pPr defTabSz="913017" fontAlgn="base">
              <a:spcBef>
                <a:spcPct val="0"/>
              </a:spcBef>
              <a:spcAft>
                <a:spcPct val="0"/>
              </a:spcAft>
              <a:defRPr/>
            </a:pPr>
            <a:endParaRPr lang="en-GB" sz="2400">
              <a:solidFill>
                <a:srgbClr val="000000"/>
              </a:solidFill>
              <a:latin typeface="+mj-lt"/>
            </a:endParaRPr>
          </a:p>
        </p:txBody>
      </p:sp>
      <p:sp>
        <p:nvSpPr>
          <p:cNvPr id="31754" name="Text Box 10"/>
          <p:cNvSpPr txBox="1">
            <a:spLocks noChangeArrowheads="1"/>
          </p:cNvSpPr>
          <p:nvPr/>
        </p:nvSpPr>
        <p:spPr bwMode="auto">
          <a:xfrm>
            <a:off x="8410969" y="2980051"/>
            <a:ext cx="3564896" cy="748986"/>
          </a:xfrm>
          <a:prstGeom prst="rect">
            <a:avLst/>
          </a:prstGeom>
          <a:noFill/>
          <a:ln w="9525">
            <a:noFill/>
            <a:miter lim="800000"/>
            <a:headEnd/>
            <a:tailEnd/>
          </a:ln>
          <a:effectLst/>
        </p:spPr>
        <p:txBody>
          <a:bodyPr wrap="square" lIns="91323" tIns="45719" rIns="91323" bIns="45719">
            <a:spAutoFit/>
          </a:bodyPr>
          <a:lstStyle/>
          <a:p>
            <a:pPr defTabSz="913017" fontAlgn="base">
              <a:spcBef>
                <a:spcPct val="50000"/>
              </a:spcBef>
              <a:spcAft>
                <a:spcPct val="0"/>
              </a:spcAft>
              <a:defRPr/>
            </a:pPr>
            <a:r>
              <a:rPr lang="en-GB" sz="4267" dirty="0">
                <a:solidFill>
                  <a:srgbClr val="000000"/>
                </a:solidFill>
                <a:latin typeface="+mj-lt"/>
              </a:rPr>
              <a:t>principle axis</a:t>
            </a:r>
          </a:p>
        </p:txBody>
      </p:sp>
      <p:sp>
        <p:nvSpPr>
          <p:cNvPr id="31755" name="Line 11"/>
          <p:cNvSpPr>
            <a:spLocks noChangeShapeType="1"/>
          </p:cNvSpPr>
          <p:nvPr/>
        </p:nvSpPr>
        <p:spPr bwMode="auto">
          <a:xfrm flipV="1">
            <a:off x="5866235" y="1885479"/>
            <a:ext cx="365956" cy="172312"/>
          </a:xfrm>
          <a:prstGeom prst="line">
            <a:avLst/>
          </a:prstGeom>
          <a:noFill/>
          <a:ln w="22225">
            <a:solidFill>
              <a:schemeClr val="tx1"/>
            </a:solidFill>
            <a:round/>
            <a:headEnd/>
            <a:tailEnd/>
          </a:ln>
          <a:effectLst/>
        </p:spPr>
        <p:txBody>
          <a:bodyPr lIns="91323" tIns="45719" rIns="91323" bIns="45719"/>
          <a:lstStyle/>
          <a:p>
            <a:pPr defTabSz="913017" fontAlgn="base">
              <a:spcBef>
                <a:spcPct val="0"/>
              </a:spcBef>
              <a:spcAft>
                <a:spcPct val="0"/>
              </a:spcAft>
              <a:defRPr/>
            </a:pPr>
            <a:endParaRPr lang="en-GB" sz="2400">
              <a:solidFill>
                <a:srgbClr val="000000"/>
              </a:solidFill>
              <a:latin typeface="+mj-lt"/>
            </a:endParaRPr>
          </a:p>
        </p:txBody>
      </p:sp>
      <p:sp>
        <p:nvSpPr>
          <p:cNvPr id="31756" name="Line 12"/>
          <p:cNvSpPr>
            <a:spLocks noChangeShapeType="1"/>
          </p:cNvSpPr>
          <p:nvPr/>
        </p:nvSpPr>
        <p:spPr bwMode="auto">
          <a:xfrm>
            <a:off x="5934864" y="3907903"/>
            <a:ext cx="340587" cy="122949"/>
          </a:xfrm>
          <a:prstGeom prst="line">
            <a:avLst/>
          </a:prstGeom>
          <a:noFill/>
          <a:ln w="22225">
            <a:solidFill>
              <a:schemeClr val="tx1"/>
            </a:solidFill>
            <a:round/>
            <a:headEnd/>
            <a:tailEnd/>
          </a:ln>
          <a:effectLst/>
        </p:spPr>
        <p:txBody>
          <a:bodyPr lIns="91323" tIns="45719" rIns="91323" bIns="45719"/>
          <a:lstStyle/>
          <a:p>
            <a:pPr defTabSz="913017" fontAlgn="base">
              <a:spcBef>
                <a:spcPct val="0"/>
              </a:spcBef>
              <a:spcAft>
                <a:spcPct val="0"/>
              </a:spcAft>
              <a:defRPr/>
            </a:pPr>
            <a:endParaRPr lang="en-GB" sz="2400">
              <a:solidFill>
                <a:srgbClr val="000000"/>
              </a:solidFill>
              <a:latin typeface="+mj-lt"/>
            </a:endParaRPr>
          </a:p>
        </p:txBody>
      </p:sp>
      <p:sp>
        <p:nvSpPr>
          <p:cNvPr id="31757" name="Line 13"/>
          <p:cNvSpPr>
            <a:spLocks noChangeShapeType="1"/>
          </p:cNvSpPr>
          <p:nvPr/>
        </p:nvSpPr>
        <p:spPr bwMode="auto">
          <a:xfrm flipV="1">
            <a:off x="6275451" y="1138086"/>
            <a:ext cx="1924611" cy="768023"/>
          </a:xfrm>
          <a:prstGeom prst="line">
            <a:avLst/>
          </a:prstGeom>
          <a:noFill/>
          <a:ln w="22225">
            <a:solidFill>
              <a:schemeClr val="tx1"/>
            </a:solidFill>
            <a:round/>
            <a:headEnd/>
            <a:tailEnd/>
          </a:ln>
          <a:effectLst/>
        </p:spPr>
        <p:txBody>
          <a:bodyPr lIns="91323" tIns="45719" rIns="91323" bIns="45719"/>
          <a:lstStyle/>
          <a:p>
            <a:pPr defTabSz="913017" fontAlgn="base">
              <a:spcBef>
                <a:spcPct val="0"/>
              </a:spcBef>
              <a:spcAft>
                <a:spcPct val="0"/>
              </a:spcAft>
              <a:defRPr/>
            </a:pPr>
            <a:endParaRPr lang="en-GB" sz="2400">
              <a:solidFill>
                <a:srgbClr val="000000"/>
              </a:solidFill>
              <a:latin typeface="+mj-lt"/>
            </a:endParaRPr>
          </a:p>
        </p:txBody>
      </p:sp>
      <p:sp>
        <p:nvSpPr>
          <p:cNvPr id="31758" name="Line 14"/>
          <p:cNvSpPr>
            <a:spLocks noChangeShapeType="1"/>
          </p:cNvSpPr>
          <p:nvPr/>
        </p:nvSpPr>
        <p:spPr bwMode="auto">
          <a:xfrm>
            <a:off x="6281666" y="4055017"/>
            <a:ext cx="1992313" cy="884128"/>
          </a:xfrm>
          <a:prstGeom prst="line">
            <a:avLst/>
          </a:prstGeom>
          <a:noFill/>
          <a:ln w="22225">
            <a:solidFill>
              <a:schemeClr val="tx1"/>
            </a:solidFill>
            <a:round/>
            <a:headEnd/>
            <a:tailEnd/>
          </a:ln>
          <a:effectLst/>
        </p:spPr>
        <p:txBody>
          <a:bodyPr lIns="91323" tIns="45719" rIns="91323" bIns="45719"/>
          <a:lstStyle/>
          <a:p>
            <a:pPr defTabSz="913017" fontAlgn="base">
              <a:spcBef>
                <a:spcPct val="0"/>
              </a:spcBef>
              <a:spcAft>
                <a:spcPct val="0"/>
              </a:spcAft>
              <a:defRPr/>
            </a:pPr>
            <a:endParaRPr lang="en-GB" sz="2400">
              <a:solidFill>
                <a:srgbClr val="000000"/>
              </a:solidFill>
              <a:latin typeface="+mj-lt"/>
            </a:endParaRPr>
          </a:p>
        </p:txBody>
      </p:sp>
      <p:sp>
        <p:nvSpPr>
          <p:cNvPr id="31759" name="Line 15"/>
          <p:cNvSpPr>
            <a:spLocks noChangeShapeType="1"/>
          </p:cNvSpPr>
          <p:nvPr/>
        </p:nvSpPr>
        <p:spPr bwMode="auto">
          <a:xfrm>
            <a:off x="5739205" y="2989573"/>
            <a:ext cx="2425700" cy="0"/>
          </a:xfrm>
          <a:prstGeom prst="line">
            <a:avLst/>
          </a:prstGeom>
          <a:noFill/>
          <a:ln w="22225">
            <a:solidFill>
              <a:schemeClr val="tx1"/>
            </a:solidFill>
            <a:round/>
            <a:headEnd/>
            <a:tailEnd/>
          </a:ln>
          <a:effectLst/>
        </p:spPr>
        <p:txBody>
          <a:bodyPr lIns="91323" tIns="45719" rIns="91323" bIns="45719"/>
          <a:lstStyle/>
          <a:p>
            <a:pPr defTabSz="913017" fontAlgn="base">
              <a:spcBef>
                <a:spcPct val="0"/>
              </a:spcBef>
              <a:spcAft>
                <a:spcPct val="0"/>
              </a:spcAft>
              <a:defRPr/>
            </a:pPr>
            <a:endParaRPr lang="en-GB" sz="2400">
              <a:solidFill>
                <a:srgbClr val="000000"/>
              </a:solidFill>
              <a:latin typeface="+mj-lt"/>
            </a:endParaRPr>
          </a:p>
        </p:txBody>
      </p:sp>
      <p:sp>
        <p:nvSpPr>
          <p:cNvPr id="31760" name="Text Box 16"/>
          <p:cNvSpPr txBox="1">
            <a:spLocks noChangeArrowheads="1"/>
          </p:cNvSpPr>
          <p:nvPr/>
        </p:nvSpPr>
        <p:spPr bwMode="auto">
          <a:xfrm>
            <a:off x="1471728" y="4330086"/>
            <a:ext cx="1924611" cy="748986"/>
          </a:xfrm>
          <a:prstGeom prst="rect">
            <a:avLst/>
          </a:prstGeom>
          <a:noFill/>
          <a:ln w="9525">
            <a:noFill/>
            <a:miter lim="800000"/>
            <a:headEnd/>
            <a:tailEnd/>
          </a:ln>
          <a:effectLst/>
        </p:spPr>
        <p:txBody>
          <a:bodyPr wrap="square" lIns="91323" tIns="45719" rIns="91323" bIns="45719">
            <a:spAutoFit/>
          </a:bodyPr>
          <a:lstStyle/>
          <a:p>
            <a:pPr defTabSz="913017" fontAlgn="base">
              <a:spcBef>
                <a:spcPct val="50000"/>
              </a:spcBef>
              <a:spcAft>
                <a:spcPct val="0"/>
              </a:spcAft>
              <a:defRPr/>
            </a:pPr>
            <a:r>
              <a:rPr lang="en-GB" sz="4267" dirty="0">
                <a:solidFill>
                  <a:srgbClr val="000000"/>
                </a:solidFill>
                <a:latin typeface="+mj-lt"/>
              </a:rPr>
              <a:t>Focus</a:t>
            </a:r>
          </a:p>
        </p:txBody>
      </p:sp>
      <p:sp>
        <p:nvSpPr>
          <p:cNvPr id="31761" name="Oval 17"/>
          <p:cNvSpPr>
            <a:spLocks noChangeArrowheads="1"/>
          </p:cNvSpPr>
          <p:nvPr/>
        </p:nvSpPr>
        <p:spPr bwMode="auto">
          <a:xfrm>
            <a:off x="4013378" y="2945123"/>
            <a:ext cx="88900" cy="88900"/>
          </a:xfrm>
          <a:prstGeom prst="ellipse">
            <a:avLst/>
          </a:prstGeom>
          <a:solidFill>
            <a:schemeClr val="tx1"/>
          </a:solidFill>
          <a:ln w="9525">
            <a:solidFill>
              <a:schemeClr val="tx1"/>
            </a:solidFill>
            <a:round/>
            <a:headEnd/>
            <a:tailEnd/>
          </a:ln>
          <a:effectLst/>
        </p:spPr>
        <p:txBody>
          <a:bodyPr wrap="none" lIns="91323" tIns="45719" rIns="91323" bIns="45719" anchor="ctr"/>
          <a:lstStyle/>
          <a:p>
            <a:pPr defTabSz="913017" fontAlgn="base">
              <a:spcBef>
                <a:spcPct val="0"/>
              </a:spcBef>
              <a:spcAft>
                <a:spcPct val="0"/>
              </a:spcAft>
              <a:defRPr/>
            </a:pPr>
            <a:endParaRPr lang="en-GB" sz="2400">
              <a:solidFill>
                <a:srgbClr val="000000"/>
              </a:solidFill>
              <a:latin typeface="+mj-lt"/>
            </a:endParaRPr>
          </a:p>
        </p:txBody>
      </p:sp>
      <p:sp>
        <p:nvSpPr>
          <p:cNvPr id="31762" name="Line 18"/>
          <p:cNvSpPr>
            <a:spLocks noChangeShapeType="1"/>
          </p:cNvSpPr>
          <p:nvPr/>
        </p:nvSpPr>
        <p:spPr bwMode="auto">
          <a:xfrm>
            <a:off x="4559270" y="4636303"/>
            <a:ext cx="1439863" cy="0"/>
          </a:xfrm>
          <a:prstGeom prst="line">
            <a:avLst/>
          </a:prstGeom>
          <a:noFill/>
          <a:ln w="25400">
            <a:solidFill>
              <a:srgbClr val="FF0000"/>
            </a:solidFill>
            <a:round/>
            <a:headEnd type="triangle" w="med" len="med"/>
            <a:tailEnd type="triangle" w="med" len="med"/>
          </a:ln>
          <a:effectLst/>
        </p:spPr>
        <p:txBody>
          <a:bodyPr lIns="91323" tIns="45719" rIns="91323" bIns="45719"/>
          <a:lstStyle/>
          <a:p>
            <a:pPr defTabSz="913017" fontAlgn="base">
              <a:spcBef>
                <a:spcPct val="0"/>
              </a:spcBef>
              <a:spcAft>
                <a:spcPct val="0"/>
              </a:spcAft>
              <a:defRPr/>
            </a:pPr>
            <a:endParaRPr lang="en-GB" sz="2400">
              <a:solidFill>
                <a:srgbClr val="000000"/>
              </a:solidFill>
              <a:latin typeface="+mj-lt"/>
            </a:endParaRPr>
          </a:p>
        </p:txBody>
      </p:sp>
      <p:sp>
        <p:nvSpPr>
          <p:cNvPr id="31763" name="Text Box 19"/>
          <p:cNvSpPr txBox="1">
            <a:spLocks noChangeArrowheads="1"/>
          </p:cNvSpPr>
          <p:nvPr/>
        </p:nvSpPr>
        <p:spPr bwMode="auto">
          <a:xfrm>
            <a:off x="3149142" y="4650207"/>
            <a:ext cx="3989933" cy="748986"/>
          </a:xfrm>
          <a:prstGeom prst="rect">
            <a:avLst/>
          </a:prstGeom>
          <a:noFill/>
          <a:ln w="9525">
            <a:noFill/>
            <a:miter lim="800000"/>
            <a:headEnd/>
            <a:tailEnd/>
          </a:ln>
          <a:effectLst/>
        </p:spPr>
        <p:txBody>
          <a:bodyPr wrap="square" lIns="91323" tIns="45719" rIns="91323" bIns="45719">
            <a:spAutoFit/>
          </a:bodyPr>
          <a:lstStyle/>
          <a:p>
            <a:pPr algn="ctr" defTabSz="913017" fontAlgn="base">
              <a:spcBef>
                <a:spcPct val="50000"/>
              </a:spcBef>
              <a:spcAft>
                <a:spcPct val="0"/>
              </a:spcAft>
              <a:defRPr/>
            </a:pPr>
            <a:r>
              <a:rPr lang="en-GB" sz="4267" b="1" dirty="0">
                <a:solidFill>
                  <a:srgbClr val="FF0000"/>
                </a:solidFill>
                <a:latin typeface="+mj-lt"/>
              </a:rPr>
              <a:t>focal length</a:t>
            </a:r>
          </a:p>
        </p:txBody>
      </p:sp>
      <p:sp>
        <p:nvSpPr>
          <p:cNvPr id="2" name="TextBox 1"/>
          <p:cNvSpPr txBox="1"/>
          <p:nvPr/>
        </p:nvSpPr>
        <p:spPr>
          <a:xfrm>
            <a:off x="250268" y="145091"/>
            <a:ext cx="6696336" cy="748988"/>
          </a:xfrm>
          <a:prstGeom prst="rect">
            <a:avLst/>
          </a:prstGeom>
          <a:noFill/>
        </p:spPr>
        <p:txBody>
          <a:bodyPr wrap="square" rtlCol="0">
            <a:spAutoFit/>
          </a:bodyPr>
          <a:lstStyle/>
          <a:p>
            <a:pPr defTabSz="912791">
              <a:defRPr/>
            </a:pPr>
            <a:r>
              <a:rPr lang="en-GB" sz="4267" u="sng" dirty="0">
                <a:solidFill>
                  <a:srgbClr val="000000"/>
                </a:solidFill>
                <a:latin typeface="+mj-lt"/>
              </a:rPr>
              <a:t>Concave Lens</a:t>
            </a:r>
          </a:p>
        </p:txBody>
      </p:sp>
      <p:sp>
        <p:nvSpPr>
          <p:cNvPr id="7" name="Freeform: Shape 6">
            <a:extLst>
              <a:ext uri="{FF2B5EF4-FFF2-40B4-BE49-F238E27FC236}">
                <a16:creationId xmlns:a16="http://schemas.microsoft.com/office/drawing/2014/main" id="{73418AA9-224E-427D-9D6D-ED4F43A6BCEC}"/>
              </a:ext>
            </a:extLst>
          </p:cNvPr>
          <p:cNvSpPr/>
          <p:nvPr/>
        </p:nvSpPr>
        <p:spPr>
          <a:xfrm rot="2368459" flipH="1">
            <a:off x="3405556" y="3098696"/>
            <a:ext cx="611073" cy="2002041"/>
          </a:xfrm>
          <a:custGeom>
            <a:avLst/>
            <a:gdLst>
              <a:gd name="connsiteX0" fmla="*/ 158726 w 165815"/>
              <a:gd name="connsiteY0" fmla="*/ 489097 h 489097"/>
              <a:gd name="connsiteX1" fmla="*/ 2782 w 165815"/>
              <a:gd name="connsiteY1" fmla="*/ 205562 h 489097"/>
              <a:gd name="connsiteX2" fmla="*/ 66577 w 165815"/>
              <a:gd name="connsiteY2" fmla="*/ 35441 h 489097"/>
              <a:gd name="connsiteX3" fmla="*/ 165815 w 165815"/>
              <a:gd name="connsiteY3" fmla="*/ 0 h 489097"/>
              <a:gd name="connsiteX4" fmla="*/ 165815 w 165815"/>
              <a:gd name="connsiteY4" fmla="*/ 0 h 489097"/>
              <a:gd name="connsiteX5" fmla="*/ 165815 w 165815"/>
              <a:gd name="connsiteY5" fmla="*/ 0 h 48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815" h="489097">
                <a:moveTo>
                  <a:pt x="158726" y="489097"/>
                </a:moveTo>
                <a:cubicBezTo>
                  <a:pt x="88433" y="385134"/>
                  <a:pt x="18140" y="281171"/>
                  <a:pt x="2782" y="205562"/>
                </a:cubicBezTo>
                <a:cubicBezTo>
                  <a:pt x="-12576" y="129953"/>
                  <a:pt x="39405" y="69701"/>
                  <a:pt x="66577" y="35441"/>
                </a:cubicBezTo>
                <a:cubicBezTo>
                  <a:pt x="93749" y="1181"/>
                  <a:pt x="165815" y="0"/>
                  <a:pt x="165815" y="0"/>
                </a:cubicBezTo>
                <a:lnTo>
                  <a:pt x="165815" y="0"/>
                </a:lnTo>
                <a:lnTo>
                  <a:pt x="1658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lt"/>
            </a:endParaRPr>
          </a:p>
        </p:txBody>
      </p:sp>
      <p:sp>
        <p:nvSpPr>
          <p:cNvPr id="24" name="AutoShape 13">
            <a:extLst>
              <a:ext uri="{FF2B5EF4-FFF2-40B4-BE49-F238E27FC236}">
                <a16:creationId xmlns:a16="http://schemas.microsoft.com/office/drawing/2014/main" id="{BA795101-715B-4246-9764-8DFEF3C296A9}"/>
              </a:ext>
            </a:extLst>
          </p:cNvPr>
          <p:cNvSpPr>
            <a:spLocks noChangeArrowheads="1"/>
          </p:cNvSpPr>
          <p:nvPr/>
        </p:nvSpPr>
        <p:spPr bwMode="auto">
          <a:xfrm>
            <a:off x="8880241" y="3859779"/>
            <a:ext cx="3095625" cy="2160240"/>
          </a:xfrm>
          <a:prstGeom prst="cloudCallout">
            <a:avLst>
              <a:gd name="adj1" fmla="val 48375"/>
              <a:gd name="adj2" fmla="val 71795"/>
            </a:avLst>
          </a:prstGeom>
          <a:solidFill>
            <a:srgbClr val="DDDD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en-GB" altLang="en-US" sz="2667" kern="0" dirty="0">
                <a:solidFill>
                  <a:sysClr val="windowText" lastClr="000000"/>
                </a:solidFill>
                <a:latin typeface="+mj-lt"/>
                <a:cs typeface="Arial" panose="020B0604020202020204" pitchFamily="34" charset="0"/>
              </a:rPr>
              <a:t>Does the concave lens have a focus?</a:t>
            </a:r>
          </a:p>
        </p:txBody>
      </p:sp>
      <p:grpSp>
        <p:nvGrpSpPr>
          <p:cNvPr id="18" name="Group 17">
            <a:extLst>
              <a:ext uri="{FF2B5EF4-FFF2-40B4-BE49-F238E27FC236}">
                <a16:creationId xmlns:a16="http://schemas.microsoft.com/office/drawing/2014/main" id="{9009D0F7-F687-4B54-9302-5B16E6818625}"/>
              </a:ext>
            </a:extLst>
          </p:cNvPr>
          <p:cNvGrpSpPr/>
          <p:nvPr/>
        </p:nvGrpSpPr>
        <p:grpSpPr>
          <a:xfrm>
            <a:off x="7163988" y="279834"/>
            <a:ext cx="5032744" cy="679113"/>
            <a:chOff x="7159257" y="4056245"/>
            <a:chExt cx="5032744" cy="679113"/>
          </a:xfrm>
        </p:grpSpPr>
        <p:sp>
          <p:nvSpPr>
            <p:cNvPr id="19" name="TextBox 18">
              <a:extLst>
                <a:ext uri="{FF2B5EF4-FFF2-40B4-BE49-F238E27FC236}">
                  <a16:creationId xmlns:a16="http://schemas.microsoft.com/office/drawing/2014/main" id="{B5C02E6B-8818-4397-9C64-E297018F56A6}"/>
                </a:ext>
              </a:extLst>
            </p:cNvPr>
            <p:cNvSpPr txBox="1"/>
            <p:nvPr/>
          </p:nvSpPr>
          <p:spPr>
            <a:xfrm>
              <a:off x="7159257" y="4056245"/>
              <a:ext cx="5032744" cy="646331"/>
            </a:xfrm>
            <a:prstGeom prst="rect">
              <a:avLst/>
            </a:prstGeom>
            <a:solidFill>
              <a:schemeClr val="accent1">
                <a:lumMod val="75000"/>
              </a:schemeClr>
            </a:solidFill>
          </p:spPr>
          <p:txBody>
            <a:bodyPr wrap="square" rtlCol="0">
              <a:spAutoFit/>
            </a:bodyPr>
            <a:lstStyle/>
            <a:p>
              <a:pPr algn="ctr"/>
              <a:r>
                <a:rPr lang="en-GB" sz="3600" dirty="0">
                  <a:solidFill>
                    <a:schemeClr val="bg1"/>
                  </a:solidFill>
                </a:rPr>
                <a:t>Stick In &amp; Add Labels</a:t>
              </a:r>
            </a:p>
          </p:txBody>
        </p:sp>
        <p:pic>
          <p:nvPicPr>
            <p:cNvPr id="20" name="Picture 2" descr="Glue Stick Icons - Download Free Vector Icons | Noun Project">
              <a:extLst>
                <a:ext uri="{FF2B5EF4-FFF2-40B4-BE49-F238E27FC236}">
                  <a16:creationId xmlns:a16="http://schemas.microsoft.com/office/drawing/2014/main" id="{F3A5029D-B01A-4B65-86C5-A24542DD41D4}"/>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159257" y="4056245"/>
              <a:ext cx="679113" cy="67911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 name="Straight Connector 4">
            <a:extLst>
              <a:ext uri="{FF2B5EF4-FFF2-40B4-BE49-F238E27FC236}">
                <a16:creationId xmlns:a16="http://schemas.microsoft.com/office/drawing/2014/main" id="{4536515E-DD95-4FFC-8709-BA7D3436DB53}"/>
              </a:ext>
            </a:extLst>
          </p:cNvPr>
          <p:cNvCxnSpPr>
            <a:cxnSpLocks/>
            <a:stCxn id="31755" idx="0"/>
          </p:cNvCxnSpPr>
          <p:nvPr/>
        </p:nvCxnSpPr>
        <p:spPr>
          <a:xfrm flipH="1">
            <a:off x="2863704" y="2057791"/>
            <a:ext cx="30025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02F484-CAAD-45B2-9ECE-2DCDB10F0C6A}"/>
              </a:ext>
            </a:extLst>
          </p:cNvPr>
          <p:cNvCxnSpPr/>
          <p:nvPr/>
        </p:nvCxnSpPr>
        <p:spPr>
          <a:xfrm flipH="1">
            <a:off x="2863703" y="2989573"/>
            <a:ext cx="30025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E258093-0243-4FE7-BF5B-F408AC5C61FA}"/>
              </a:ext>
            </a:extLst>
          </p:cNvPr>
          <p:cNvCxnSpPr/>
          <p:nvPr/>
        </p:nvCxnSpPr>
        <p:spPr>
          <a:xfrm flipH="1">
            <a:off x="2910959" y="3948023"/>
            <a:ext cx="30025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Line 13">
            <a:extLst>
              <a:ext uri="{FF2B5EF4-FFF2-40B4-BE49-F238E27FC236}">
                <a16:creationId xmlns:a16="http://schemas.microsoft.com/office/drawing/2014/main" id="{78B1803B-2EE8-4BAB-BE5A-1671B0A50A8C}"/>
              </a:ext>
            </a:extLst>
          </p:cNvPr>
          <p:cNvSpPr>
            <a:spLocks noChangeShapeType="1"/>
          </p:cNvSpPr>
          <p:nvPr/>
        </p:nvSpPr>
        <p:spPr bwMode="auto">
          <a:xfrm flipH="1">
            <a:off x="4102276" y="2057790"/>
            <a:ext cx="1720696" cy="91022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lIns="91323" tIns="45719" rIns="91323" bIns="45719"/>
          <a:lstStyle/>
          <a:p>
            <a:pPr defTabSz="913017" fontAlgn="base">
              <a:spcBef>
                <a:spcPct val="0"/>
              </a:spcBef>
              <a:spcAft>
                <a:spcPct val="0"/>
              </a:spcAft>
              <a:defRPr/>
            </a:pPr>
            <a:endParaRPr lang="en-GB" sz="2400">
              <a:solidFill>
                <a:srgbClr val="000000"/>
              </a:solidFill>
              <a:latin typeface="+mj-lt"/>
            </a:endParaRPr>
          </a:p>
        </p:txBody>
      </p:sp>
      <p:sp>
        <p:nvSpPr>
          <p:cNvPr id="28" name="Line 14">
            <a:extLst>
              <a:ext uri="{FF2B5EF4-FFF2-40B4-BE49-F238E27FC236}">
                <a16:creationId xmlns:a16="http://schemas.microsoft.com/office/drawing/2014/main" id="{1980C004-DEC4-4DD8-B7D0-A44DAE341F83}"/>
              </a:ext>
            </a:extLst>
          </p:cNvPr>
          <p:cNvSpPr>
            <a:spLocks noChangeShapeType="1"/>
          </p:cNvSpPr>
          <p:nvPr/>
        </p:nvSpPr>
        <p:spPr bwMode="auto">
          <a:xfrm flipH="1" flipV="1">
            <a:off x="4013378" y="2988207"/>
            <a:ext cx="1921487" cy="93962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lIns="91323" tIns="45719" rIns="91323" bIns="45719"/>
          <a:lstStyle/>
          <a:p>
            <a:pPr defTabSz="913017" fontAlgn="base">
              <a:spcBef>
                <a:spcPct val="0"/>
              </a:spcBef>
              <a:spcAft>
                <a:spcPct val="0"/>
              </a:spcAft>
              <a:defRPr/>
            </a:pPr>
            <a:endParaRPr lang="en-GB" sz="2400">
              <a:solidFill>
                <a:srgbClr val="000000"/>
              </a:solidFill>
              <a:latin typeface="+mj-lt"/>
            </a:endParaRPr>
          </a:p>
        </p:txBody>
      </p:sp>
    </p:spTree>
    <p:extLst>
      <p:ext uri="{BB962C8B-B14F-4D97-AF65-F5344CB8AC3E}">
        <p14:creationId xmlns:p14="http://schemas.microsoft.com/office/powerpoint/2010/main" val="465269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wipe(left)">
                                      <p:cBhvr>
                                        <p:cTn id="7" dur="2000"/>
                                        <p:tgtEl>
                                          <p:spTgt spid="317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175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755"/>
                                        </p:tgtEl>
                                        <p:attrNameLst>
                                          <p:attrName>style.visibility</p:attrName>
                                        </p:attrNameLst>
                                      </p:cBhvr>
                                      <p:to>
                                        <p:strVal val="visible"/>
                                      </p:to>
                                    </p:set>
                                    <p:animEffect transition="in" filter="wipe(left)">
                                      <p:cBhvr>
                                        <p:cTn id="16" dur="2000"/>
                                        <p:tgtEl>
                                          <p:spTgt spid="3175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1756"/>
                                        </p:tgtEl>
                                        <p:attrNameLst>
                                          <p:attrName>style.visibility</p:attrName>
                                        </p:attrNameLst>
                                      </p:cBhvr>
                                      <p:to>
                                        <p:strVal val="visible"/>
                                      </p:to>
                                    </p:set>
                                    <p:animEffect transition="in" filter="wipe(left)">
                                      <p:cBhvr>
                                        <p:cTn id="19" dur="2000"/>
                                        <p:tgtEl>
                                          <p:spTgt spid="3175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1759"/>
                                        </p:tgtEl>
                                        <p:attrNameLst>
                                          <p:attrName>style.visibility</p:attrName>
                                        </p:attrNameLst>
                                      </p:cBhvr>
                                      <p:to>
                                        <p:strVal val="visible"/>
                                      </p:to>
                                    </p:set>
                                    <p:animEffect transition="in" filter="wipe(left)">
                                      <p:cBhvr>
                                        <p:cTn id="22" dur="2000"/>
                                        <p:tgtEl>
                                          <p:spTgt spid="31759"/>
                                        </p:tgtEl>
                                      </p:cBhvr>
                                    </p:animEffect>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1757"/>
                                        </p:tgtEl>
                                        <p:attrNameLst>
                                          <p:attrName>style.visibility</p:attrName>
                                        </p:attrNameLst>
                                      </p:cBhvr>
                                      <p:to>
                                        <p:strVal val="visible"/>
                                      </p:to>
                                    </p:set>
                                    <p:animEffect transition="in" filter="wipe(left)">
                                      <p:cBhvr>
                                        <p:cTn id="26" dur="2000"/>
                                        <p:tgtEl>
                                          <p:spTgt spid="3175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1758"/>
                                        </p:tgtEl>
                                        <p:attrNameLst>
                                          <p:attrName>style.visibility</p:attrName>
                                        </p:attrNameLst>
                                      </p:cBhvr>
                                      <p:to>
                                        <p:strVal val="visible"/>
                                      </p:to>
                                    </p:set>
                                    <p:animEffect transition="in" filter="wipe(left)">
                                      <p:cBhvr>
                                        <p:cTn id="29" dur="2000"/>
                                        <p:tgtEl>
                                          <p:spTgt spid="31758"/>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2000"/>
                                        <p:tgtEl>
                                          <p:spTgt spid="27"/>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20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76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762"/>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3176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par>
                          <p:cTn id="57" fill="hold">
                            <p:stCondLst>
                              <p:cond delay="2500"/>
                            </p:stCondLst>
                            <p:childTnLst>
                              <p:par>
                                <p:cTn id="58" presetID="1" presetClass="entr" presetSubtype="0" fill="hold" grpId="0" nodeType="afterEffect">
                                  <p:stCondLst>
                                    <p:cond delay="0"/>
                                  </p:stCondLst>
                                  <p:childTnLst>
                                    <p:set>
                                      <p:cBhvr>
                                        <p:cTn id="59" dur="1" fill="hold">
                                          <p:stCondLst>
                                            <p:cond delay="0"/>
                                          </p:stCondLst>
                                        </p:cTn>
                                        <p:tgtEl>
                                          <p:spTgt spid="31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animBg="1"/>
      <p:bldP spid="31754" grpId="0"/>
      <p:bldP spid="31755" grpId="0" animBg="1"/>
      <p:bldP spid="31756" grpId="0" animBg="1"/>
      <p:bldP spid="31757" grpId="0" animBg="1"/>
      <p:bldP spid="31758" grpId="0" animBg="1"/>
      <p:bldP spid="31759" grpId="0" animBg="1"/>
      <p:bldP spid="31760" grpId="0"/>
      <p:bldP spid="31761" grpId="0" animBg="1"/>
      <p:bldP spid="31762" grpId="0" animBg="1"/>
      <p:bldP spid="31763" grpId="0"/>
      <p:bldP spid="7" grpId="0" animBg="1"/>
      <p:bldP spid="24" grpId="0"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fference Between Concave And Convex Lens | Aiye Samjhein">
            <a:extLst>
              <a:ext uri="{FF2B5EF4-FFF2-40B4-BE49-F238E27FC236}">
                <a16:creationId xmlns:a16="http://schemas.microsoft.com/office/drawing/2014/main" id="{5DD1E16E-7BC2-4D91-8858-20782D5957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35" t="3949" r="68525" b="21805"/>
          <a:stretch/>
        </p:blipFill>
        <p:spPr bwMode="auto">
          <a:xfrm>
            <a:off x="5279202" y="1438036"/>
            <a:ext cx="1248905" cy="3191977"/>
          </a:xfrm>
          <a:prstGeom prst="rect">
            <a:avLst/>
          </a:prstGeom>
          <a:noFill/>
          <a:extLst>
            <a:ext uri="{909E8E84-426E-40DD-AFC4-6F175D3DCCD1}">
              <a14:hiddenFill xmlns:a14="http://schemas.microsoft.com/office/drawing/2010/main">
                <a:solidFill>
                  <a:srgbClr val="FFFFFF"/>
                </a:solidFill>
              </a14:hiddenFill>
            </a:ext>
          </a:extLst>
        </p:spPr>
      </p:pic>
      <p:sp>
        <p:nvSpPr>
          <p:cNvPr id="31761" name="Oval 17"/>
          <p:cNvSpPr>
            <a:spLocks noChangeArrowheads="1"/>
          </p:cNvSpPr>
          <p:nvPr/>
        </p:nvSpPr>
        <p:spPr bwMode="auto">
          <a:xfrm>
            <a:off x="4013378" y="2945123"/>
            <a:ext cx="88900" cy="88900"/>
          </a:xfrm>
          <a:prstGeom prst="ellipse">
            <a:avLst/>
          </a:prstGeom>
          <a:solidFill>
            <a:schemeClr val="tx1"/>
          </a:solidFill>
          <a:ln w="9525">
            <a:solidFill>
              <a:schemeClr val="tx1"/>
            </a:solidFill>
            <a:round/>
            <a:headEnd/>
            <a:tailEnd/>
          </a:ln>
          <a:effectLst/>
        </p:spPr>
        <p:txBody>
          <a:bodyPr wrap="none" lIns="91323" tIns="45719" rIns="91323" bIns="45719" anchor="ctr"/>
          <a:lstStyle/>
          <a:p>
            <a:pPr defTabSz="913017" fontAlgn="base">
              <a:spcBef>
                <a:spcPct val="0"/>
              </a:spcBef>
              <a:spcAft>
                <a:spcPct val="0"/>
              </a:spcAft>
              <a:defRPr/>
            </a:pPr>
            <a:endParaRPr lang="en-GB" sz="2400">
              <a:solidFill>
                <a:srgbClr val="000000"/>
              </a:solidFill>
              <a:latin typeface="+mj-lt"/>
            </a:endParaRPr>
          </a:p>
        </p:txBody>
      </p:sp>
      <p:sp>
        <p:nvSpPr>
          <p:cNvPr id="2" name="TextBox 1"/>
          <p:cNvSpPr txBox="1"/>
          <p:nvPr/>
        </p:nvSpPr>
        <p:spPr>
          <a:xfrm>
            <a:off x="250268" y="145091"/>
            <a:ext cx="6696336" cy="748988"/>
          </a:xfrm>
          <a:prstGeom prst="rect">
            <a:avLst/>
          </a:prstGeom>
          <a:noFill/>
        </p:spPr>
        <p:txBody>
          <a:bodyPr wrap="square" rtlCol="0">
            <a:spAutoFit/>
          </a:bodyPr>
          <a:lstStyle/>
          <a:p>
            <a:pPr defTabSz="912791">
              <a:defRPr/>
            </a:pPr>
            <a:r>
              <a:rPr lang="en-GB" sz="4267" u="sng" dirty="0">
                <a:solidFill>
                  <a:srgbClr val="000000"/>
                </a:solidFill>
                <a:latin typeface="+mj-lt"/>
              </a:rPr>
              <a:t>Concave Lens</a:t>
            </a:r>
          </a:p>
        </p:txBody>
      </p:sp>
      <p:sp>
        <p:nvSpPr>
          <p:cNvPr id="24" name="AutoShape 13">
            <a:extLst>
              <a:ext uri="{FF2B5EF4-FFF2-40B4-BE49-F238E27FC236}">
                <a16:creationId xmlns:a16="http://schemas.microsoft.com/office/drawing/2014/main" id="{BA795101-715B-4246-9764-8DFEF3C296A9}"/>
              </a:ext>
            </a:extLst>
          </p:cNvPr>
          <p:cNvSpPr>
            <a:spLocks noChangeArrowheads="1"/>
          </p:cNvSpPr>
          <p:nvPr/>
        </p:nvSpPr>
        <p:spPr bwMode="auto">
          <a:xfrm>
            <a:off x="8880241" y="3859779"/>
            <a:ext cx="3095625" cy="2160240"/>
          </a:xfrm>
          <a:prstGeom prst="cloudCallout">
            <a:avLst>
              <a:gd name="adj1" fmla="val 48375"/>
              <a:gd name="adj2" fmla="val 71795"/>
            </a:avLst>
          </a:prstGeom>
          <a:solidFill>
            <a:srgbClr val="DDDD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en-GB" altLang="en-US" sz="2667" kern="0" dirty="0">
                <a:solidFill>
                  <a:sysClr val="windowText" lastClr="000000"/>
                </a:solidFill>
                <a:latin typeface="+mj-lt"/>
                <a:cs typeface="Arial" panose="020B0604020202020204" pitchFamily="34" charset="0"/>
              </a:rPr>
              <a:t>Does the concave lens have a focus?</a:t>
            </a:r>
          </a:p>
        </p:txBody>
      </p:sp>
      <p:grpSp>
        <p:nvGrpSpPr>
          <p:cNvPr id="18" name="Group 17">
            <a:extLst>
              <a:ext uri="{FF2B5EF4-FFF2-40B4-BE49-F238E27FC236}">
                <a16:creationId xmlns:a16="http://schemas.microsoft.com/office/drawing/2014/main" id="{9009D0F7-F687-4B54-9302-5B16E6818625}"/>
              </a:ext>
            </a:extLst>
          </p:cNvPr>
          <p:cNvGrpSpPr/>
          <p:nvPr/>
        </p:nvGrpSpPr>
        <p:grpSpPr>
          <a:xfrm>
            <a:off x="7163988" y="279834"/>
            <a:ext cx="5032744" cy="679113"/>
            <a:chOff x="7159257" y="4056245"/>
            <a:chExt cx="5032744" cy="679113"/>
          </a:xfrm>
        </p:grpSpPr>
        <p:sp>
          <p:nvSpPr>
            <p:cNvPr id="19" name="TextBox 18">
              <a:extLst>
                <a:ext uri="{FF2B5EF4-FFF2-40B4-BE49-F238E27FC236}">
                  <a16:creationId xmlns:a16="http://schemas.microsoft.com/office/drawing/2014/main" id="{B5C02E6B-8818-4397-9C64-E297018F56A6}"/>
                </a:ext>
              </a:extLst>
            </p:cNvPr>
            <p:cNvSpPr txBox="1"/>
            <p:nvPr/>
          </p:nvSpPr>
          <p:spPr>
            <a:xfrm>
              <a:off x="7159257" y="4056245"/>
              <a:ext cx="5032744" cy="646331"/>
            </a:xfrm>
            <a:prstGeom prst="rect">
              <a:avLst/>
            </a:prstGeom>
            <a:solidFill>
              <a:schemeClr val="accent1">
                <a:lumMod val="75000"/>
              </a:schemeClr>
            </a:solidFill>
          </p:spPr>
          <p:txBody>
            <a:bodyPr wrap="square" rtlCol="0">
              <a:spAutoFit/>
            </a:bodyPr>
            <a:lstStyle/>
            <a:p>
              <a:pPr algn="ctr"/>
              <a:r>
                <a:rPr lang="en-GB" sz="3600" dirty="0">
                  <a:solidFill>
                    <a:schemeClr val="bg1"/>
                  </a:solidFill>
                </a:rPr>
                <a:t>Stick In &amp; Add Labels</a:t>
              </a:r>
            </a:p>
          </p:txBody>
        </p:sp>
        <p:pic>
          <p:nvPicPr>
            <p:cNvPr id="20" name="Picture 2" descr="Glue Stick Icons - Download Free Vector Icons | Noun Project">
              <a:extLst>
                <a:ext uri="{FF2B5EF4-FFF2-40B4-BE49-F238E27FC236}">
                  <a16:creationId xmlns:a16="http://schemas.microsoft.com/office/drawing/2014/main" id="{F3A5029D-B01A-4B65-86C5-A24542DD41D4}"/>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159257" y="4056245"/>
              <a:ext cx="679113" cy="67911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 name="Straight Connector 4">
            <a:extLst>
              <a:ext uri="{FF2B5EF4-FFF2-40B4-BE49-F238E27FC236}">
                <a16:creationId xmlns:a16="http://schemas.microsoft.com/office/drawing/2014/main" id="{4536515E-DD95-4FFC-8709-BA7D3436DB53}"/>
              </a:ext>
            </a:extLst>
          </p:cNvPr>
          <p:cNvCxnSpPr>
            <a:cxnSpLocks/>
          </p:cNvCxnSpPr>
          <p:nvPr/>
        </p:nvCxnSpPr>
        <p:spPr>
          <a:xfrm flipH="1">
            <a:off x="2863704" y="2057791"/>
            <a:ext cx="30025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02F484-CAAD-45B2-9ECE-2DCDB10F0C6A}"/>
              </a:ext>
            </a:extLst>
          </p:cNvPr>
          <p:cNvCxnSpPr/>
          <p:nvPr/>
        </p:nvCxnSpPr>
        <p:spPr>
          <a:xfrm flipH="1">
            <a:off x="2863703" y="2989573"/>
            <a:ext cx="30025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E258093-0243-4FE7-BF5B-F408AC5C61FA}"/>
              </a:ext>
            </a:extLst>
          </p:cNvPr>
          <p:cNvCxnSpPr/>
          <p:nvPr/>
        </p:nvCxnSpPr>
        <p:spPr>
          <a:xfrm flipH="1">
            <a:off x="2910959" y="3948023"/>
            <a:ext cx="30025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74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61"/>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1" grpId="0" animBg="1"/>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FLASH_SHOW_AFTER" val="0"/>
  <p:tag name="ISPRING_FLASH_START" val="auto"/>
  <p:tag name="ISPRING_FLASH_TYPE" val="swf"/>
</p:tagLst>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E62EB15-4A07-41BA-B3C1-50007D9A00AC}" vid="{278166B1-8DBC-4D68-9D41-3770ABBDE42F}"/>
    </a:ext>
  </a:extLst>
</a:theme>
</file>

<file path=ppt/theme/theme2.xml><?xml version="1.0" encoding="utf-8"?>
<a:theme xmlns:a="http://schemas.openxmlformats.org/drawingml/2006/main" name="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
  <a:themeElements>
    <a:clrScheme name="Physics ESWS">
      <a:dk1>
        <a:srgbClr val="000000"/>
      </a:dk1>
      <a:lt1>
        <a:srgbClr val="FFFFFF"/>
      </a:lt1>
      <a:dk2>
        <a:srgbClr val="000000"/>
      </a:dk2>
      <a:lt2>
        <a:srgbClr val="808080"/>
      </a:lt2>
      <a:accent1>
        <a:srgbClr val="CB9BBD"/>
      </a:accent1>
      <a:accent2>
        <a:srgbClr val="934C74"/>
      </a:accent2>
      <a:accent3>
        <a:srgbClr val="FFFFFF"/>
      </a:accent3>
      <a:accent4>
        <a:srgbClr val="000000"/>
      </a:accent4>
      <a:accent5>
        <a:srgbClr val="E4CADD"/>
      </a:accent5>
      <a:accent6>
        <a:srgbClr val="683653"/>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5BDED5D8F65547B3DEAB243A920A54" ma:contentTypeVersion="13" ma:contentTypeDescription="Create a new document." ma:contentTypeScope="" ma:versionID="3533871b204e0c38ba7cd6a94589e673">
  <xsd:schema xmlns:xsd="http://www.w3.org/2001/XMLSchema" xmlns:xs="http://www.w3.org/2001/XMLSchema" xmlns:p="http://schemas.microsoft.com/office/2006/metadata/properties" xmlns:ns3="caa02d93-d17b-4249-a0c5-afeca33be5b7" xmlns:ns4="b496163d-89a1-4d48-9d31-68cb6b4034b6" targetNamespace="http://schemas.microsoft.com/office/2006/metadata/properties" ma:root="true" ma:fieldsID="170aa816f38de3316155cc5a1cf245dd" ns3:_="" ns4:_="">
    <xsd:import namespace="caa02d93-d17b-4249-a0c5-afeca33be5b7"/>
    <xsd:import namespace="b496163d-89a1-4d48-9d31-68cb6b4034b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a02d93-d17b-4249-a0c5-afeca33be5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96163d-89a1-4d48-9d31-68cb6b4034b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B3292F-37FF-4115-843A-973B0F91A2AA}">
  <ds:schemaRefs>
    <ds:schemaRef ds:uri="http://schemas.microsoft.com/sharepoint/v3/contenttype/forms"/>
  </ds:schemaRefs>
</ds:datastoreItem>
</file>

<file path=customXml/itemProps2.xml><?xml version="1.0" encoding="utf-8"?>
<ds:datastoreItem xmlns:ds="http://schemas.openxmlformats.org/officeDocument/2006/customXml" ds:itemID="{2804F732-C0CB-4770-8FE9-01D904CDB34A}">
  <ds:schemaRef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b496163d-89a1-4d48-9d31-68cb6b4034b6"/>
    <ds:schemaRef ds:uri="caa02d93-d17b-4249-a0c5-afeca33be5b7"/>
    <ds:schemaRef ds:uri="http://purl.org/dc/dcmitype/"/>
    <ds:schemaRef ds:uri="http://purl.org/dc/terms/"/>
  </ds:schemaRefs>
</ds:datastoreItem>
</file>

<file path=customXml/itemProps3.xml><?xml version="1.0" encoding="utf-8"?>
<ds:datastoreItem xmlns:ds="http://schemas.openxmlformats.org/officeDocument/2006/customXml" ds:itemID="{D2337D33-B56F-4305-800F-E0CEB4C89E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a02d93-d17b-4249-a0c5-afeca33be5b7"/>
    <ds:schemaRef ds:uri="b496163d-89a1-4d48-9d31-68cb6b4034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Lesson Template</Template>
  <TotalTime>680</TotalTime>
  <Words>689</Words>
  <Application>Microsoft Office PowerPoint</Application>
  <PresentationFormat>Widescreen</PresentationFormat>
  <Paragraphs>98</Paragraphs>
  <Slides>22</Slides>
  <Notes>5</Notes>
  <HiddenSlides>5</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22</vt:i4>
      </vt:variant>
    </vt:vector>
  </HeadingPairs>
  <TitlesOfParts>
    <vt:vector size="33" baseType="lpstr">
      <vt:lpstr>Arial</vt:lpstr>
      <vt:lpstr>Arial Black</vt:lpstr>
      <vt:lpstr>Book Antiqua</vt:lpstr>
      <vt:lpstr>Calibri</vt:lpstr>
      <vt:lpstr>Calibri Light</vt:lpstr>
      <vt:lpstr>Webdings</vt:lpstr>
      <vt:lpstr>Wingdings</vt:lpstr>
      <vt:lpstr>Office Theme</vt:lpstr>
      <vt:lpstr>5_Default Design</vt:lpstr>
      <vt:lpstr>8_Default Design</vt:lpstr>
      <vt:lpstr>9_Default Design</vt:lpstr>
      <vt:lpstr>8Jc2 Lenses</vt:lpstr>
      <vt:lpstr>PowerPoint Presentation</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Focal length</vt:lpstr>
      <vt:lpstr>PowerPoint Presentation</vt:lpstr>
      <vt:lpstr>How do convex lenses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Callanan</dc:creator>
  <cp:lastModifiedBy>D Callanan</cp:lastModifiedBy>
  <cp:revision>8</cp:revision>
  <dcterms:created xsi:type="dcterms:W3CDTF">2021-11-18T08:07:27Z</dcterms:created>
  <dcterms:modified xsi:type="dcterms:W3CDTF">2022-07-13T13:45:19Z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0x010100D85BDED5D8F65547B3DEAB243A920A54</vt:lpwstr>
  </property>
</Properties>
</file>