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315" r:id="rId5"/>
    <p:sldId id="444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337" r:id="rId15"/>
    <p:sldId id="351" r:id="rId16"/>
    <p:sldId id="348" r:id="rId17"/>
    <p:sldId id="455" r:id="rId18"/>
    <p:sldId id="480" r:id="rId19"/>
    <p:sldId id="478" r:id="rId20"/>
    <p:sldId id="479" r:id="rId21"/>
    <p:sldId id="456" r:id="rId22"/>
    <p:sldId id="457" r:id="rId23"/>
    <p:sldId id="352" r:id="rId24"/>
    <p:sldId id="458" r:id="rId25"/>
    <p:sldId id="459" r:id="rId26"/>
    <p:sldId id="353" r:id="rId27"/>
    <p:sldId id="460" r:id="rId28"/>
    <p:sldId id="318" r:id="rId29"/>
    <p:sldId id="319" r:id="rId30"/>
    <p:sldId id="320" r:id="rId31"/>
    <p:sldId id="314" r:id="rId32"/>
    <p:sldId id="471" r:id="rId33"/>
    <p:sldId id="472" r:id="rId34"/>
    <p:sldId id="473" r:id="rId35"/>
    <p:sldId id="474" r:id="rId36"/>
    <p:sldId id="475" r:id="rId37"/>
    <p:sldId id="476" r:id="rId38"/>
    <p:sldId id="477" r:id="rId3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son" initials="VR" lastIdx="23" clrIdx="0">
    <p:extLst>
      <p:ext uri="{19B8F6BF-5375-455C-9EA6-DF929625EA0E}">
        <p15:presenceInfo xmlns:p15="http://schemas.microsoft.com/office/powerpoint/2012/main" userId="7040d55bb8d7d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0A4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5964" autoAdjust="0"/>
  </p:normalViewPr>
  <p:slideViewPr>
    <p:cSldViewPr snapToGrid="0">
      <p:cViewPr varScale="1">
        <p:scale>
          <a:sx n="80" d="100"/>
          <a:sy n="8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05989F7E-8EB7-4AF9-9F26-D3E855708F02}"/>
    <pc:docChg chg="delSld modSld sldOrd">
      <pc:chgData name="D Callanan" userId="951668ec-da26-491a-9b8a-af24bfeff26b" providerId="ADAL" clId="{05989F7E-8EB7-4AF9-9F26-D3E855708F02}" dt="2022-07-07T14:23:27.670" v="160" actId="2696"/>
      <pc:docMkLst>
        <pc:docMk/>
      </pc:docMkLst>
      <pc:sldChg chg="del">
        <pc:chgData name="D Callanan" userId="951668ec-da26-491a-9b8a-af24bfeff26b" providerId="ADAL" clId="{05989F7E-8EB7-4AF9-9F26-D3E855708F02}" dt="2022-07-07T14:21:47.395" v="1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05989F7E-8EB7-4AF9-9F26-D3E855708F02}" dt="2022-07-07T14:23:27.670" v="16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05989F7E-8EB7-4AF9-9F26-D3E855708F02}" dt="2022-07-07T14:21:47.708" v="24" actId="2696"/>
        <pc:sldMkLst>
          <pc:docMk/>
          <pc:sldMk cId="426490360" sldId="258"/>
        </pc:sldMkLst>
      </pc:sldChg>
      <pc:sldChg chg="del">
        <pc:chgData name="D Callanan" userId="951668ec-da26-491a-9b8a-af24bfeff26b" providerId="ADAL" clId="{05989F7E-8EB7-4AF9-9F26-D3E855708F02}" dt="2022-07-07T14:21:47.661" v="21" actId="2696"/>
        <pc:sldMkLst>
          <pc:docMk/>
          <pc:sldMk cId="3089763992" sldId="259"/>
        </pc:sldMkLst>
      </pc:sldChg>
      <pc:sldChg chg="del">
        <pc:chgData name="D Callanan" userId="951668ec-da26-491a-9b8a-af24bfeff26b" providerId="ADAL" clId="{05989F7E-8EB7-4AF9-9F26-D3E855708F02}" dt="2022-07-07T14:21:47.520" v="12" actId="2696"/>
        <pc:sldMkLst>
          <pc:docMk/>
          <pc:sldMk cId="22002296" sldId="260"/>
        </pc:sldMkLst>
      </pc:sldChg>
      <pc:sldChg chg="del">
        <pc:chgData name="D Callanan" userId="951668ec-da26-491a-9b8a-af24bfeff26b" providerId="ADAL" clId="{05989F7E-8EB7-4AF9-9F26-D3E855708F02}" dt="2022-07-07T14:21:47.536" v="13" actId="2696"/>
        <pc:sldMkLst>
          <pc:docMk/>
          <pc:sldMk cId="3418744811" sldId="261"/>
        </pc:sldMkLst>
      </pc:sldChg>
      <pc:sldChg chg="del">
        <pc:chgData name="D Callanan" userId="951668ec-da26-491a-9b8a-af24bfeff26b" providerId="ADAL" clId="{05989F7E-8EB7-4AF9-9F26-D3E855708F02}" dt="2022-07-07T14:21:47.551" v="14" actId="2696"/>
        <pc:sldMkLst>
          <pc:docMk/>
          <pc:sldMk cId="756817451" sldId="262"/>
        </pc:sldMkLst>
      </pc:sldChg>
      <pc:sldChg chg="del">
        <pc:chgData name="D Callanan" userId="951668ec-da26-491a-9b8a-af24bfeff26b" providerId="ADAL" clId="{05989F7E-8EB7-4AF9-9F26-D3E855708F02}" dt="2022-07-07T14:21:47.380" v="0" actId="2696"/>
        <pc:sldMkLst>
          <pc:docMk/>
          <pc:sldMk cId="3869838364" sldId="263"/>
        </pc:sldMkLst>
      </pc:sldChg>
      <pc:sldChg chg="del">
        <pc:chgData name="D Callanan" userId="951668ec-da26-491a-9b8a-af24bfeff26b" providerId="ADAL" clId="{05989F7E-8EB7-4AF9-9F26-D3E855708F02}" dt="2022-07-07T14:21:47.645" v="20" actId="2696"/>
        <pc:sldMkLst>
          <pc:docMk/>
          <pc:sldMk cId="944978275" sldId="264"/>
        </pc:sldMkLst>
      </pc:sldChg>
      <pc:sldChg chg="del">
        <pc:chgData name="D Callanan" userId="951668ec-da26-491a-9b8a-af24bfeff26b" providerId="ADAL" clId="{05989F7E-8EB7-4AF9-9F26-D3E855708F02}" dt="2022-07-07T14:21:47.676" v="22" actId="2696"/>
        <pc:sldMkLst>
          <pc:docMk/>
          <pc:sldMk cId="1208396479" sldId="265"/>
        </pc:sldMkLst>
      </pc:sldChg>
      <pc:sldChg chg="del">
        <pc:chgData name="D Callanan" userId="951668ec-da26-491a-9b8a-af24bfeff26b" providerId="ADAL" clId="{05989F7E-8EB7-4AF9-9F26-D3E855708F02}" dt="2022-07-07T14:21:47.692" v="23" actId="2696"/>
        <pc:sldMkLst>
          <pc:docMk/>
          <pc:sldMk cId="51874011" sldId="266"/>
        </pc:sldMkLst>
      </pc:sldChg>
      <pc:sldChg chg="del">
        <pc:chgData name="D Callanan" userId="951668ec-da26-491a-9b8a-af24bfeff26b" providerId="ADAL" clId="{05989F7E-8EB7-4AF9-9F26-D3E855708F02}" dt="2022-07-07T14:21:47.411" v="2" actId="2696"/>
        <pc:sldMkLst>
          <pc:docMk/>
          <pc:sldMk cId="3739250690" sldId="267"/>
        </pc:sldMkLst>
      </pc:sldChg>
      <pc:sldChg chg="del">
        <pc:chgData name="D Callanan" userId="951668ec-da26-491a-9b8a-af24bfeff26b" providerId="ADAL" clId="{05989F7E-8EB7-4AF9-9F26-D3E855708F02}" dt="2022-07-07T14:21:47.426" v="3" actId="2696"/>
        <pc:sldMkLst>
          <pc:docMk/>
          <pc:sldMk cId="127418820" sldId="268"/>
        </pc:sldMkLst>
      </pc:sldChg>
      <pc:sldChg chg="del">
        <pc:chgData name="D Callanan" userId="951668ec-da26-491a-9b8a-af24bfeff26b" providerId="ADAL" clId="{05989F7E-8EB7-4AF9-9F26-D3E855708F02}" dt="2022-07-07T14:21:47.442" v="4" actId="2696"/>
        <pc:sldMkLst>
          <pc:docMk/>
          <pc:sldMk cId="324747354" sldId="269"/>
        </pc:sldMkLst>
      </pc:sldChg>
      <pc:sldChg chg="del">
        <pc:chgData name="D Callanan" userId="951668ec-da26-491a-9b8a-af24bfeff26b" providerId="ADAL" clId="{05989F7E-8EB7-4AF9-9F26-D3E855708F02}" dt="2022-07-07T14:21:47.442" v="5" actId="2696"/>
        <pc:sldMkLst>
          <pc:docMk/>
          <pc:sldMk cId="411713166" sldId="270"/>
        </pc:sldMkLst>
      </pc:sldChg>
      <pc:sldChg chg="del">
        <pc:chgData name="D Callanan" userId="951668ec-da26-491a-9b8a-af24bfeff26b" providerId="ADAL" clId="{05989F7E-8EB7-4AF9-9F26-D3E855708F02}" dt="2022-07-07T14:21:47.458" v="6" actId="2696"/>
        <pc:sldMkLst>
          <pc:docMk/>
          <pc:sldMk cId="707031494" sldId="271"/>
        </pc:sldMkLst>
      </pc:sldChg>
      <pc:sldChg chg="del">
        <pc:chgData name="D Callanan" userId="951668ec-da26-491a-9b8a-af24bfeff26b" providerId="ADAL" clId="{05989F7E-8EB7-4AF9-9F26-D3E855708F02}" dt="2022-07-07T14:21:47.458" v="7" actId="2696"/>
        <pc:sldMkLst>
          <pc:docMk/>
          <pc:sldMk cId="3810379475" sldId="272"/>
        </pc:sldMkLst>
      </pc:sldChg>
      <pc:sldChg chg="del">
        <pc:chgData name="D Callanan" userId="951668ec-da26-491a-9b8a-af24bfeff26b" providerId="ADAL" clId="{05989F7E-8EB7-4AF9-9F26-D3E855708F02}" dt="2022-07-07T14:21:47.473" v="8" actId="2696"/>
        <pc:sldMkLst>
          <pc:docMk/>
          <pc:sldMk cId="3875047350" sldId="273"/>
        </pc:sldMkLst>
      </pc:sldChg>
      <pc:sldChg chg="del">
        <pc:chgData name="D Callanan" userId="951668ec-da26-491a-9b8a-af24bfeff26b" providerId="ADAL" clId="{05989F7E-8EB7-4AF9-9F26-D3E855708F02}" dt="2022-07-07T14:21:47.489" v="9" actId="2696"/>
        <pc:sldMkLst>
          <pc:docMk/>
          <pc:sldMk cId="1861426152" sldId="274"/>
        </pc:sldMkLst>
      </pc:sldChg>
      <pc:sldChg chg="del">
        <pc:chgData name="D Callanan" userId="951668ec-da26-491a-9b8a-af24bfeff26b" providerId="ADAL" clId="{05989F7E-8EB7-4AF9-9F26-D3E855708F02}" dt="2022-07-07T14:21:47.489" v="10" actId="2696"/>
        <pc:sldMkLst>
          <pc:docMk/>
          <pc:sldMk cId="898903584" sldId="275"/>
        </pc:sldMkLst>
      </pc:sldChg>
      <pc:sldChg chg="del">
        <pc:chgData name="D Callanan" userId="951668ec-da26-491a-9b8a-af24bfeff26b" providerId="ADAL" clId="{05989F7E-8EB7-4AF9-9F26-D3E855708F02}" dt="2022-07-07T14:21:47.505" v="11" actId="2696"/>
        <pc:sldMkLst>
          <pc:docMk/>
          <pc:sldMk cId="3749967270" sldId="276"/>
        </pc:sldMkLst>
      </pc:sldChg>
      <pc:sldChg chg="del">
        <pc:chgData name="D Callanan" userId="951668ec-da26-491a-9b8a-af24bfeff26b" providerId="ADAL" clId="{05989F7E-8EB7-4AF9-9F26-D3E855708F02}" dt="2022-07-07T14:21:47.614" v="17" actId="2696"/>
        <pc:sldMkLst>
          <pc:docMk/>
          <pc:sldMk cId="1958184484" sldId="277"/>
        </pc:sldMkLst>
      </pc:sldChg>
      <pc:sldChg chg="del">
        <pc:chgData name="D Callanan" userId="951668ec-da26-491a-9b8a-af24bfeff26b" providerId="ADAL" clId="{05989F7E-8EB7-4AF9-9F26-D3E855708F02}" dt="2022-07-07T14:21:47.614" v="18" actId="2696"/>
        <pc:sldMkLst>
          <pc:docMk/>
          <pc:sldMk cId="4155334338" sldId="278"/>
        </pc:sldMkLst>
      </pc:sldChg>
      <pc:sldChg chg="del">
        <pc:chgData name="D Callanan" userId="951668ec-da26-491a-9b8a-af24bfeff26b" providerId="ADAL" clId="{05989F7E-8EB7-4AF9-9F26-D3E855708F02}" dt="2022-07-07T14:21:47.630" v="19" actId="2696"/>
        <pc:sldMkLst>
          <pc:docMk/>
          <pc:sldMk cId="93181773" sldId="279"/>
        </pc:sldMkLst>
      </pc:sldChg>
      <pc:sldChg chg="del">
        <pc:chgData name="D Callanan" userId="951668ec-da26-491a-9b8a-af24bfeff26b" providerId="ADAL" clId="{05989F7E-8EB7-4AF9-9F26-D3E855708F02}" dt="2022-07-07T14:21:47.723" v="25" actId="2696"/>
        <pc:sldMkLst>
          <pc:docMk/>
          <pc:sldMk cId="3676728813" sldId="280"/>
        </pc:sldMkLst>
      </pc:sldChg>
      <pc:sldChg chg="del">
        <pc:chgData name="D Callanan" userId="951668ec-da26-491a-9b8a-af24bfeff26b" providerId="ADAL" clId="{05989F7E-8EB7-4AF9-9F26-D3E855708F02}" dt="2022-07-07T14:21:47.786" v="30" actId="2696"/>
        <pc:sldMkLst>
          <pc:docMk/>
          <pc:sldMk cId="253416213" sldId="281"/>
        </pc:sldMkLst>
      </pc:sldChg>
      <pc:sldChg chg="del">
        <pc:chgData name="D Callanan" userId="951668ec-da26-491a-9b8a-af24bfeff26b" providerId="ADAL" clId="{05989F7E-8EB7-4AF9-9F26-D3E855708F02}" dt="2022-07-07T14:21:47.739" v="26" actId="2696"/>
        <pc:sldMkLst>
          <pc:docMk/>
          <pc:sldMk cId="1031127123" sldId="283"/>
        </pc:sldMkLst>
      </pc:sldChg>
      <pc:sldChg chg="del">
        <pc:chgData name="D Callanan" userId="951668ec-da26-491a-9b8a-af24bfeff26b" providerId="ADAL" clId="{05989F7E-8EB7-4AF9-9F26-D3E855708F02}" dt="2022-07-07T14:21:47.755" v="27" actId="2696"/>
        <pc:sldMkLst>
          <pc:docMk/>
          <pc:sldMk cId="3367772433" sldId="284"/>
        </pc:sldMkLst>
      </pc:sldChg>
      <pc:sldChg chg="del">
        <pc:chgData name="D Callanan" userId="951668ec-da26-491a-9b8a-af24bfeff26b" providerId="ADAL" clId="{05989F7E-8EB7-4AF9-9F26-D3E855708F02}" dt="2022-07-07T14:21:47.770" v="29" actId="2696"/>
        <pc:sldMkLst>
          <pc:docMk/>
          <pc:sldMk cId="2951364279" sldId="285"/>
        </pc:sldMkLst>
      </pc:sldChg>
      <pc:sldChg chg="del">
        <pc:chgData name="D Callanan" userId="951668ec-da26-491a-9b8a-af24bfeff26b" providerId="ADAL" clId="{05989F7E-8EB7-4AF9-9F26-D3E855708F02}" dt="2022-07-07T14:21:47.817" v="32" actId="2696"/>
        <pc:sldMkLst>
          <pc:docMk/>
          <pc:sldMk cId="3175070501" sldId="286"/>
        </pc:sldMkLst>
      </pc:sldChg>
      <pc:sldChg chg="del">
        <pc:chgData name="D Callanan" userId="951668ec-da26-491a-9b8a-af24bfeff26b" providerId="ADAL" clId="{05989F7E-8EB7-4AF9-9F26-D3E855708F02}" dt="2022-07-07T14:21:47.801" v="31" actId="2696"/>
        <pc:sldMkLst>
          <pc:docMk/>
          <pc:sldMk cId="3808710259" sldId="290"/>
        </pc:sldMkLst>
      </pc:sldChg>
      <pc:sldChg chg="del">
        <pc:chgData name="D Callanan" userId="951668ec-da26-491a-9b8a-af24bfeff26b" providerId="ADAL" clId="{05989F7E-8EB7-4AF9-9F26-D3E855708F02}" dt="2022-07-07T14:21:47.833" v="33" actId="2696"/>
        <pc:sldMkLst>
          <pc:docMk/>
          <pc:sldMk cId="4292660735" sldId="291"/>
        </pc:sldMkLst>
      </pc:sldChg>
      <pc:sldChg chg="del">
        <pc:chgData name="D Callanan" userId="951668ec-da26-491a-9b8a-af24bfeff26b" providerId="ADAL" clId="{05989F7E-8EB7-4AF9-9F26-D3E855708F02}" dt="2022-07-07T14:21:47.848" v="34" actId="2696"/>
        <pc:sldMkLst>
          <pc:docMk/>
          <pc:sldMk cId="3776951334" sldId="292"/>
        </pc:sldMkLst>
      </pc:sldChg>
      <pc:sldChg chg="del">
        <pc:chgData name="D Callanan" userId="951668ec-da26-491a-9b8a-af24bfeff26b" providerId="ADAL" clId="{05989F7E-8EB7-4AF9-9F26-D3E855708F02}" dt="2022-07-07T14:21:47.848" v="35" actId="2696"/>
        <pc:sldMkLst>
          <pc:docMk/>
          <pc:sldMk cId="2303126149" sldId="293"/>
        </pc:sldMkLst>
      </pc:sldChg>
      <pc:sldChg chg="del">
        <pc:chgData name="D Callanan" userId="951668ec-da26-491a-9b8a-af24bfeff26b" providerId="ADAL" clId="{05989F7E-8EB7-4AF9-9F26-D3E855708F02}" dt="2022-07-07T14:21:47.864" v="36" actId="2696"/>
        <pc:sldMkLst>
          <pc:docMk/>
          <pc:sldMk cId="783275587" sldId="294"/>
        </pc:sldMkLst>
      </pc:sldChg>
      <pc:sldChg chg="del">
        <pc:chgData name="D Callanan" userId="951668ec-da26-491a-9b8a-af24bfeff26b" providerId="ADAL" clId="{05989F7E-8EB7-4AF9-9F26-D3E855708F02}" dt="2022-07-07T14:21:47.880" v="37" actId="2696"/>
        <pc:sldMkLst>
          <pc:docMk/>
          <pc:sldMk cId="532338992" sldId="295"/>
        </pc:sldMkLst>
      </pc:sldChg>
      <pc:sldChg chg="del">
        <pc:chgData name="D Callanan" userId="951668ec-da26-491a-9b8a-af24bfeff26b" providerId="ADAL" clId="{05989F7E-8EB7-4AF9-9F26-D3E855708F02}" dt="2022-07-07T14:21:47.880" v="38" actId="2696"/>
        <pc:sldMkLst>
          <pc:docMk/>
          <pc:sldMk cId="3817457682" sldId="296"/>
        </pc:sldMkLst>
      </pc:sldChg>
      <pc:sldChg chg="del">
        <pc:chgData name="D Callanan" userId="951668ec-da26-491a-9b8a-af24bfeff26b" providerId="ADAL" clId="{05989F7E-8EB7-4AF9-9F26-D3E855708F02}" dt="2022-07-07T14:21:47.895" v="39" actId="2696"/>
        <pc:sldMkLst>
          <pc:docMk/>
          <pc:sldMk cId="271010156" sldId="297"/>
        </pc:sldMkLst>
      </pc:sldChg>
      <pc:sldChg chg="del">
        <pc:chgData name="D Callanan" userId="951668ec-da26-491a-9b8a-af24bfeff26b" providerId="ADAL" clId="{05989F7E-8EB7-4AF9-9F26-D3E855708F02}" dt="2022-07-07T14:21:47.911" v="40" actId="2696"/>
        <pc:sldMkLst>
          <pc:docMk/>
          <pc:sldMk cId="2961734079" sldId="298"/>
        </pc:sldMkLst>
      </pc:sldChg>
      <pc:sldChg chg="del">
        <pc:chgData name="D Callanan" userId="951668ec-da26-491a-9b8a-af24bfeff26b" providerId="ADAL" clId="{05989F7E-8EB7-4AF9-9F26-D3E855708F02}" dt="2022-07-07T14:21:47.911" v="41" actId="2696"/>
        <pc:sldMkLst>
          <pc:docMk/>
          <pc:sldMk cId="3540147499" sldId="299"/>
        </pc:sldMkLst>
      </pc:sldChg>
      <pc:sldChg chg="del">
        <pc:chgData name="D Callanan" userId="951668ec-da26-491a-9b8a-af24bfeff26b" providerId="ADAL" clId="{05989F7E-8EB7-4AF9-9F26-D3E855708F02}" dt="2022-07-07T14:21:47.926" v="42" actId="2696"/>
        <pc:sldMkLst>
          <pc:docMk/>
          <pc:sldMk cId="2910454642" sldId="300"/>
        </pc:sldMkLst>
      </pc:sldChg>
      <pc:sldChg chg="del">
        <pc:chgData name="D Callanan" userId="951668ec-da26-491a-9b8a-af24bfeff26b" providerId="ADAL" clId="{05989F7E-8EB7-4AF9-9F26-D3E855708F02}" dt="2022-07-07T14:21:47.770" v="28" actId="2696"/>
        <pc:sldMkLst>
          <pc:docMk/>
          <pc:sldMk cId="2262434621" sldId="301"/>
        </pc:sldMkLst>
      </pc:sldChg>
      <pc:sldChg chg="del">
        <pc:chgData name="D Callanan" userId="951668ec-da26-491a-9b8a-af24bfeff26b" providerId="ADAL" clId="{05989F7E-8EB7-4AF9-9F26-D3E855708F02}" dt="2022-07-07T14:21:47.958" v="43" actId="2696"/>
        <pc:sldMkLst>
          <pc:docMk/>
          <pc:sldMk cId="3016016766" sldId="303"/>
        </pc:sldMkLst>
      </pc:sldChg>
      <pc:sldChg chg="del">
        <pc:chgData name="D Callanan" userId="951668ec-da26-491a-9b8a-af24bfeff26b" providerId="ADAL" clId="{05989F7E-8EB7-4AF9-9F26-D3E855708F02}" dt="2022-07-07T14:21:48.083" v="44" actId="2696"/>
        <pc:sldMkLst>
          <pc:docMk/>
          <pc:sldMk cId="1644586181" sldId="304"/>
        </pc:sldMkLst>
      </pc:sldChg>
      <pc:sldChg chg="del">
        <pc:chgData name="D Callanan" userId="951668ec-da26-491a-9b8a-af24bfeff26b" providerId="ADAL" clId="{05989F7E-8EB7-4AF9-9F26-D3E855708F02}" dt="2022-07-07T14:21:48.098" v="46" actId="2696"/>
        <pc:sldMkLst>
          <pc:docMk/>
          <pc:sldMk cId="2038580554" sldId="305"/>
        </pc:sldMkLst>
      </pc:sldChg>
      <pc:sldChg chg="del">
        <pc:chgData name="D Callanan" userId="951668ec-da26-491a-9b8a-af24bfeff26b" providerId="ADAL" clId="{05989F7E-8EB7-4AF9-9F26-D3E855708F02}" dt="2022-07-07T14:21:48.161" v="49" actId="2696"/>
        <pc:sldMkLst>
          <pc:docMk/>
          <pc:sldMk cId="3149505972" sldId="306"/>
        </pc:sldMkLst>
      </pc:sldChg>
      <pc:sldChg chg="del">
        <pc:chgData name="D Callanan" userId="951668ec-da26-491a-9b8a-af24bfeff26b" providerId="ADAL" clId="{05989F7E-8EB7-4AF9-9F26-D3E855708F02}" dt="2022-07-07T14:21:48.208" v="52" actId="2696"/>
        <pc:sldMkLst>
          <pc:docMk/>
          <pc:sldMk cId="2460102983" sldId="307"/>
        </pc:sldMkLst>
      </pc:sldChg>
      <pc:sldChg chg="del">
        <pc:chgData name="D Callanan" userId="951668ec-da26-491a-9b8a-af24bfeff26b" providerId="ADAL" clId="{05989F7E-8EB7-4AF9-9F26-D3E855708F02}" dt="2022-07-07T14:21:48.098" v="45" actId="2696"/>
        <pc:sldMkLst>
          <pc:docMk/>
          <pc:sldMk cId="1432616656" sldId="308"/>
        </pc:sldMkLst>
      </pc:sldChg>
      <pc:sldChg chg="del">
        <pc:chgData name="D Callanan" userId="951668ec-da26-491a-9b8a-af24bfeff26b" providerId="ADAL" clId="{05989F7E-8EB7-4AF9-9F26-D3E855708F02}" dt="2022-07-07T14:21:48.192" v="51" actId="2696"/>
        <pc:sldMkLst>
          <pc:docMk/>
          <pc:sldMk cId="2283645312" sldId="309"/>
        </pc:sldMkLst>
      </pc:sldChg>
      <pc:sldChg chg="del">
        <pc:chgData name="D Callanan" userId="951668ec-da26-491a-9b8a-af24bfeff26b" providerId="ADAL" clId="{05989F7E-8EB7-4AF9-9F26-D3E855708F02}" dt="2022-07-07T14:21:48.145" v="48" actId="2696"/>
        <pc:sldMkLst>
          <pc:docMk/>
          <pc:sldMk cId="265740825" sldId="310"/>
        </pc:sldMkLst>
      </pc:sldChg>
      <pc:sldChg chg="del">
        <pc:chgData name="D Callanan" userId="951668ec-da26-491a-9b8a-af24bfeff26b" providerId="ADAL" clId="{05989F7E-8EB7-4AF9-9F26-D3E855708F02}" dt="2022-07-07T14:21:48.130" v="47" actId="2696"/>
        <pc:sldMkLst>
          <pc:docMk/>
          <pc:sldMk cId="2257479764" sldId="311"/>
        </pc:sldMkLst>
      </pc:sldChg>
      <pc:sldChg chg="del">
        <pc:chgData name="D Callanan" userId="951668ec-da26-491a-9b8a-af24bfeff26b" providerId="ADAL" clId="{05989F7E-8EB7-4AF9-9F26-D3E855708F02}" dt="2022-07-07T14:21:58.903" v="53" actId="2696"/>
        <pc:sldMkLst>
          <pc:docMk/>
          <pc:sldMk cId="3206758958" sldId="321"/>
        </pc:sldMkLst>
      </pc:sldChg>
      <pc:sldChg chg="del">
        <pc:chgData name="D Callanan" userId="951668ec-da26-491a-9b8a-af24bfeff26b" providerId="ADAL" clId="{05989F7E-8EB7-4AF9-9F26-D3E855708F02}" dt="2022-07-07T14:21:58.965" v="58" actId="2696"/>
        <pc:sldMkLst>
          <pc:docMk/>
          <pc:sldMk cId="1376499579" sldId="328"/>
        </pc:sldMkLst>
      </pc:sldChg>
      <pc:sldChg chg="del">
        <pc:chgData name="D Callanan" userId="951668ec-da26-491a-9b8a-af24bfeff26b" providerId="ADAL" clId="{05989F7E-8EB7-4AF9-9F26-D3E855708F02}" dt="2022-07-07T14:21:59.059" v="66" actId="2696"/>
        <pc:sldMkLst>
          <pc:docMk/>
          <pc:sldMk cId="1523432701" sldId="338"/>
        </pc:sldMkLst>
      </pc:sldChg>
      <pc:sldChg chg="del">
        <pc:chgData name="D Callanan" userId="951668ec-da26-491a-9b8a-af24bfeff26b" providerId="ADAL" clId="{05989F7E-8EB7-4AF9-9F26-D3E855708F02}" dt="2022-07-07T14:21:59.059" v="67" actId="2696"/>
        <pc:sldMkLst>
          <pc:docMk/>
          <pc:sldMk cId="1853136405" sldId="339"/>
        </pc:sldMkLst>
      </pc:sldChg>
      <pc:sldChg chg="del">
        <pc:chgData name="D Callanan" userId="951668ec-da26-491a-9b8a-af24bfeff26b" providerId="ADAL" clId="{05989F7E-8EB7-4AF9-9F26-D3E855708F02}" dt="2022-07-07T14:21:59.075" v="68" actId="2696"/>
        <pc:sldMkLst>
          <pc:docMk/>
          <pc:sldMk cId="1014036434" sldId="340"/>
        </pc:sldMkLst>
      </pc:sldChg>
      <pc:sldChg chg="del">
        <pc:chgData name="D Callanan" userId="951668ec-da26-491a-9b8a-af24bfeff26b" providerId="ADAL" clId="{05989F7E-8EB7-4AF9-9F26-D3E855708F02}" dt="2022-07-07T14:21:59.106" v="69" actId="2696"/>
        <pc:sldMkLst>
          <pc:docMk/>
          <pc:sldMk cId="3906323069" sldId="341"/>
        </pc:sldMkLst>
      </pc:sldChg>
      <pc:sldChg chg="del">
        <pc:chgData name="D Callanan" userId="951668ec-da26-491a-9b8a-af24bfeff26b" providerId="ADAL" clId="{05989F7E-8EB7-4AF9-9F26-D3E855708F02}" dt="2022-07-07T14:21:59.121" v="70" actId="2696"/>
        <pc:sldMkLst>
          <pc:docMk/>
          <pc:sldMk cId="871867449" sldId="342"/>
        </pc:sldMkLst>
      </pc:sldChg>
      <pc:sldChg chg="del">
        <pc:chgData name="D Callanan" userId="951668ec-da26-491a-9b8a-af24bfeff26b" providerId="ADAL" clId="{05989F7E-8EB7-4AF9-9F26-D3E855708F02}" dt="2022-07-07T14:21:59.153" v="71" actId="2696"/>
        <pc:sldMkLst>
          <pc:docMk/>
          <pc:sldMk cId="2851282415" sldId="343"/>
        </pc:sldMkLst>
      </pc:sldChg>
      <pc:sldChg chg="del">
        <pc:chgData name="D Callanan" userId="951668ec-da26-491a-9b8a-af24bfeff26b" providerId="ADAL" clId="{05989F7E-8EB7-4AF9-9F26-D3E855708F02}" dt="2022-07-07T14:21:59.184" v="72" actId="2696"/>
        <pc:sldMkLst>
          <pc:docMk/>
          <pc:sldMk cId="1462223792" sldId="344"/>
        </pc:sldMkLst>
      </pc:sldChg>
      <pc:sldChg chg="del">
        <pc:chgData name="D Callanan" userId="951668ec-da26-491a-9b8a-af24bfeff26b" providerId="ADAL" clId="{05989F7E-8EB7-4AF9-9F26-D3E855708F02}" dt="2022-07-07T14:21:59.200" v="73" actId="2696"/>
        <pc:sldMkLst>
          <pc:docMk/>
          <pc:sldMk cId="3603529014" sldId="345"/>
        </pc:sldMkLst>
      </pc:sldChg>
      <pc:sldChg chg="del">
        <pc:chgData name="D Callanan" userId="951668ec-da26-491a-9b8a-af24bfeff26b" providerId="ADAL" clId="{05989F7E-8EB7-4AF9-9F26-D3E855708F02}" dt="2022-07-07T14:21:59.215" v="74" actId="2696"/>
        <pc:sldMkLst>
          <pc:docMk/>
          <pc:sldMk cId="2461931715" sldId="346"/>
        </pc:sldMkLst>
      </pc:sldChg>
      <pc:sldChg chg="del">
        <pc:chgData name="D Callanan" userId="951668ec-da26-491a-9b8a-af24bfeff26b" providerId="ADAL" clId="{05989F7E-8EB7-4AF9-9F26-D3E855708F02}" dt="2022-07-07T14:21:59.215" v="75" actId="2696"/>
        <pc:sldMkLst>
          <pc:docMk/>
          <pc:sldMk cId="569809177" sldId="350"/>
        </pc:sldMkLst>
      </pc:sldChg>
      <pc:sldChg chg="del">
        <pc:chgData name="D Callanan" userId="951668ec-da26-491a-9b8a-af24bfeff26b" providerId="ADAL" clId="{05989F7E-8EB7-4AF9-9F26-D3E855708F02}" dt="2022-07-07T14:21:59.246" v="77" actId="2696"/>
        <pc:sldMkLst>
          <pc:docMk/>
          <pc:sldMk cId="1685616727" sldId="360"/>
        </pc:sldMkLst>
      </pc:sldChg>
      <pc:sldChg chg="del">
        <pc:chgData name="D Callanan" userId="951668ec-da26-491a-9b8a-af24bfeff26b" providerId="ADAL" clId="{05989F7E-8EB7-4AF9-9F26-D3E855708F02}" dt="2022-07-07T14:21:59.012" v="62" actId="2696"/>
        <pc:sldMkLst>
          <pc:docMk/>
          <pc:sldMk cId="3696376941" sldId="361"/>
        </pc:sldMkLst>
      </pc:sldChg>
      <pc:sldChg chg="del">
        <pc:chgData name="D Callanan" userId="951668ec-da26-491a-9b8a-af24bfeff26b" providerId="ADAL" clId="{05989F7E-8EB7-4AF9-9F26-D3E855708F02}" dt="2022-07-07T14:21:58.996" v="61" actId="2696"/>
        <pc:sldMkLst>
          <pc:docMk/>
          <pc:sldMk cId="1813549036" sldId="363"/>
        </pc:sldMkLst>
      </pc:sldChg>
      <pc:sldChg chg="del">
        <pc:chgData name="D Callanan" userId="951668ec-da26-491a-9b8a-af24bfeff26b" providerId="ADAL" clId="{05989F7E-8EB7-4AF9-9F26-D3E855708F02}" dt="2022-07-07T14:21:59.262" v="79" actId="2696"/>
        <pc:sldMkLst>
          <pc:docMk/>
          <pc:sldMk cId="200030161" sldId="364"/>
        </pc:sldMkLst>
      </pc:sldChg>
      <pc:sldChg chg="del">
        <pc:chgData name="D Callanan" userId="951668ec-da26-491a-9b8a-af24bfeff26b" providerId="ADAL" clId="{05989F7E-8EB7-4AF9-9F26-D3E855708F02}" dt="2022-07-07T14:21:59.278" v="80" actId="2696"/>
        <pc:sldMkLst>
          <pc:docMk/>
          <pc:sldMk cId="1435577121" sldId="365"/>
        </pc:sldMkLst>
      </pc:sldChg>
      <pc:sldChg chg="del">
        <pc:chgData name="D Callanan" userId="951668ec-da26-491a-9b8a-af24bfeff26b" providerId="ADAL" clId="{05989F7E-8EB7-4AF9-9F26-D3E855708F02}" dt="2022-07-07T14:21:59.293" v="81" actId="2696"/>
        <pc:sldMkLst>
          <pc:docMk/>
          <pc:sldMk cId="1625548141" sldId="366"/>
        </pc:sldMkLst>
      </pc:sldChg>
      <pc:sldChg chg="del">
        <pc:chgData name="D Callanan" userId="951668ec-da26-491a-9b8a-af24bfeff26b" providerId="ADAL" clId="{05989F7E-8EB7-4AF9-9F26-D3E855708F02}" dt="2022-07-07T14:21:59.309" v="82" actId="2696"/>
        <pc:sldMkLst>
          <pc:docMk/>
          <pc:sldMk cId="2575215644" sldId="367"/>
        </pc:sldMkLst>
      </pc:sldChg>
      <pc:sldChg chg="modSp del mod">
        <pc:chgData name="D Callanan" userId="951668ec-da26-491a-9b8a-af24bfeff26b" providerId="ADAL" clId="{05989F7E-8EB7-4AF9-9F26-D3E855708F02}" dt="2022-07-07T14:21:59.810" v="83" actId="2696"/>
        <pc:sldMkLst>
          <pc:docMk/>
          <pc:sldMk cId="1273827263" sldId="368"/>
        </pc:sldMkLst>
        <pc:graphicFrameChg chg="mod">
          <ac:chgData name="D Callanan" userId="951668ec-da26-491a-9b8a-af24bfeff26b" providerId="ADAL" clId="{05989F7E-8EB7-4AF9-9F26-D3E855708F02}" dt="2022-07-07T14:21:59.810" v="83" actId="2696"/>
          <ac:graphicFrameMkLst>
            <pc:docMk/>
            <pc:sldMk cId="1273827263" sldId="368"/>
            <ac:graphicFrameMk id="190466" creationId="{6E304A65-0B2D-4B8B-B79A-106B58D4076A}"/>
          </ac:graphicFrameMkLst>
        </pc:graphicFrameChg>
      </pc:sldChg>
      <pc:sldChg chg="modSp del mod">
        <pc:chgData name="D Callanan" userId="951668ec-da26-491a-9b8a-af24bfeff26b" providerId="ADAL" clId="{05989F7E-8EB7-4AF9-9F26-D3E855708F02}" dt="2022-07-07T14:21:59.872" v="84" actId="2696"/>
        <pc:sldMkLst>
          <pc:docMk/>
          <pc:sldMk cId="3707991178" sldId="369"/>
        </pc:sldMkLst>
        <pc:graphicFrameChg chg="mod">
          <ac:chgData name="D Callanan" userId="951668ec-da26-491a-9b8a-af24bfeff26b" providerId="ADAL" clId="{05989F7E-8EB7-4AF9-9F26-D3E855708F02}" dt="2022-07-07T14:21:59.872" v="84" actId="2696"/>
          <ac:graphicFrameMkLst>
            <pc:docMk/>
            <pc:sldMk cId="3707991178" sldId="369"/>
            <ac:graphicFrameMk id="195589" creationId="{F54241B9-CED2-422E-AFCA-AABC5B23DAB5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21:59.888" v="85" actId="2696"/>
        <pc:sldMkLst>
          <pc:docMk/>
          <pc:sldMk cId="2215650383" sldId="370"/>
        </pc:sldMkLst>
      </pc:sldChg>
      <pc:sldChg chg="del">
        <pc:chgData name="D Callanan" userId="951668ec-da26-491a-9b8a-af24bfeff26b" providerId="ADAL" clId="{05989F7E-8EB7-4AF9-9F26-D3E855708F02}" dt="2022-07-07T14:21:59.904" v="87" actId="2696"/>
        <pc:sldMkLst>
          <pc:docMk/>
          <pc:sldMk cId="1560291862" sldId="371"/>
        </pc:sldMkLst>
      </pc:sldChg>
      <pc:sldChg chg="modSp del mod">
        <pc:chgData name="D Callanan" userId="951668ec-da26-491a-9b8a-af24bfeff26b" providerId="ADAL" clId="{05989F7E-8EB7-4AF9-9F26-D3E855708F02}" dt="2022-07-07T14:21:59.966" v="88" actId="2696"/>
        <pc:sldMkLst>
          <pc:docMk/>
          <pc:sldMk cId="2141755910" sldId="372"/>
        </pc:sldMkLst>
        <pc:graphicFrameChg chg="mod">
          <ac:chgData name="D Callanan" userId="951668ec-da26-491a-9b8a-af24bfeff26b" providerId="ADAL" clId="{05989F7E-8EB7-4AF9-9F26-D3E855708F02}" dt="2022-07-07T14:21:59.966" v="88" actId="2696"/>
          <ac:graphicFrameMkLst>
            <pc:docMk/>
            <pc:sldMk cId="2141755910" sldId="372"/>
            <ac:graphicFrameMk id="197637" creationId="{7A8D8372-A5B2-4A71-91A4-16C2C280D5AE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21:59.982" v="90" actId="2696"/>
        <pc:sldMkLst>
          <pc:docMk/>
          <pc:sldMk cId="708487135" sldId="373"/>
        </pc:sldMkLst>
      </pc:sldChg>
      <pc:sldChg chg="del">
        <pc:chgData name="D Callanan" userId="951668ec-da26-491a-9b8a-af24bfeff26b" providerId="ADAL" clId="{05989F7E-8EB7-4AF9-9F26-D3E855708F02}" dt="2022-07-07T14:21:59.997" v="91" actId="2696"/>
        <pc:sldMkLst>
          <pc:docMk/>
          <pc:sldMk cId="1465462831" sldId="374"/>
        </pc:sldMkLst>
      </pc:sldChg>
      <pc:sldChg chg="del">
        <pc:chgData name="D Callanan" userId="951668ec-da26-491a-9b8a-af24bfeff26b" providerId="ADAL" clId="{05989F7E-8EB7-4AF9-9F26-D3E855708F02}" dt="2022-07-07T14:21:59.997" v="92" actId="2696"/>
        <pc:sldMkLst>
          <pc:docMk/>
          <pc:sldMk cId="2964857091" sldId="375"/>
        </pc:sldMkLst>
      </pc:sldChg>
      <pc:sldChg chg="del">
        <pc:chgData name="D Callanan" userId="951668ec-da26-491a-9b8a-af24bfeff26b" providerId="ADAL" clId="{05989F7E-8EB7-4AF9-9F26-D3E855708F02}" dt="2022-07-07T14:22:00.044" v="97" actId="2696"/>
        <pc:sldMkLst>
          <pc:docMk/>
          <pc:sldMk cId="1550633052" sldId="376"/>
        </pc:sldMkLst>
      </pc:sldChg>
      <pc:sldChg chg="del">
        <pc:chgData name="D Callanan" userId="951668ec-da26-491a-9b8a-af24bfeff26b" providerId="ADAL" clId="{05989F7E-8EB7-4AF9-9F26-D3E855708F02}" dt="2022-07-07T14:22:00.060" v="98" actId="2696"/>
        <pc:sldMkLst>
          <pc:docMk/>
          <pc:sldMk cId="635768755" sldId="378"/>
        </pc:sldMkLst>
      </pc:sldChg>
      <pc:sldChg chg="del">
        <pc:chgData name="D Callanan" userId="951668ec-da26-491a-9b8a-af24bfeff26b" providerId="ADAL" clId="{05989F7E-8EB7-4AF9-9F26-D3E855708F02}" dt="2022-07-07T14:22:00.107" v="99" actId="2696"/>
        <pc:sldMkLst>
          <pc:docMk/>
          <pc:sldMk cId="2160825674" sldId="379"/>
        </pc:sldMkLst>
      </pc:sldChg>
      <pc:sldChg chg="del">
        <pc:chgData name="D Callanan" userId="951668ec-da26-491a-9b8a-af24bfeff26b" providerId="ADAL" clId="{05989F7E-8EB7-4AF9-9F26-D3E855708F02}" dt="2022-07-07T14:22:00.154" v="100" actId="2696"/>
        <pc:sldMkLst>
          <pc:docMk/>
          <pc:sldMk cId="1153398682" sldId="380"/>
        </pc:sldMkLst>
      </pc:sldChg>
      <pc:sldChg chg="del">
        <pc:chgData name="D Callanan" userId="951668ec-da26-491a-9b8a-af24bfeff26b" providerId="ADAL" clId="{05989F7E-8EB7-4AF9-9F26-D3E855708F02}" dt="2022-07-07T14:21:59.246" v="78" actId="2696"/>
        <pc:sldMkLst>
          <pc:docMk/>
          <pc:sldMk cId="2719882131" sldId="384"/>
        </pc:sldMkLst>
      </pc:sldChg>
      <pc:sldChg chg="del">
        <pc:chgData name="D Callanan" userId="951668ec-da26-491a-9b8a-af24bfeff26b" providerId="ADAL" clId="{05989F7E-8EB7-4AF9-9F26-D3E855708F02}" dt="2022-07-07T14:21:48.176" v="50" actId="2696"/>
        <pc:sldMkLst>
          <pc:docMk/>
          <pc:sldMk cId="181388980" sldId="397"/>
        </pc:sldMkLst>
      </pc:sldChg>
      <pc:sldChg chg="del">
        <pc:chgData name="D Callanan" userId="951668ec-da26-491a-9b8a-af24bfeff26b" providerId="ADAL" clId="{05989F7E-8EB7-4AF9-9F26-D3E855708F02}" dt="2022-07-07T14:22:00.169" v="101" actId="2696"/>
        <pc:sldMkLst>
          <pc:docMk/>
          <pc:sldMk cId="1260693104" sldId="398"/>
        </pc:sldMkLst>
      </pc:sldChg>
      <pc:sldChg chg="del">
        <pc:chgData name="D Callanan" userId="951668ec-da26-491a-9b8a-af24bfeff26b" providerId="ADAL" clId="{05989F7E-8EB7-4AF9-9F26-D3E855708F02}" dt="2022-07-07T14:22:00.044" v="96" actId="2696"/>
        <pc:sldMkLst>
          <pc:docMk/>
          <pc:sldMk cId="2024573356" sldId="399"/>
        </pc:sldMkLst>
      </pc:sldChg>
      <pc:sldChg chg="del">
        <pc:chgData name="D Callanan" userId="951668ec-da26-491a-9b8a-af24bfeff26b" providerId="ADAL" clId="{05989F7E-8EB7-4AF9-9F26-D3E855708F02}" dt="2022-07-07T14:22:00.216" v="106" actId="2696"/>
        <pc:sldMkLst>
          <pc:docMk/>
          <pc:sldMk cId="287789247" sldId="400"/>
        </pc:sldMkLst>
      </pc:sldChg>
      <pc:sldChg chg="del">
        <pc:chgData name="D Callanan" userId="951668ec-da26-491a-9b8a-af24bfeff26b" providerId="ADAL" clId="{05989F7E-8EB7-4AF9-9F26-D3E855708F02}" dt="2022-07-07T14:22:00.232" v="107" actId="2696"/>
        <pc:sldMkLst>
          <pc:docMk/>
          <pc:sldMk cId="1416553184" sldId="401"/>
        </pc:sldMkLst>
      </pc:sldChg>
      <pc:sldChg chg="del">
        <pc:chgData name="D Callanan" userId="951668ec-da26-491a-9b8a-af24bfeff26b" providerId="ADAL" clId="{05989F7E-8EB7-4AF9-9F26-D3E855708F02}" dt="2022-07-07T14:22:00.169" v="102" actId="2696"/>
        <pc:sldMkLst>
          <pc:docMk/>
          <pc:sldMk cId="290256978" sldId="402"/>
        </pc:sldMkLst>
      </pc:sldChg>
      <pc:sldChg chg="del">
        <pc:chgData name="D Callanan" userId="951668ec-da26-491a-9b8a-af24bfeff26b" providerId="ADAL" clId="{05989F7E-8EB7-4AF9-9F26-D3E855708F02}" dt="2022-07-07T14:22:00.185" v="104" actId="2696"/>
        <pc:sldMkLst>
          <pc:docMk/>
          <pc:sldMk cId="1355080194" sldId="404"/>
        </pc:sldMkLst>
      </pc:sldChg>
      <pc:sldChg chg="del">
        <pc:chgData name="D Callanan" userId="951668ec-da26-491a-9b8a-af24bfeff26b" providerId="ADAL" clId="{05989F7E-8EB7-4AF9-9F26-D3E855708F02}" dt="2022-07-07T14:22:00.185" v="103" actId="2696"/>
        <pc:sldMkLst>
          <pc:docMk/>
          <pc:sldMk cId="2610431633" sldId="406"/>
        </pc:sldMkLst>
      </pc:sldChg>
      <pc:sldChg chg="del">
        <pc:chgData name="D Callanan" userId="951668ec-da26-491a-9b8a-af24bfeff26b" providerId="ADAL" clId="{05989F7E-8EB7-4AF9-9F26-D3E855708F02}" dt="2022-07-07T14:22:00.201" v="105" actId="2696"/>
        <pc:sldMkLst>
          <pc:docMk/>
          <pc:sldMk cId="3167082219" sldId="407"/>
        </pc:sldMkLst>
      </pc:sldChg>
      <pc:sldChg chg="del">
        <pc:chgData name="D Callanan" userId="951668ec-da26-491a-9b8a-af24bfeff26b" providerId="ADAL" clId="{05989F7E-8EB7-4AF9-9F26-D3E855708F02}" dt="2022-07-07T14:22:00.232" v="108" actId="2696"/>
        <pc:sldMkLst>
          <pc:docMk/>
          <pc:sldMk cId="3067365264" sldId="409"/>
        </pc:sldMkLst>
      </pc:sldChg>
      <pc:sldChg chg="del">
        <pc:chgData name="D Callanan" userId="951668ec-da26-491a-9b8a-af24bfeff26b" providerId="ADAL" clId="{05989F7E-8EB7-4AF9-9F26-D3E855708F02}" dt="2022-07-07T14:22:00.232" v="109" actId="2696"/>
        <pc:sldMkLst>
          <pc:docMk/>
          <pc:sldMk cId="1128003035" sldId="410"/>
        </pc:sldMkLst>
      </pc:sldChg>
      <pc:sldChg chg="del">
        <pc:chgData name="D Callanan" userId="951668ec-da26-491a-9b8a-af24bfeff26b" providerId="ADAL" clId="{05989F7E-8EB7-4AF9-9F26-D3E855708F02}" dt="2022-07-07T14:22:00.247" v="110" actId="2696"/>
        <pc:sldMkLst>
          <pc:docMk/>
          <pc:sldMk cId="2681104867" sldId="411"/>
        </pc:sldMkLst>
      </pc:sldChg>
      <pc:sldChg chg="del">
        <pc:chgData name="D Callanan" userId="951668ec-da26-491a-9b8a-af24bfeff26b" providerId="ADAL" clId="{05989F7E-8EB7-4AF9-9F26-D3E855708F02}" dt="2022-07-07T14:22:00.263" v="111" actId="2696"/>
        <pc:sldMkLst>
          <pc:docMk/>
          <pc:sldMk cId="1937335177" sldId="412"/>
        </pc:sldMkLst>
      </pc:sldChg>
      <pc:sldChg chg="del">
        <pc:chgData name="D Callanan" userId="951668ec-da26-491a-9b8a-af24bfeff26b" providerId="ADAL" clId="{05989F7E-8EB7-4AF9-9F26-D3E855708F02}" dt="2022-07-07T14:22:00.294" v="113" actId="2696"/>
        <pc:sldMkLst>
          <pc:docMk/>
          <pc:sldMk cId="2843734686" sldId="413"/>
        </pc:sldMkLst>
      </pc:sldChg>
      <pc:sldChg chg="del">
        <pc:chgData name="D Callanan" userId="951668ec-da26-491a-9b8a-af24bfeff26b" providerId="ADAL" clId="{05989F7E-8EB7-4AF9-9F26-D3E855708F02}" dt="2022-07-07T14:22:00.357" v="117" actId="2696"/>
        <pc:sldMkLst>
          <pc:docMk/>
          <pc:sldMk cId="1152601221" sldId="414"/>
        </pc:sldMkLst>
      </pc:sldChg>
      <pc:sldChg chg="del">
        <pc:chgData name="D Callanan" userId="951668ec-da26-491a-9b8a-af24bfeff26b" providerId="ADAL" clId="{05989F7E-8EB7-4AF9-9F26-D3E855708F02}" dt="2022-07-07T14:22:00.357" v="118" actId="2696"/>
        <pc:sldMkLst>
          <pc:docMk/>
          <pc:sldMk cId="3117050408" sldId="415"/>
        </pc:sldMkLst>
      </pc:sldChg>
      <pc:sldChg chg="del">
        <pc:chgData name="D Callanan" userId="951668ec-da26-491a-9b8a-af24bfeff26b" providerId="ADAL" clId="{05989F7E-8EB7-4AF9-9F26-D3E855708F02}" dt="2022-07-07T14:22:00.372" v="119" actId="2696"/>
        <pc:sldMkLst>
          <pc:docMk/>
          <pc:sldMk cId="723029043" sldId="416"/>
        </pc:sldMkLst>
      </pc:sldChg>
      <pc:sldChg chg="del">
        <pc:chgData name="D Callanan" userId="951668ec-da26-491a-9b8a-af24bfeff26b" providerId="ADAL" clId="{05989F7E-8EB7-4AF9-9F26-D3E855708F02}" dt="2022-07-07T14:21:59.231" v="76" actId="2696"/>
        <pc:sldMkLst>
          <pc:docMk/>
          <pc:sldMk cId="1817520380" sldId="417"/>
        </pc:sldMkLst>
      </pc:sldChg>
      <pc:sldChg chg="del">
        <pc:chgData name="D Callanan" userId="951668ec-da26-491a-9b8a-af24bfeff26b" providerId="ADAL" clId="{05989F7E-8EB7-4AF9-9F26-D3E855708F02}" dt="2022-07-07T14:22:00.341" v="115" actId="2696"/>
        <pc:sldMkLst>
          <pc:docMk/>
          <pc:sldMk cId="388547190" sldId="418"/>
        </pc:sldMkLst>
      </pc:sldChg>
      <pc:sldChg chg="del">
        <pc:chgData name="D Callanan" userId="951668ec-da26-491a-9b8a-af24bfeff26b" providerId="ADAL" clId="{05989F7E-8EB7-4AF9-9F26-D3E855708F02}" dt="2022-07-07T14:22:00.341" v="116" actId="2696"/>
        <pc:sldMkLst>
          <pc:docMk/>
          <pc:sldMk cId="4208041331" sldId="419"/>
        </pc:sldMkLst>
      </pc:sldChg>
      <pc:sldChg chg="del">
        <pc:chgData name="D Callanan" userId="951668ec-da26-491a-9b8a-af24bfeff26b" providerId="ADAL" clId="{05989F7E-8EB7-4AF9-9F26-D3E855708F02}" dt="2022-07-07T14:22:00.388" v="121" actId="2696"/>
        <pc:sldMkLst>
          <pc:docMk/>
          <pc:sldMk cId="72873702" sldId="423"/>
        </pc:sldMkLst>
      </pc:sldChg>
      <pc:sldChg chg="del">
        <pc:chgData name="D Callanan" userId="951668ec-da26-491a-9b8a-af24bfeff26b" providerId="ADAL" clId="{05989F7E-8EB7-4AF9-9F26-D3E855708F02}" dt="2022-07-07T14:22:00.404" v="122" actId="2696"/>
        <pc:sldMkLst>
          <pc:docMk/>
          <pc:sldMk cId="3365805973" sldId="424"/>
        </pc:sldMkLst>
      </pc:sldChg>
      <pc:sldChg chg="del">
        <pc:chgData name="D Callanan" userId="951668ec-da26-491a-9b8a-af24bfeff26b" providerId="ADAL" clId="{05989F7E-8EB7-4AF9-9F26-D3E855708F02}" dt="2022-07-07T14:22:00.654" v="132" actId="2696"/>
        <pc:sldMkLst>
          <pc:docMk/>
          <pc:sldMk cId="880446113" sldId="425"/>
        </pc:sldMkLst>
      </pc:sldChg>
      <pc:sldChg chg="del">
        <pc:chgData name="D Callanan" userId="951668ec-da26-491a-9b8a-af24bfeff26b" providerId="ADAL" clId="{05989F7E-8EB7-4AF9-9F26-D3E855708F02}" dt="2022-07-07T14:22:00.780" v="137" actId="2696"/>
        <pc:sldMkLst>
          <pc:docMk/>
          <pc:sldMk cId="536135299" sldId="426"/>
        </pc:sldMkLst>
      </pc:sldChg>
      <pc:sldChg chg="del">
        <pc:chgData name="D Callanan" userId="951668ec-da26-491a-9b8a-af24bfeff26b" providerId="ADAL" clId="{05989F7E-8EB7-4AF9-9F26-D3E855708F02}" dt="2022-07-07T14:22:00.811" v="139" actId="2696"/>
        <pc:sldMkLst>
          <pc:docMk/>
          <pc:sldMk cId="1703629001" sldId="427"/>
        </pc:sldMkLst>
      </pc:sldChg>
      <pc:sldChg chg="del">
        <pc:chgData name="D Callanan" userId="951668ec-da26-491a-9b8a-af24bfeff26b" providerId="ADAL" clId="{05989F7E-8EB7-4AF9-9F26-D3E855708F02}" dt="2022-07-07T14:22:00.811" v="140" actId="2696"/>
        <pc:sldMkLst>
          <pc:docMk/>
          <pc:sldMk cId="484384212" sldId="428"/>
        </pc:sldMkLst>
      </pc:sldChg>
      <pc:sldChg chg="del">
        <pc:chgData name="D Callanan" userId="951668ec-da26-491a-9b8a-af24bfeff26b" providerId="ADAL" clId="{05989F7E-8EB7-4AF9-9F26-D3E855708F02}" dt="2022-07-07T14:22:00.827" v="141" actId="2696"/>
        <pc:sldMkLst>
          <pc:docMk/>
          <pc:sldMk cId="3018268975" sldId="429"/>
        </pc:sldMkLst>
      </pc:sldChg>
      <pc:sldChg chg="del">
        <pc:chgData name="D Callanan" userId="951668ec-da26-491a-9b8a-af24bfeff26b" providerId="ADAL" clId="{05989F7E-8EB7-4AF9-9F26-D3E855708F02}" dt="2022-07-07T14:22:00.843" v="142" actId="2696"/>
        <pc:sldMkLst>
          <pc:docMk/>
          <pc:sldMk cId="2828214376" sldId="430"/>
        </pc:sldMkLst>
      </pc:sldChg>
      <pc:sldChg chg="del">
        <pc:chgData name="D Callanan" userId="951668ec-da26-491a-9b8a-af24bfeff26b" providerId="ADAL" clId="{05989F7E-8EB7-4AF9-9F26-D3E855708F02}" dt="2022-07-07T14:22:00.843" v="143" actId="2696"/>
        <pc:sldMkLst>
          <pc:docMk/>
          <pc:sldMk cId="641129550" sldId="431"/>
        </pc:sldMkLst>
      </pc:sldChg>
      <pc:sldChg chg="del">
        <pc:chgData name="D Callanan" userId="951668ec-da26-491a-9b8a-af24bfeff26b" providerId="ADAL" clId="{05989F7E-8EB7-4AF9-9F26-D3E855708F02}" dt="2022-07-07T14:22:00.858" v="144" actId="2696"/>
        <pc:sldMkLst>
          <pc:docMk/>
          <pc:sldMk cId="2873623123" sldId="432"/>
        </pc:sldMkLst>
      </pc:sldChg>
      <pc:sldChg chg="del">
        <pc:chgData name="D Callanan" userId="951668ec-da26-491a-9b8a-af24bfeff26b" providerId="ADAL" clId="{05989F7E-8EB7-4AF9-9F26-D3E855708F02}" dt="2022-07-07T14:22:00.310" v="114" actId="2696"/>
        <pc:sldMkLst>
          <pc:docMk/>
          <pc:sldMk cId="2379633804" sldId="433"/>
        </pc:sldMkLst>
      </pc:sldChg>
      <pc:sldChg chg="del">
        <pc:chgData name="D Callanan" userId="951668ec-da26-491a-9b8a-af24bfeff26b" providerId="ADAL" clId="{05989F7E-8EB7-4AF9-9F26-D3E855708F02}" dt="2022-07-07T14:22:00.388" v="120" actId="2696"/>
        <pc:sldMkLst>
          <pc:docMk/>
          <pc:sldMk cId="998974471" sldId="434"/>
        </pc:sldMkLst>
      </pc:sldChg>
      <pc:sldChg chg="del">
        <pc:chgData name="D Callanan" userId="951668ec-da26-491a-9b8a-af24bfeff26b" providerId="ADAL" clId="{05989F7E-8EB7-4AF9-9F26-D3E855708F02}" dt="2022-07-07T14:22:00.419" v="123" actId="2696"/>
        <pc:sldMkLst>
          <pc:docMk/>
          <pc:sldMk cId="549984988" sldId="435"/>
        </pc:sldMkLst>
      </pc:sldChg>
      <pc:sldChg chg="del">
        <pc:chgData name="D Callanan" userId="951668ec-da26-491a-9b8a-af24bfeff26b" providerId="ADAL" clId="{05989F7E-8EB7-4AF9-9F26-D3E855708F02}" dt="2022-07-07T14:22:00.654" v="133" actId="2696"/>
        <pc:sldMkLst>
          <pc:docMk/>
          <pc:sldMk cId="2118811368" sldId="436"/>
        </pc:sldMkLst>
      </pc:sldChg>
      <pc:sldChg chg="del">
        <pc:chgData name="D Callanan" userId="951668ec-da26-491a-9b8a-af24bfeff26b" providerId="ADAL" clId="{05989F7E-8EB7-4AF9-9F26-D3E855708F02}" dt="2022-07-07T14:22:00.796" v="138" actId="2696"/>
        <pc:sldMkLst>
          <pc:docMk/>
          <pc:sldMk cId="14721526" sldId="437"/>
        </pc:sldMkLst>
      </pc:sldChg>
      <pc:sldChg chg="del">
        <pc:chgData name="D Callanan" userId="951668ec-da26-491a-9b8a-af24bfeff26b" providerId="ADAL" clId="{05989F7E-8EB7-4AF9-9F26-D3E855708F02}" dt="2022-07-07T14:22:00.451" v="124" actId="2696"/>
        <pc:sldMkLst>
          <pc:docMk/>
          <pc:sldMk cId="2291725722" sldId="438"/>
        </pc:sldMkLst>
      </pc:sldChg>
      <pc:sldChg chg="del">
        <pc:chgData name="D Callanan" userId="951668ec-da26-491a-9b8a-af24bfeff26b" providerId="ADAL" clId="{05989F7E-8EB7-4AF9-9F26-D3E855708F02}" dt="2022-07-07T14:22:00.749" v="135" actId="2696"/>
        <pc:sldMkLst>
          <pc:docMk/>
          <pc:sldMk cId="2941305803" sldId="439"/>
        </pc:sldMkLst>
      </pc:sldChg>
      <pc:sldChg chg="del">
        <pc:chgData name="D Callanan" userId="951668ec-da26-491a-9b8a-af24bfeff26b" providerId="ADAL" clId="{05989F7E-8EB7-4AF9-9F26-D3E855708F02}" dt="2022-07-07T14:22:00.702" v="134" actId="2696"/>
        <pc:sldMkLst>
          <pc:docMk/>
          <pc:sldMk cId="2297349564" sldId="440"/>
        </pc:sldMkLst>
      </pc:sldChg>
      <pc:sldChg chg="del">
        <pc:chgData name="D Callanan" userId="951668ec-da26-491a-9b8a-af24bfeff26b" providerId="ADAL" clId="{05989F7E-8EB7-4AF9-9F26-D3E855708F02}" dt="2022-07-07T14:22:00.765" v="136" actId="2696"/>
        <pc:sldMkLst>
          <pc:docMk/>
          <pc:sldMk cId="110950199" sldId="441"/>
        </pc:sldMkLst>
      </pc:sldChg>
      <pc:sldChg chg="del">
        <pc:chgData name="D Callanan" userId="951668ec-da26-491a-9b8a-af24bfeff26b" providerId="ADAL" clId="{05989F7E-8EB7-4AF9-9F26-D3E855708F02}" dt="2022-07-07T14:21:47.567" v="15" actId="2696"/>
        <pc:sldMkLst>
          <pc:docMk/>
          <pc:sldMk cId="1119984505" sldId="442"/>
        </pc:sldMkLst>
      </pc:sldChg>
      <pc:sldChg chg="del">
        <pc:chgData name="D Callanan" userId="951668ec-da26-491a-9b8a-af24bfeff26b" providerId="ADAL" clId="{05989F7E-8EB7-4AF9-9F26-D3E855708F02}" dt="2022-07-07T14:21:47.583" v="16" actId="2696"/>
        <pc:sldMkLst>
          <pc:docMk/>
          <pc:sldMk cId="3466050012" sldId="443"/>
        </pc:sldMkLst>
      </pc:sldChg>
      <pc:sldChg chg="modSp ord modTransition">
        <pc:chgData name="D Callanan" userId="951668ec-da26-491a-9b8a-af24bfeff26b" providerId="ADAL" clId="{05989F7E-8EB7-4AF9-9F26-D3E855708F02}" dt="2022-07-07T14:22:27.611" v="149"/>
        <pc:sldMkLst>
          <pc:docMk/>
          <pc:sldMk cId="3725783310" sldId="444"/>
        </pc:sldMkLst>
        <pc:graphicFrameChg chg="mod modGraphic">
          <ac:chgData name="D Callanan" userId="951668ec-da26-491a-9b8a-af24bfeff26b" providerId="ADAL" clId="{05989F7E-8EB7-4AF9-9F26-D3E855708F02}" dt="2022-07-07T14:22:18.076" v="148" actId="1076"/>
          <ac:graphicFrameMkLst>
            <pc:docMk/>
            <pc:sldMk cId="3725783310" sldId="444"/>
            <ac:graphicFrameMk id="5" creationId="{EA102F2E-962C-4540-B7AB-3CD9865BC2A3}"/>
          </ac:graphicFrameMkLst>
        </pc:graphicFrameChg>
      </pc:sldChg>
      <pc:sldChg chg="modSp">
        <pc:chgData name="D Callanan" userId="951668ec-da26-491a-9b8a-af24bfeff26b" providerId="ADAL" clId="{05989F7E-8EB7-4AF9-9F26-D3E855708F02}" dt="2022-07-07T14:22:48.740" v="154" actId="207"/>
        <pc:sldMkLst>
          <pc:docMk/>
          <pc:sldMk cId="930557242" sldId="451"/>
        </pc:sldMkLst>
        <pc:spChg chg="mod">
          <ac:chgData name="D Callanan" userId="951668ec-da26-491a-9b8a-af24bfeff26b" providerId="ADAL" clId="{05989F7E-8EB7-4AF9-9F26-D3E855708F02}" dt="2022-07-07T14:22:48.740" v="154" actId="207"/>
          <ac:spMkLst>
            <pc:docMk/>
            <pc:sldMk cId="930557242" sldId="451"/>
            <ac:spMk id="18" creationId="{8CD00665-9F9E-49B1-A6DF-1FD4BEA60236}"/>
          </ac:spMkLst>
        </pc:spChg>
      </pc:sldChg>
      <pc:sldChg chg="modSp">
        <pc:chgData name="D Callanan" userId="951668ec-da26-491a-9b8a-af24bfeff26b" providerId="ADAL" clId="{05989F7E-8EB7-4AF9-9F26-D3E855708F02}" dt="2022-07-07T14:23:00.341" v="159" actId="2711"/>
        <pc:sldMkLst>
          <pc:docMk/>
          <pc:sldMk cId="2376516121" sldId="452"/>
        </pc:sldMkLst>
        <pc:spChg chg="mod">
          <ac:chgData name="D Callanan" userId="951668ec-da26-491a-9b8a-af24bfeff26b" providerId="ADAL" clId="{05989F7E-8EB7-4AF9-9F26-D3E855708F02}" dt="2022-07-07T14:23:00.341" v="159" actId="2711"/>
          <ac:spMkLst>
            <pc:docMk/>
            <pc:sldMk cId="2376516121" sldId="452"/>
            <ac:spMk id="8" creationId="{D31D9FC9-9531-493D-9907-70C39AE3E20D}"/>
          </ac:spMkLst>
        </pc:spChg>
        <pc:spChg chg="mod">
          <ac:chgData name="D Callanan" userId="951668ec-da26-491a-9b8a-af24bfeff26b" providerId="ADAL" clId="{05989F7E-8EB7-4AF9-9F26-D3E855708F02}" dt="2022-07-07T14:23:00.341" v="159" actId="2711"/>
          <ac:spMkLst>
            <pc:docMk/>
            <pc:sldMk cId="2376516121" sldId="452"/>
            <ac:spMk id="18" creationId="{8CD00665-9F9E-49B1-A6DF-1FD4BEA60236}"/>
          </ac:spMkLst>
        </pc:spChg>
      </pc:sldChg>
      <pc:sldChg chg="del">
        <pc:chgData name="D Callanan" userId="951668ec-da26-491a-9b8a-af24bfeff26b" providerId="ADAL" clId="{05989F7E-8EB7-4AF9-9F26-D3E855708F02}" dt="2022-07-07T14:21:58.918" v="54" actId="2696"/>
        <pc:sldMkLst>
          <pc:docMk/>
          <pc:sldMk cId="3151413371" sldId="461"/>
        </pc:sldMkLst>
      </pc:sldChg>
      <pc:sldChg chg="del">
        <pc:chgData name="D Callanan" userId="951668ec-da26-491a-9b8a-af24bfeff26b" providerId="ADAL" clId="{05989F7E-8EB7-4AF9-9F26-D3E855708F02}" dt="2022-07-07T14:21:58.934" v="55" actId="2696"/>
        <pc:sldMkLst>
          <pc:docMk/>
          <pc:sldMk cId="2781911310" sldId="462"/>
        </pc:sldMkLst>
      </pc:sldChg>
      <pc:sldChg chg="del">
        <pc:chgData name="D Callanan" userId="951668ec-da26-491a-9b8a-af24bfeff26b" providerId="ADAL" clId="{05989F7E-8EB7-4AF9-9F26-D3E855708F02}" dt="2022-07-07T14:21:58.950" v="56" actId="2696"/>
        <pc:sldMkLst>
          <pc:docMk/>
          <pc:sldMk cId="1794911493" sldId="463"/>
        </pc:sldMkLst>
      </pc:sldChg>
      <pc:sldChg chg="del">
        <pc:chgData name="D Callanan" userId="951668ec-da26-491a-9b8a-af24bfeff26b" providerId="ADAL" clId="{05989F7E-8EB7-4AF9-9F26-D3E855708F02}" dt="2022-07-07T14:21:58.965" v="57" actId="2696"/>
        <pc:sldMkLst>
          <pc:docMk/>
          <pc:sldMk cId="2869092676" sldId="464"/>
        </pc:sldMkLst>
      </pc:sldChg>
      <pc:sldChg chg="del">
        <pc:chgData name="D Callanan" userId="951668ec-da26-491a-9b8a-af24bfeff26b" providerId="ADAL" clId="{05989F7E-8EB7-4AF9-9F26-D3E855708F02}" dt="2022-07-07T14:21:58.981" v="59" actId="2696"/>
        <pc:sldMkLst>
          <pc:docMk/>
          <pc:sldMk cId="970199067" sldId="465"/>
        </pc:sldMkLst>
      </pc:sldChg>
      <pc:sldChg chg="del">
        <pc:chgData name="D Callanan" userId="951668ec-da26-491a-9b8a-af24bfeff26b" providerId="ADAL" clId="{05989F7E-8EB7-4AF9-9F26-D3E855708F02}" dt="2022-07-07T14:21:58.996" v="60" actId="2696"/>
        <pc:sldMkLst>
          <pc:docMk/>
          <pc:sldMk cId="2144359205" sldId="466"/>
        </pc:sldMkLst>
      </pc:sldChg>
      <pc:sldChg chg="del">
        <pc:chgData name="D Callanan" userId="951668ec-da26-491a-9b8a-af24bfeff26b" providerId="ADAL" clId="{05989F7E-8EB7-4AF9-9F26-D3E855708F02}" dt="2022-07-07T14:21:59.028" v="63" actId="2696"/>
        <pc:sldMkLst>
          <pc:docMk/>
          <pc:sldMk cId="724998284" sldId="467"/>
        </pc:sldMkLst>
      </pc:sldChg>
      <pc:sldChg chg="del">
        <pc:chgData name="D Callanan" userId="951668ec-da26-491a-9b8a-af24bfeff26b" providerId="ADAL" clId="{05989F7E-8EB7-4AF9-9F26-D3E855708F02}" dt="2022-07-07T14:21:59.043" v="64" actId="2696"/>
        <pc:sldMkLst>
          <pc:docMk/>
          <pc:sldMk cId="574040399" sldId="468"/>
        </pc:sldMkLst>
      </pc:sldChg>
      <pc:sldChg chg="del">
        <pc:chgData name="D Callanan" userId="951668ec-da26-491a-9b8a-af24bfeff26b" providerId="ADAL" clId="{05989F7E-8EB7-4AF9-9F26-D3E855708F02}" dt="2022-07-07T14:21:59.043" v="65" actId="2696"/>
        <pc:sldMkLst>
          <pc:docMk/>
          <pc:sldMk cId="2291346007" sldId="469"/>
        </pc:sldMkLst>
      </pc:sldChg>
      <pc:sldChg chg="del">
        <pc:chgData name="D Callanan" userId="951668ec-da26-491a-9b8a-af24bfeff26b" providerId="ADAL" clId="{05989F7E-8EB7-4AF9-9F26-D3E855708F02}" dt="2022-07-07T14:21:59.904" v="86" actId="2696"/>
        <pc:sldMkLst>
          <pc:docMk/>
          <pc:sldMk cId="3188974566" sldId="470"/>
        </pc:sldMkLst>
      </pc:sldChg>
      <pc:sldChg chg="del">
        <pc:chgData name="D Callanan" userId="951668ec-da26-491a-9b8a-af24bfeff26b" providerId="ADAL" clId="{05989F7E-8EB7-4AF9-9F26-D3E855708F02}" dt="2022-07-07T14:22:00.013" v="93" actId="2696"/>
        <pc:sldMkLst>
          <pc:docMk/>
          <pc:sldMk cId="376142454" sldId="481"/>
        </pc:sldMkLst>
      </pc:sldChg>
      <pc:sldChg chg="del">
        <pc:chgData name="D Callanan" userId="951668ec-da26-491a-9b8a-af24bfeff26b" providerId="ADAL" clId="{05989F7E-8EB7-4AF9-9F26-D3E855708F02}" dt="2022-07-07T14:22:00.013" v="94" actId="2696"/>
        <pc:sldMkLst>
          <pc:docMk/>
          <pc:sldMk cId="3512574488" sldId="482"/>
        </pc:sldMkLst>
      </pc:sldChg>
      <pc:sldChg chg="del">
        <pc:chgData name="D Callanan" userId="951668ec-da26-491a-9b8a-af24bfeff26b" providerId="ADAL" clId="{05989F7E-8EB7-4AF9-9F26-D3E855708F02}" dt="2022-07-07T14:22:00.029" v="95" actId="2696"/>
        <pc:sldMkLst>
          <pc:docMk/>
          <pc:sldMk cId="910679760" sldId="483"/>
        </pc:sldMkLst>
      </pc:sldChg>
      <pc:sldChg chg="del">
        <pc:chgData name="D Callanan" userId="951668ec-da26-491a-9b8a-af24bfeff26b" providerId="ADAL" clId="{05989F7E-8EB7-4AF9-9F26-D3E855708F02}" dt="2022-07-07T14:22:00.279" v="112" actId="2696"/>
        <pc:sldMkLst>
          <pc:docMk/>
          <pc:sldMk cId="3116418291" sldId="484"/>
        </pc:sldMkLst>
      </pc:sldChg>
      <pc:sldChg chg="del">
        <pc:chgData name="D Callanan" userId="951668ec-da26-491a-9b8a-af24bfeff26b" providerId="ADAL" clId="{05989F7E-8EB7-4AF9-9F26-D3E855708F02}" dt="2022-07-07T14:22:00.544" v="127" actId="2696"/>
        <pc:sldMkLst>
          <pc:docMk/>
          <pc:sldMk cId="4000990702" sldId="485"/>
        </pc:sldMkLst>
      </pc:sldChg>
      <pc:sldChg chg="del">
        <pc:chgData name="D Callanan" userId="951668ec-da26-491a-9b8a-af24bfeff26b" providerId="ADAL" clId="{05989F7E-8EB7-4AF9-9F26-D3E855708F02}" dt="2022-07-07T14:22:00.482" v="125" actId="2696"/>
        <pc:sldMkLst>
          <pc:docMk/>
          <pc:sldMk cId="3912493682" sldId="486"/>
        </pc:sldMkLst>
      </pc:sldChg>
      <pc:sldChg chg="del">
        <pc:chgData name="D Callanan" userId="951668ec-da26-491a-9b8a-af24bfeff26b" providerId="ADAL" clId="{05989F7E-8EB7-4AF9-9F26-D3E855708F02}" dt="2022-07-07T14:22:00.513" v="126" actId="2696"/>
        <pc:sldMkLst>
          <pc:docMk/>
          <pc:sldMk cId="3523738499" sldId="487"/>
        </pc:sldMkLst>
      </pc:sldChg>
      <pc:sldChg chg="del">
        <pc:chgData name="D Callanan" userId="951668ec-da26-491a-9b8a-af24bfeff26b" providerId="ADAL" clId="{05989F7E-8EB7-4AF9-9F26-D3E855708F02}" dt="2022-07-07T14:22:00.576" v="128" actId="2696"/>
        <pc:sldMkLst>
          <pc:docMk/>
          <pc:sldMk cId="1308208236" sldId="488"/>
        </pc:sldMkLst>
      </pc:sldChg>
      <pc:sldChg chg="del">
        <pc:chgData name="D Callanan" userId="951668ec-da26-491a-9b8a-af24bfeff26b" providerId="ADAL" clId="{05989F7E-8EB7-4AF9-9F26-D3E855708F02}" dt="2022-07-07T14:22:00.591" v="129" actId="2696"/>
        <pc:sldMkLst>
          <pc:docMk/>
          <pc:sldMk cId="4001408618" sldId="489"/>
        </pc:sldMkLst>
      </pc:sldChg>
      <pc:sldChg chg="del">
        <pc:chgData name="D Callanan" userId="951668ec-da26-491a-9b8a-af24bfeff26b" providerId="ADAL" clId="{05989F7E-8EB7-4AF9-9F26-D3E855708F02}" dt="2022-07-07T14:22:00.622" v="130" actId="2696"/>
        <pc:sldMkLst>
          <pc:docMk/>
          <pc:sldMk cId="1690640598" sldId="490"/>
        </pc:sldMkLst>
      </pc:sldChg>
      <pc:sldChg chg="del">
        <pc:chgData name="D Callanan" userId="951668ec-da26-491a-9b8a-af24bfeff26b" providerId="ADAL" clId="{05989F7E-8EB7-4AF9-9F26-D3E855708F02}" dt="2022-07-07T14:22:00.638" v="131" actId="2696"/>
        <pc:sldMkLst>
          <pc:docMk/>
          <pc:sldMk cId="3035568369" sldId="491"/>
        </pc:sldMkLst>
      </pc:sldChg>
      <pc:sldMasterChg chg="delSldLayout">
        <pc:chgData name="D Callanan" userId="951668ec-da26-491a-9b8a-af24bfeff26b" providerId="ADAL" clId="{05989F7E-8EB7-4AF9-9F26-D3E855708F02}" dt="2022-07-07T14:21:59.966" v="89" actId="2696"/>
        <pc:sldMasterMkLst>
          <pc:docMk/>
          <pc:sldMasterMk cId="2460954070" sldId="2147483660"/>
        </pc:sldMasterMkLst>
        <pc:sldLayoutChg chg="del">
          <pc:chgData name="D Callanan" userId="951668ec-da26-491a-9b8a-af24bfeff26b" providerId="ADAL" clId="{05989F7E-8EB7-4AF9-9F26-D3E855708F02}" dt="2022-07-07T14:21:59.966" v="89" actId="2696"/>
          <pc:sldLayoutMkLst>
            <pc:docMk/>
            <pc:sldMasterMk cId="2460954070" sldId="2147483660"/>
            <pc:sldLayoutMk cId="2128524748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C19B-D672-4C19-B848-CA282091A15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2D2A-DD85-4DA8-BC4B-0FB49C643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4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13B8-7F79-48E3-9336-BF0C9D50666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0B84-36FA-495B-9E4B-2B9A36D9E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3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1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9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5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4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het.colorado.edu/sims/html/energy-forms-and-changes/latest/energy-forms-and-changes_en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het.colorado.edu/sims/html/energy-skate-park/latest/energy-skate-park_en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hyperlink" Target="https://www.doddlelearn.co.uk/app/teacher/launch-content/614b5f8f-d235-4bbb-97fd-f57808058cd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hyperlink" Target="https://www.doddlelearn.co.uk/app/teacher/launch-content/e3479aad-249f-4bad-a749-638ea3ed7d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ctiveteachonline.com/default/player/interactive/id/312569/external/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www.doddlelearn.co.uk/app/teacher/launch-content/e3479aad-249f-4bad-a749-638ea3ed7d9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nUYhX2biz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64770"/>
            <a:ext cx="11308818" cy="137554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cs typeface="Calibri"/>
              </a:rPr>
              <a:t>Do Now: </a:t>
            </a:r>
          </a:p>
          <a:p>
            <a:pPr algn="l"/>
            <a:r>
              <a:rPr lang="en-US" sz="3600" dirty="0">
                <a:cs typeface="Calibri"/>
              </a:rPr>
              <a:t>How do you think we use energy?</a:t>
            </a: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296400" y="156272"/>
            <a:ext cx="2743200" cy="365125"/>
          </a:xfrm>
        </p:spPr>
        <p:txBody>
          <a:bodyPr/>
          <a:lstStyle/>
          <a:p>
            <a:pPr algn="r"/>
            <a:fld id="{B5DCD30A-6C11-4F56-861D-02CCE11E0285}" type="datetime5">
              <a:rPr lang="en-US" sz="3200" smtClean="0"/>
              <a:pPr algn="r"/>
              <a:t>7-Jul-22</a:t>
            </a:fld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810610" y="579781"/>
            <a:ext cx="1042563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7200" dirty="0">
                <a:latin typeface="Bookman Old Style" panose="02050604050505020204" pitchFamily="18" charset="0"/>
                <a:ea typeface="+mj-ea"/>
                <a:cs typeface="+mj-cs"/>
              </a:rPr>
              <a:t>7Ib: Energy Transfers &amp; Stores</a:t>
            </a:r>
          </a:p>
        </p:txBody>
      </p:sp>
      <p:pic>
        <p:nvPicPr>
          <p:cNvPr id="2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E249E6CC-C9E0-4EC5-BC98-F0A6684C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3" y="2741737"/>
            <a:ext cx="1027149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0932" y="110687"/>
          <a:ext cx="11676562" cy="694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141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413836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643484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975577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99214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890464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substances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petrol, candles, batteries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(energy)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cars, bikes, runners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705501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8C2462-4A0B-45A5-905D-E46553DB1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373" y="1175068"/>
            <a:ext cx="1269056" cy="864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699C3F-25DD-490B-BAD6-E1150234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3561" y="2152141"/>
            <a:ext cx="1867507" cy="8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FFB2-711F-4771-9D5C-8229419D6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757496" cy="5234819"/>
          </a:xfrm>
          <a:prstGeom prst="rect">
            <a:avLst/>
          </a:prstGeom>
        </p:spPr>
      </p:pic>
      <p:pic>
        <p:nvPicPr>
          <p:cNvPr id="3" name="Picture 2" descr="A tower that has a sign on a pole&#10;&#10;Description automatically generated">
            <a:extLst>
              <a:ext uri="{FF2B5EF4-FFF2-40B4-BE49-F238E27FC236}">
                <a16:creationId xmlns:a16="http://schemas.microsoft.com/office/drawing/2014/main" id="{DB77038A-56D5-4A36-AE63-2B00FED73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746" y="-244808"/>
            <a:ext cx="4649255" cy="73476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6C0A018-0BDD-421A-A441-3A26B04C2460}"/>
              </a:ext>
            </a:extLst>
          </p:cNvPr>
          <p:cNvGrpSpPr/>
          <p:nvPr/>
        </p:nvGrpSpPr>
        <p:grpSpPr>
          <a:xfrm>
            <a:off x="3892273" y="1960994"/>
            <a:ext cx="3650472" cy="4897007"/>
            <a:chOff x="2919205" y="1470745"/>
            <a:chExt cx="2737854" cy="36727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FE31BD-2885-4649-B1D4-BB3D849B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9205" y="2024743"/>
              <a:ext cx="2737854" cy="31187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370B6-B762-4C0C-9C10-012C62EF6C80}"/>
                </a:ext>
              </a:extLst>
            </p:cNvPr>
            <p:cNvSpPr txBox="1"/>
            <p:nvPr/>
          </p:nvSpPr>
          <p:spPr>
            <a:xfrm>
              <a:off x="3592286" y="1470745"/>
              <a:ext cx="2064773" cy="530914"/>
            </a:xfrm>
            <a:prstGeom prst="rect">
              <a:avLst/>
            </a:prstGeom>
            <a:solidFill>
              <a:srgbClr val="393637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The hot mug of tea is a store of thermal energy.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280" y="178420"/>
          <a:ext cx="11676562" cy="549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141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413836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643484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975577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99214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cars, bikes, runners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strain (or elastic potential)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‘springy’ materials when squashed, stretched, bent or twisted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stretched elastic band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GB" sz="29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 potential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 at a height above the ground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carriage at top of ride, object on a shelf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mug of tea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699C3F-25DD-490B-BAD6-E1150234C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05" y="1217037"/>
            <a:ext cx="1315963" cy="60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54A85-FE6A-4574-A81E-2766EA0C3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653" y="1952855"/>
            <a:ext cx="1761067" cy="1170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E153D-DC04-4C2D-918C-AD0EA1D08B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2741" y="3183077"/>
            <a:ext cx="1229427" cy="1608676"/>
          </a:xfrm>
          <a:prstGeom prst="rect">
            <a:avLst/>
          </a:prstGeom>
        </p:spPr>
      </p:pic>
      <p:pic>
        <p:nvPicPr>
          <p:cNvPr id="8" name="Picture 7" descr="A picture containing game, basketball, table, drawing&#10;&#10;Description automatically generated">
            <a:extLst>
              <a:ext uri="{FF2B5EF4-FFF2-40B4-BE49-F238E27FC236}">
                <a16:creationId xmlns:a16="http://schemas.microsoft.com/office/drawing/2014/main" id="{105EBAA4-C967-45DE-A56C-276448595B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775" y="4548618"/>
            <a:ext cx="933541" cy="10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758419-CD61-40CE-AB66-A8872642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0" y="0"/>
            <a:ext cx="10529769" cy="5614184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F0E6D687-B93E-4730-9A1A-980EB7A0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763" y="3210885"/>
            <a:ext cx="4135168" cy="2269924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anose="05020102010507070707" pitchFamily="18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solidFill>
                  <a:prstClr val="white"/>
                </a:solidFill>
                <a:sym typeface="Wingdings 2" pitchFamily="18" charset="2"/>
              </a:rPr>
              <a:t>DO NOT COPY. Read &amp; use info to fill in the final row of your table.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7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280" y="178420"/>
          <a:ext cx="11676562" cy="428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141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413836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643484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975577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99214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 potential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 at a height above the ground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at top of ride, object on a shelf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mug of tea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853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(or atomic)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nucleus in all atoms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fuel, the Sun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8E153D-DC04-4C2D-918C-AD0EA1D08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2510" y="1176419"/>
            <a:ext cx="861181" cy="1126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EB211-CBB2-47C1-9AFF-F35A5D8AA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2115" y="2578619"/>
            <a:ext cx="1921728" cy="1866119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A5F8377-A4B4-4C2B-8CDA-BEFEE5C4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351" y="4315581"/>
            <a:ext cx="3997347" cy="2542419"/>
          </a:xfrm>
          <a:prstGeom prst="cloudCallout">
            <a:avLst>
              <a:gd name="adj1" fmla="val -74454"/>
              <a:gd name="adj2" fmla="val 38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we do with energy, rather than just store it?</a:t>
            </a:r>
          </a:p>
        </p:txBody>
      </p:sp>
      <p:pic>
        <p:nvPicPr>
          <p:cNvPr id="10" name="Picture 9" descr="A picture containing game, basketball, table, drawing&#10;&#10;Description automatically generated">
            <a:extLst>
              <a:ext uri="{FF2B5EF4-FFF2-40B4-BE49-F238E27FC236}">
                <a16:creationId xmlns:a16="http://schemas.microsoft.com/office/drawing/2014/main" id="{00FD9B96-41C5-4A33-87E0-1012E034F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895" y="1948914"/>
            <a:ext cx="628125" cy="701543"/>
          </a:xfrm>
          <a:prstGeom prst="rect">
            <a:avLst/>
          </a:prstGeom>
        </p:spPr>
      </p:pic>
      <p:sp>
        <p:nvSpPr>
          <p:cNvPr id="11" name="AutoShape 26">
            <a:extLst>
              <a:ext uri="{FF2B5EF4-FFF2-40B4-BE49-F238E27FC236}">
                <a16:creationId xmlns:a16="http://schemas.microsoft.com/office/drawing/2014/main" id="{BD6689CC-85CF-4AEF-A7A8-4D72C2A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582" y="4588077"/>
            <a:ext cx="6652261" cy="1236991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anose="05020102010507070707" pitchFamily="18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solidFill>
                  <a:prstClr val="white"/>
                </a:solidFill>
                <a:sym typeface="Wingdings 2" pitchFamily="18" charset="2"/>
              </a:rPr>
              <a:t>Use the next Doddle interactive to add a few more examples.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20694"/>
              </p:ext>
            </p:extLst>
          </p:nvPr>
        </p:nvGraphicFramePr>
        <p:xfrm>
          <a:off x="208157" y="166045"/>
          <a:ext cx="11676563" cy="655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820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959766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975577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7381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73625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substances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petrol, candles, batteries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8320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(energy)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cars, bikes, runners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8534"/>
                  </a:ext>
                </a:extLst>
              </a:tr>
              <a:tr h="104997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strain (or elastic potential)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‘springy’ materials when squashed, stretched, bent or twisted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stretched elastic band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  <a:tr h="103226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 potential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 at a height above the ground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at top of ride, object on a shelf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47339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mug of tea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096196"/>
                  </a:ext>
                </a:extLst>
              </a:tr>
              <a:tr h="117277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(or atomic)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nucleus in all atoms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fuel, the Sun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2300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8E153D-DC04-4C2D-918C-AD0EA1D08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65" y="3869908"/>
            <a:ext cx="861181" cy="1126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EB211-CBB2-47C1-9AFF-F35A5D8AA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7364" y="5649209"/>
            <a:ext cx="957082" cy="929387"/>
          </a:xfrm>
          <a:prstGeom prst="rect">
            <a:avLst/>
          </a:prstGeom>
        </p:spPr>
      </p:pic>
      <p:pic>
        <p:nvPicPr>
          <p:cNvPr id="10" name="Picture 9" descr="A picture containing game, basketball, table, drawing&#10;&#10;Description automatically generated">
            <a:extLst>
              <a:ext uri="{FF2B5EF4-FFF2-40B4-BE49-F238E27FC236}">
                <a16:creationId xmlns:a16="http://schemas.microsoft.com/office/drawing/2014/main" id="{00FD9B96-41C5-4A33-87E0-1012E034F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265" y="4806126"/>
            <a:ext cx="628125" cy="701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D624A-D96E-4243-87D8-D61D68FC06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923" y="1972336"/>
            <a:ext cx="1315963" cy="60934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6804D85-8426-4BA7-9247-C0280A236C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327" y="917962"/>
            <a:ext cx="1269056" cy="864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CB1C95-1668-41BC-92AF-543090F654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833" y="2770919"/>
            <a:ext cx="1301444" cy="8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8B79CF7-8A3D-4B72-95DA-1CB2EF02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48" y="937255"/>
            <a:ext cx="9452504" cy="49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75E7BE5-21E5-48DB-95FB-4D8C5DF4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41" y="930798"/>
            <a:ext cx="9561717" cy="49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4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09" y="269267"/>
            <a:ext cx="3222003" cy="4220485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and Launch Presentation on slide 6 to run Doddle interactive.</a:t>
            </a:r>
          </a:p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Students: log in to Doddle, search for “Energy Transfers: Part 1” &amp; Launch Presentation on slide 6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056" y="4560091"/>
            <a:ext cx="3255857" cy="141197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4A1DB15-CFFE-48EB-B3D3-BC40D354E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8738055" cy="65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09" y="269267"/>
            <a:ext cx="3222003" cy="4220485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and Launch Presentation on slide 3 to run Doddle interactive.</a:t>
            </a:r>
          </a:p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Students: log in to Doddle, search for “Energy Transfers: Part 2” </a:t>
            </a:r>
            <a:r>
              <a:rPr lang="en-GB" sz="2400" kern="0" dirty="0">
                <a:solidFill>
                  <a:srgbClr val="FFFFFF"/>
                </a:solidFill>
                <a:sym typeface="Wingdings"/>
              </a:rPr>
              <a:t>&amp; Launch Presentation on slide 3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056" y="4560091"/>
            <a:ext cx="3255857" cy="1411979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38C99A2-930F-4E6D-B674-CD6A8FF7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8738055" cy="65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24485"/>
              </p:ext>
            </p:extLst>
          </p:nvPr>
        </p:nvGraphicFramePr>
        <p:xfrm>
          <a:off x="1182722" y="1880717"/>
          <a:ext cx="9405068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534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702534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D80B7-23ED-482B-9A52-50E2C9EA7C4D}"/>
              </a:ext>
            </a:extLst>
          </p:cNvPr>
          <p:cNvSpPr txBox="1"/>
          <p:nvPr/>
        </p:nvSpPr>
        <p:spPr>
          <a:xfrm>
            <a:off x="203201" y="183849"/>
            <a:ext cx="11688839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Interesting things happen when energy is </a:t>
            </a:r>
            <a:r>
              <a:rPr lang="en-GB" sz="3733" u="sng" dirty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from one store to another. This can happen by: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endParaRPr lang="en-GB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15B3E8F2-FFF8-4AE1-AF4C-64C1B5930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20" y="1627162"/>
            <a:ext cx="9240761" cy="1236991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anose="05020102010507070707" pitchFamily="18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solidFill>
                  <a:prstClr val="white"/>
                </a:solidFill>
                <a:sym typeface="Wingdings 2" pitchFamily="18" charset="2"/>
              </a:rPr>
              <a:t>List the 5 ways that energy can be transferred from the next few animations.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1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A0D9D3-49E3-410E-A8BE-4461F5F5E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672839" cy="5885340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C894DDF9-42DF-4DF6-8D93-F523E500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152" y="116115"/>
            <a:ext cx="3079849" cy="2167467"/>
          </a:xfrm>
          <a:prstGeom prst="cloudCallout">
            <a:avLst>
              <a:gd name="adj1" fmla="val 41163"/>
              <a:gd name="adj2" fmla="val 757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we do with energy, rather than just store it?</a:t>
            </a:r>
          </a:p>
        </p:txBody>
      </p:sp>
    </p:spTree>
    <p:extLst>
      <p:ext uri="{BB962C8B-B14F-4D97-AF65-F5344CB8AC3E}">
        <p14:creationId xmlns:p14="http://schemas.microsoft.com/office/powerpoint/2010/main" val="39810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09" y="269267"/>
            <a:ext cx="3222003" cy="4220485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and Launch Presentation on slide 4 to run Doddle interactive.</a:t>
            </a:r>
          </a:p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Students: log in to Doddle, search for “Energy Transfers: Part 2” &amp; Launch Presentation on slide 4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056" y="4560091"/>
            <a:ext cx="3255857" cy="1411979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D8070F1-7757-47C2-B5B4-C487BF7C6C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8631161" cy="64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700610-945C-4D3D-8E86-0E59CD80B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428" y="3020038"/>
            <a:ext cx="5965573" cy="3903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D80B7-23ED-482B-9A52-50E2C9EA7C4D}"/>
              </a:ext>
            </a:extLst>
          </p:cNvPr>
          <p:cNvSpPr txBox="1"/>
          <p:nvPr/>
        </p:nvSpPr>
        <p:spPr>
          <a:xfrm>
            <a:off x="203201" y="183848"/>
            <a:ext cx="11688839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Interesting things happen when energy is </a:t>
            </a:r>
            <a:r>
              <a:rPr lang="en-GB" sz="3733" u="sng" dirty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en-GB" sz="3733" dirty="0">
                <a:latin typeface="Arial" panose="020B0604020202020204" pitchFamily="34" charset="0"/>
                <a:cs typeface="Arial" panose="020B0604020202020204" pitchFamily="34" charset="0"/>
              </a:rPr>
              <a:t> from one store to another. This can happen by: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B879F840-E388-4ADB-9AA7-5E5843C8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485" y="2431532"/>
            <a:ext cx="4295409" cy="2782807"/>
          </a:xfrm>
          <a:prstGeom prst="cloudCallout">
            <a:avLst>
              <a:gd name="adj1" fmla="val -34093"/>
              <a:gd name="adj2" fmla="val 854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stores and transfers of energy for a spinning fairground ride?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E1894332-466B-418F-9B01-666B6D20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517" y="1249034"/>
            <a:ext cx="3222640" cy="2364996"/>
          </a:xfrm>
          <a:prstGeom prst="cloudCallout">
            <a:avLst>
              <a:gd name="adj1" fmla="val 45675"/>
              <a:gd name="adj2" fmla="val 700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show these on a diagram?</a:t>
            </a:r>
          </a:p>
        </p:txBody>
      </p:sp>
    </p:spTree>
    <p:extLst>
      <p:ext uri="{BB962C8B-B14F-4D97-AF65-F5344CB8AC3E}">
        <p14:creationId xmlns:p14="http://schemas.microsoft.com/office/powerpoint/2010/main" val="1233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48A49-486F-4ED2-A02D-0F13B88F0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693" y="-1182168"/>
            <a:ext cx="12381389" cy="8102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CF8F3-2D82-41E1-A273-D6CB366BE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548" y="-82858"/>
            <a:ext cx="9722859" cy="15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" y="651189"/>
            <a:ext cx="4762500" cy="5555615"/>
          </a:xfrm>
        </p:spPr>
        <p:txBody>
          <a:bodyPr>
            <a:normAutofit/>
          </a:bodyPr>
          <a:lstStyle/>
          <a:p>
            <a:r>
              <a:rPr lang="en-GB" sz="6000"/>
              <a:t>What examples of energy can be seen here?</a:t>
            </a:r>
          </a:p>
        </p:txBody>
      </p:sp>
      <p:pic>
        <p:nvPicPr>
          <p:cNvPr id="1026" name="Picture 2" descr="https://lh5.googleusercontent.com/TBQUZv9zcKfWBsQho2CnCetw5nfuoKYJPTLKKIJYBQMXdDTDJCeFneHERQqN5ppj1Y5XE128t_knW7r3DMxS4sCbZU6Vvo78HeBlW45tekKNO_MG1AyZ2JN9Vo9RP9HQ9NhT4mBNJ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-2"/>
            <a:ext cx="54863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9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energy store or transfer is represented in each picture?</a:t>
            </a:r>
          </a:p>
        </p:txBody>
      </p:sp>
      <p:pic>
        <p:nvPicPr>
          <p:cNvPr id="2050" name="Picture 2" descr="https://lh3.googleusercontent.com/lu1dXZee5AI5ZnwnVwwqO4TBXrc42yVlyPE9jJodjJMv1g1Huoq4IMEZmpyC_AAWgn0fto9VvDnSXA_di3fRL5McEZc957O1y_TOvOPpFqSbKpeFCA0Zq61BEZABFI2eTmuO-upt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43771"/>
            <a:ext cx="2681605" cy="40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KCI7-1Pmc7tQLAEVl96LQlzUrFVe3kof2naj-HP_mUk_0ylHWziq7soixhnYFqdiwhLnNUdbewq2gOHpW-qjivp9j-FBpVLbI6wMvlO9YqpyjTteQwT_KBQmp2fXL22tEysbiX5FD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5" y="2243771"/>
            <a:ext cx="3328988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coy_x7XGvAQQ_ONz7_IFrF_wQubF9Gak5mq9eTEjwKxlgmMQZXZNDTXlQUb8tX3quKIhat7sioUi_GJhh8p_XPnxdklN-JOXvyDATtamXXRrmVRG88sOJT6auyOx1czUZKh9r3QXL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68" y="2715259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6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Energy </a:t>
            </a:r>
            <a:r>
              <a:rPr lang="en-GB" i="1"/>
              <a:t>Transfer</a:t>
            </a:r>
            <a:r>
              <a:rPr lang="en-GB"/>
              <a:t> is taking place?</a:t>
            </a:r>
          </a:p>
        </p:txBody>
      </p:sp>
      <p:pic>
        <p:nvPicPr>
          <p:cNvPr id="3074" name="Picture 2" descr="https://lh6.googleusercontent.com/Lsy7G7sw_llNxbFGOK_rJpney48fsT2ypHWD5E2kiQvNbdtFH2KLs0yEdXOb6kmdtdGdpvnQUj8VigZtwZdb66-HXdm4e5PVNQM9BokwlIkc8-hwsgZwSowmTEd63eiGBAX_nHiJP9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1720"/>
            <a:ext cx="10271001" cy="23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7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nergy Stores">
            <a:hlinkClick r:id="" action="ppaction://media"/>
            <a:extLst>
              <a:ext uri="{FF2B5EF4-FFF2-40B4-BE49-F238E27FC236}">
                <a16:creationId xmlns:a16="http://schemas.microsoft.com/office/drawing/2014/main" id="{80710A23-44E5-4149-B27E-6555CD50D5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6595" y="515585"/>
            <a:ext cx="10358809" cy="58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1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gravitational potential</a:t>
            </a:r>
          </a:p>
        </p:txBody>
      </p:sp>
    </p:spTree>
    <p:extLst>
      <p:ext uri="{BB962C8B-B14F-4D97-AF65-F5344CB8AC3E}">
        <p14:creationId xmlns:p14="http://schemas.microsoft.com/office/powerpoint/2010/main" val="20464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A11F65-36E5-4DE9-8A30-A4D257D68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70" y="393318"/>
            <a:ext cx="3803741" cy="2591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362AE-D51B-4AE5-9E0A-A6BF0ED45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913" y="3295308"/>
            <a:ext cx="3238817" cy="2681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5453E-DBC0-4AF9-9F21-685C54640D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513" y="2855504"/>
            <a:ext cx="2781127" cy="3584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93E58-E87E-4557-9AA3-A2DA5C35E2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238" y="-140113"/>
            <a:ext cx="2289539" cy="2591880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2833CBBD-0F49-4AFF-927B-2A325D65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730" y="417933"/>
            <a:ext cx="3131768" cy="2103645"/>
          </a:xfrm>
          <a:prstGeom prst="cloudCallout">
            <a:avLst>
              <a:gd name="adj1" fmla="val 28745"/>
              <a:gd name="adj2" fmla="val 881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 are these things similar?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AE1CF327-A9BF-42E6-BAB4-2E55D6AA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343" y="3380607"/>
            <a:ext cx="3131768" cy="2103645"/>
          </a:xfrm>
          <a:prstGeom prst="cloudCallout">
            <a:avLst>
              <a:gd name="adj1" fmla="val -33290"/>
              <a:gd name="adj2" fmla="val 791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we call this energy store?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strain (or elastic potential)</a:t>
            </a:r>
          </a:p>
        </p:txBody>
      </p:sp>
    </p:spTree>
    <p:extLst>
      <p:ext uri="{BB962C8B-B14F-4D97-AF65-F5344CB8AC3E}">
        <p14:creationId xmlns:p14="http://schemas.microsoft.com/office/powerpoint/2010/main" val="30455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thermal</a:t>
            </a:r>
          </a:p>
        </p:txBody>
      </p:sp>
    </p:spTree>
    <p:extLst>
      <p:ext uri="{BB962C8B-B14F-4D97-AF65-F5344CB8AC3E}">
        <p14:creationId xmlns:p14="http://schemas.microsoft.com/office/powerpoint/2010/main" val="22923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13135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nuclear</a:t>
            </a:r>
          </a:p>
        </p:txBody>
      </p:sp>
    </p:spTree>
    <p:extLst>
      <p:ext uri="{BB962C8B-B14F-4D97-AF65-F5344CB8AC3E}">
        <p14:creationId xmlns:p14="http://schemas.microsoft.com/office/powerpoint/2010/main" val="19735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2"/>
            <a:ext cx="1209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7544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1" y="1286313"/>
            <a:ext cx="12091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9600" dirty="0">
                <a:solidFill>
                  <a:srgbClr val="FFFFFF"/>
                </a:solidFill>
                <a:latin typeface="Arial"/>
              </a:rPr>
              <a:t>law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1062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6D89A09-BB44-4ED7-A774-E5045C3C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D3B60946-51EE-4236-A099-CE87C15BC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8149" lvl="1" indent="-358766"/>
            <a:r>
              <a:rPr lang="en-GB" altLang="en-US" sz="2800" dirty="0"/>
              <a:t>Recall the different ways in which energy can be stored.</a:t>
            </a:r>
          </a:p>
          <a:p>
            <a:pPr marL="538149" lvl="1" indent="-358766">
              <a:buNone/>
            </a:pPr>
            <a:endParaRPr lang="en-GB" altLang="en-US" sz="1400" dirty="0"/>
          </a:p>
          <a:p>
            <a:pPr marL="538149" lvl="1" indent="-358766"/>
            <a:r>
              <a:rPr lang="en-GB" altLang="en-US" sz="2800" dirty="0"/>
              <a:t>Recall the different ways in which energy can be transferred.</a:t>
            </a:r>
          </a:p>
          <a:p>
            <a:pPr marL="538149" lvl="1" indent="-358766">
              <a:buNone/>
            </a:pPr>
            <a:endParaRPr lang="en-GB" altLang="en-US" sz="1400" dirty="0"/>
          </a:p>
          <a:p>
            <a:pPr marL="538149" lvl="1" indent="-358766"/>
            <a:r>
              <a:rPr lang="en-GB" altLang="en-US" sz="2800" dirty="0"/>
              <a:t>Identify situations in which energy is stored.</a:t>
            </a:r>
          </a:p>
          <a:p>
            <a:pPr marL="538149" lvl="1" indent="-358766">
              <a:buNone/>
            </a:pPr>
            <a:endParaRPr lang="en-GB" altLang="en-US" sz="1400" dirty="0"/>
          </a:p>
          <a:p>
            <a:pPr marL="538149" lvl="1" indent="-358766"/>
            <a:r>
              <a:rPr lang="en-GB" altLang="en-US" sz="2800" dirty="0"/>
              <a:t>Identify situations in which an energy transfer is taking place.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851F392-6706-4EF9-86A4-38189C9AD6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6CCB85B-7C19-456F-B68F-5FB9D5980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6DDED70-5618-43EE-9617-91E79B18B2B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8149" lvl="1" indent="-358766"/>
            <a:r>
              <a:rPr lang="en-GB" altLang="en-US" sz="2800" dirty="0"/>
              <a:t>Recall the law of conservation of energy.</a:t>
            </a:r>
          </a:p>
          <a:p>
            <a:pPr marL="538149" lvl="1" indent="-358766">
              <a:buNone/>
            </a:pPr>
            <a:endParaRPr lang="en-GB" altLang="en-US" sz="1400" dirty="0"/>
          </a:p>
          <a:p>
            <a:pPr marL="538149" lvl="1" indent="-358766"/>
            <a:r>
              <a:rPr lang="en-GB" altLang="en-US" sz="2800" dirty="0"/>
              <a:t>Describe energy transfer chains for given situations.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90DE8AD-AA25-470F-8E59-41E7C076D41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5E6AE6E-F418-498F-A9EA-A4D6D191B2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53E04B1-2968-421C-BF62-CFBE823119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1296988"/>
          </a:xfrm>
        </p:spPr>
        <p:txBody>
          <a:bodyPr/>
          <a:lstStyle/>
          <a:p>
            <a:pPr marL="538149" lvl="1" indent="-358766"/>
            <a:r>
              <a:rPr lang="en-GB" altLang="en-US" sz="2800" dirty="0"/>
              <a:t>Identify useful and wasted energies.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0F985E4-6ADD-444C-9749-79FAD4C3FEF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29209"/>
              </p:ext>
            </p:extLst>
          </p:nvPr>
        </p:nvGraphicFramePr>
        <p:xfrm>
          <a:off x="257719" y="1391935"/>
          <a:ext cx="11676562" cy="495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141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413836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643484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975577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07607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  <a:tr h="70760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86855"/>
                  </a:ext>
                </a:extLst>
              </a:tr>
            </a:tbl>
          </a:graphicData>
        </a:graphic>
      </p:graphicFrame>
      <p:sp>
        <p:nvSpPr>
          <p:cNvPr id="18" name="AutoShape 26">
            <a:extLst>
              <a:ext uri="{FF2B5EF4-FFF2-40B4-BE49-F238E27FC236}">
                <a16:creationId xmlns:a16="http://schemas.microsoft.com/office/drawing/2014/main" id="{8CD00665-9F9E-49B1-A6DF-1FD4BEA6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8" y="112193"/>
            <a:ext cx="11774583" cy="94896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GB" altLang="en-US" sz="2400" dirty="0">
                <a:latin typeface="+mj-lt"/>
                <a:sym typeface="Wingdings 2" pitchFamily="18" charset="2"/>
              </a:rPr>
              <a:t>Draw this table taking up 4 lines for each row. (+1 for header row = total 25 lines).</a:t>
            </a:r>
          </a:p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GB" altLang="en-US" sz="2400" dirty="0">
                <a:latin typeface="+mj-lt"/>
                <a:sym typeface="Wingdings 2" pitchFamily="18" charset="2"/>
              </a:rPr>
              <a:t>Fill in some of the boxes from our first example.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684" y="178420"/>
          <a:ext cx="11924369" cy="654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093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4226187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699585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2017504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99214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 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en-GB" sz="37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energy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substances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petrol, candles, batteries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992144"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sp>
        <p:nvSpPr>
          <p:cNvPr id="18" name="AutoShape 26">
            <a:extLst>
              <a:ext uri="{FF2B5EF4-FFF2-40B4-BE49-F238E27FC236}">
                <a16:creationId xmlns:a16="http://schemas.microsoft.com/office/drawing/2014/main" id="{8CD00665-9F9E-49B1-A6DF-1FD4BEA6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03" y="3065476"/>
            <a:ext cx="10364380" cy="12661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anose="05020102010507070707" pitchFamily="18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  <a:sym typeface="Wingdings 2" pitchFamily="18" charset="2"/>
              </a:rPr>
              <a:t>Complete your table as we discover the other ways of storing energy.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8C2462-4A0B-45A5-905D-E46553DB1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202" y="1397619"/>
            <a:ext cx="1716519" cy="1169640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D31D9FC9-9531-493D-9907-70C39AE3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92" y="3817742"/>
            <a:ext cx="3131768" cy="2103645"/>
          </a:xfrm>
          <a:prstGeom prst="cloudCallout">
            <a:avLst>
              <a:gd name="adj1" fmla="val 62611"/>
              <a:gd name="adj2" fmla="val 603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you think of any others?</a:t>
            </a:r>
          </a:p>
        </p:txBody>
      </p:sp>
    </p:spTree>
    <p:extLst>
      <p:ext uri="{BB962C8B-B14F-4D97-AF65-F5344CB8AC3E}">
        <p14:creationId xmlns:p14="http://schemas.microsoft.com/office/powerpoint/2010/main" val="237651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43A42-CEC7-4BD3-BA3B-42B21F06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4064"/>
            <a:ext cx="12192000" cy="8132064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2DC82FD0-AF7D-48F3-BF56-38A70763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59" y="0"/>
            <a:ext cx="3678032" cy="2728685"/>
          </a:xfrm>
          <a:prstGeom prst="cloudCallout">
            <a:avLst>
              <a:gd name="adj1" fmla="val -53408"/>
              <a:gd name="adj2" fmla="val 724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tell Lewis Hamilton’s car has a store of energy?</a:t>
            </a:r>
          </a:p>
        </p:txBody>
      </p:sp>
    </p:spTree>
    <p:extLst>
      <p:ext uri="{BB962C8B-B14F-4D97-AF65-F5344CB8AC3E}">
        <p14:creationId xmlns:p14="http://schemas.microsoft.com/office/powerpoint/2010/main" val="188438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25B22-9C75-4830-BF51-8A67D8460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3D056-A863-4A72-A8F3-529777B416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F7D1D-59AB-45CB-8075-C779C2F553C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b496163d-89a1-4d48-9d31-68cb6b4034b6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caa02d93-d17b-4249-a0c5-afeca33be5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923</Words>
  <Application>Microsoft Office PowerPoint</Application>
  <PresentationFormat>Widescreen</PresentationFormat>
  <Paragraphs>160</Paragraphs>
  <Slides>35</Slides>
  <Notes>7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examples of energy can be seen here?</vt:lpstr>
      <vt:lpstr>Which energy store or transfer is represented in each picture?</vt:lpstr>
      <vt:lpstr>What Energy Transfer is taking place?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88</cp:revision>
  <cp:lastPrinted>2019-10-16T07:21:37Z</cp:lastPrinted>
  <dcterms:created xsi:type="dcterms:W3CDTF">2013-07-15T20:26:40Z</dcterms:created>
  <dcterms:modified xsi:type="dcterms:W3CDTF">2022-07-07T14:23:34Z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