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6" r:id="rId9"/>
    <p:sldId id="264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CC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987" autoAdjust="0"/>
    <p:restoredTop sz="93567" autoAdjust="0"/>
  </p:normalViewPr>
  <p:slideViewPr>
    <p:cSldViewPr snapToGrid="0">
      <p:cViewPr varScale="1">
        <p:scale>
          <a:sx n="87" d="100"/>
          <a:sy n="87" d="100"/>
        </p:scale>
        <p:origin x="-112" y="-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9F529-DD49-48F9-8840-75F9DBCCE015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2EEB2-47EA-405B-BC6E-52C9B9F189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713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s://www.cdc.gov/coronavirus/2019-ncov/about/coping.html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https://www.cdc.gov/coronavirus/2019-ncov/about/coping.html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2EEB2-47EA-405B-BC6E-52C9B9F189E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145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Out of the ideas discussed to keep people happy – what will the students try and why?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2EEB2-47EA-405B-BC6E-52C9B9F189E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02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8E8E9D-DB6D-4307-9717-EF3DADD6D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CCCCFF"/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BA3AA1-D7D6-4BA4-9F52-DF46DF0D9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697CD3-E09B-440C-A94B-2DCBF919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1C6-1F9D-4951-B1C6-CCE5289D99C4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F95D29-E3FE-4E94-98E3-9BCA4889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A65708-937B-46F8-A0B5-F32138EF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639-C228-42A3-99FE-983A7685D2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725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1B393C-F8D7-46BA-B9A4-DC408531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9D5113-F217-45DF-93B5-7F412C33E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403FA9-0D5B-4EC1-BDD7-BE6E0544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1C6-1F9D-4951-B1C6-CCE5289D99C4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0E33B83-E298-4404-A732-5069812F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57ED60-7FD8-4619-9B86-8E4DD8A5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639-C228-42A3-99FE-983A7685D2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592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B39654-44FD-4391-ACCB-692A50242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94D6CA-FEC8-4C1C-B0AE-FC8543A20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E43B21-1445-4612-8AD4-E24BD89B8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1C6-1F9D-4951-B1C6-CCE5289D99C4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D3649B-B036-459D-9AFB-AA59D502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4F2017-ED4E-4BFF-9CD3-7A44786B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639-C228-42A3-99FE-983A7685D2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857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D18C9B-0522-4751-948F-94E19C08BC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C2398F-FFFD-4F0C-8050-29D0140463F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092788-BA97-4DB5-B82B-E147EF8B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1C6-1F9D-4951-B1C6-CCE5289D99C4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6C9ED2F-FED3-4F96-8C0D-182778A7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725EDF-2E1C-4747-85E0-549C12C1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639-C228-42A3-99FE-983A7685D2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903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5C1E04-6B5B-4EA6-A427-40B914D0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rgbClr val="CCCCFF"/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08A437-771A-40D2-A2FA-06715E9BD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EAFDBC-BC02-4237-8152-88C8FCF6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1C6-1F9D-4951-B1C6-CCE5289D99C4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ED886F-1956-44E0-BB61-FB8A8F53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F015FE-67E6-4CF2-82A9-0A9490AF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639-C228-42A3-99FE-983A7685D2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2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F47C65-82F3-4A13-A77B-F46F3F3D8E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1FB98D-1DDC-4817-93B1-4907E52A0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92A060-9432-46A3-98FA-3CDB4F4BF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576C3E-8BB3-4029-95A1-9FE2CC56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1C6-1F9D-4951-B1C6-CCE5289D99C4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90C987-EA01-46E6-84DD-4644F411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035E6C-8E4E-401B-830A-65CF366F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639-C228-42A3-99FE-983A7685D2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727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8CBD64-6745-49BF-B1F1-3C343F04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rgbClr val="CCCCFF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449050-A071-445B-BAA6-76309A1CD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6F52A8-42B8-46A8-B0F8-DD4047C71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ABCFAA-8E7C-4B58-B734-0550459CD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E678F6-03B9-4837-AF77-C92463957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55B229-EC5B-4E4A-A7B1-7FBDD954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1C6-1F9D-4951-B1C6-CCE5289D99C4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2BAE54-5DD2-42DE-A159-8EED6DD5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19A052-0CBB-4440-81F2-3A11FCEE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639-C228-42A3-99FE-983A7685D2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101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B772FD-AB83-4A9A-A8B4-B0CCD607EF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4F8D1A-90BE-4786-A221-15BBB55C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1C6-1F9D-4951-B1C6-CCE5289D99C4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65227E-6FDE-43D8-B5B7-85F79CB5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AAF0D1-08C6-424B-AFBD-FBDFBF61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639-C228-42A3-99FE-983A7685D2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007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0EE39A-5461-4F8A-8F74-6BFF65BC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1C6-1F9D-4951-B1C6-CCE5289D99C4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F6A94A-3806-4C83-864C-A8465419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0240BD-CA21-4581-BDA0-FF4F7C69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639-C228-42A3-99FE-983A7685D2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903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718F33-66C3-41F9-BAF1-50280CF1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A84F38-8792-47E8-AFA3-2A1FA97B3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2E2CA1-8B8D-411D-8F14-5E7A8E81B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ECE889-662F-4A5C-A4B8-F59A0ECD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1C6-1F9D-4951-B1C6-CCE5289D99C4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3ED6C1-D14B-4C6B-B353-B9151570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E6FDEE-C655-471E-9124-40BBF090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639-C228-42A3-99FE-983A7685D2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49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3675E4-A207-4124-96FD-2FE13532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78BC6C-CA4A-43CF-A4E8-2BA4F3E83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271F25-BA9A-4AA6-9A45-00043B0E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F51525-8A99-4812-A58D-FBF9165B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F1C6-1F9D-4951-B1C6-CCE5289D99C4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D5F6D0-EDBE-4837-9672-1B21E762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06ACC5-842D-4637-90DD-E55BC391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639-C228-42A3-99FE-983A7685D2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5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2012CE-6DC0-4D3C-AF2D-2AF90DFB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C4ACA5-BED8-4651-84AA-63A4C48F5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64BD7A-418F-4B7A-8D15-E2DD25B8A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F1C6-1F9D-4951-B1C6-CCE5289D99C4}" type="datetimeFigureOut">
              <a:rPr lang="en-GB" smtClean="0"/>
              <a:pPr/>
              <a:t>3/20/20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1F58AE-2B31-4C7E-9076-648052965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07CBAC-50B6-4805-812E-B856F6B52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639-C228-42A3-99FE-983A7685D2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81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.courier-journal.com/story/life/wellness/health/2020/03/18/louisville-families-make-rainbows-combat-coronavirus-isolation/2865334001/" TargetMode="External"/><Relationship Id="rId4" Type="http://schemas.openxmlformats.org/officeDocument/2006/relationships/hyperlink" Target="https://eu.courier-journal.com/story/life/wellness/health/2020/03/18/lohttps://eu.courier-journal.com/story/life/wellness/health/2020/03/18/louisville-families-make-rainbows-combat-coronavirus-isolation/2865334001/%20uisville-families-make-rainbows-combat-coronavirus-isolation/2865334001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bc.co.uk/newsround/5190478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oherbert@highamsparkschoool.co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52BA6B-2D82-41E0-8BE2-F5D6E6E66F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800" u="sng" dirty="0" smtClean="0">
                <a:latin typeface="Impact"/>
                <a:cs typeface="Impact"/>
              </a:rPr>
              <a:t>Citizenship / Personal, </a:t>
            </a:r>
            <a:br>
              <a:rPr lang="en-GB" sz="4800" u="sng" dirty="0" smtClean="0">
                <a:latin typeface="Impact"/>
                <a:cs typeface="Impact"/>
              </a:rPr>
            </a:br>
            <a:r>
              <a:rPr lang="en-GB" sz="4800" u="sng" dirty="0" smtClean="0">
                <a:latin typeface="Impact"/>
                <a:cs typeface="Impact"/>
              </a:rPr>
              <a:t> Social, Health and Emotional Education. </a:t>
            </a:r>
            <a:br>
              <a:rPr lang="en-GB" sz="4800" u="sng" dirty="0" smtClean="0">
                <a:latin typeface="Impact"/>
                <a:cs typeface="Impact"/>
              </a:rPr>
            </a:br>
            <a:endParaRPr lang="en-GB" sz="4800" u="sng" dirty="0">
              <a:latin typeface="Impact"/>
              <a:cs typeface="Impac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4000" dirty="0" smtClean="0">
              <a:latin typeface="Comic Sans MS"/>
              <a:cs typeface="Comic Sans MS"/>
            </a:endParaRPr>
          </a:p>
          <a:p>
            <a:r>
              <a:rPr lang="en-GB" sz="4000" dirty="0" smtClean="0">
                <a:latin typeface="Comic Sans MS"/>
                <a:cs typeface="Comic Sans MS"/>
              </a:rPr>
              <a:t>Coping with the Unexpected Changes</a:t>
            </a:r>
            <a:br>
              <a:rPr lang="en-GB" sz="4000" dirty="0" smtClean="0">
                <a:latin typeface="Comic Sans MS"/>
                <a:cs typeface="Comic Sans MS"/>
              </a:rPr>
            </a:br>
            <a:endParaRPr lang="en-GB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31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89EACB-7892-4373-8A7F-847D4875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8200" y="1343717"/>
            <a:ext cx="4402505" cy="21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194CEC-9863-419E-8C08-A692B722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u="sng" dirty="0" smtClean="0">
                <a:latin typeface="Impact"/>
                <a:cs typeface="Impact"/>
              </a:rPr>
              <a:t>Task: make list / timetable or draw the activities you can do at home during this quiet time. </a:t>
            </a:r>
            <a:endParaRPr lang="en-GB" sz="3600" u="sng" dirty="0">
              <a:latin typeface="Impact"/>
              <a:cs typeface="Impac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9A3A33-4B76-4D8E-A0C3-FEC665C5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91465" y="1690687"/>
            <a:ext cx="3175518" cy="4676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4D417F-1FF7-4425-ADCB-94CD9A30BE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7143" b="5324"/>
          <a:stretch/>
        </p:blipFill>
        <p:spPr>
          <a:xfrm>
            <a:off x="4717356" y="1690688"/>
            <a:ext cx="3534821" cy="4676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739956-B454-4EB4-BE7B-CAF3F70B4A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899" t="8520" r="16523" b="5121"/>
          <a:stretch/>
        </p:blipFill>
        <p:spPr>
          <a:xfrm>
            <a:off x="2492830" y="3488527"/>
            <a:ext cx="2224526" cy="2878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46855"/>
            <a:ext cx="3737558" cy="373755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414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76" y="496375"/>
            <a:ext cx="10974283" cy="1544696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Impact"/>
                <a:cs typeface="Impact"/>
              </a:rPr>
              <a:t/>
            </a:r>
            <a:br>
              <a:rPr lang="en-US" sz="4000" dirty="0" smtClean="0">
                <a:latin typeface="Impact"/>
                <a:cs typeface="Impact"/>
              </a:rPr>
            </a:br>
            <a:r>
              <a:rPr lang="en-US" sz="4000" dirty="0" smtClean="0">
                <a:latin typeface="Impact"/>
                <a:cs typeface="Impact"/>
              </a:rPr>
              <a:t>What are people around the world doing while they're in lockdown?</a:t>
            </a:r>
            <a:r>
              <a:rPr lang="en-GB" sz="4000" dirty="0" smtClean="0">
                <a:latin typeface="Impact"/>
                <a:cs typeface="Impact"/>
              </a:rPr>
              <a:t/>
            </a:r>
            <a:br>
              <a:rPr lang="en-GB" sz="4000" dirty="0" smtClean="0">
                <a:latin typeface="Impact"/>
                <a:cs typeface="Impact"/>
              </a:rPr>
            </a:br>
            <a:endParaRPr lang="en-GB" sz="40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4" y="220520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dirty="0" smtClean="0">
              <a:hlinkClick r:id="rId2"/>
            </a:endParaRPr>
          </a:p>
          <a:p>
            <a:pPr marL="514350" indent="-514350">
              <a:buNone/>
            </a:pPr>
            <a:r>
              <a:rPr lang="en-US" dirty="0" smtClean="0">
                <a:hlinkClick r:id="rId2"/>
              </a:rPr>
              <a:t>LINK 1: </a:t>
            </a:r>
          </a:p>
          <a:p>
            <a:pPr marL="514350" indent="-514350">
              <a:buNone/>
            </a:pPr>
            <a:r>
              <a:rPr lang="en-US" dirty="0" smtClean="0">
                <a:hlinkClick r:id="rId2"/>
              </a:rPr>
              <a:t>www.bbc.co.uk/newsround/51904789</a:t>
            </a:r>
            <a:endParaRPr lang="en-US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US" dirty="0" smtClean="0"/>
              <a:t>LINK 2</a:t>
            </a:r>
            <a:r>
              <a:rPr lang="en-US" smtClean="0"/>
              <a:t>: </a:t>
            </a:r>
          </a:p>
          <a:p>
            <a:pPr marL="514350" indent="-514350">
              <a:buNone/>
            </a:pPr>
            <a:r>
              <a:rPr lang="en-US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://eu.courier-journal.com/story/life/wellness/health/2020/03/18/louisville-families-make-rainbows-combat-coronavirus-isolation/2865334001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endParaRPr lang="en-US" dirty="0" smtClean="0">
              <a:hlinkClick r:id="rId4"/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What will you do to help yourself and your community? </a:t>
            </a:r>
            <a:endParaRPr lang="en-GB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Send pictures and videos of what you have been doing to Ms. Herbert and she can share on this Firefly area.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oherbert@highamsparkschoool.co.uk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FD3967-0414-4977-994A-C179C71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u="sng" dirty="0">
                <a:latin typeface="Impact"/>
                <a:cs typeface="Impact"/>
              </a:rPr>
              <a:t>Key vocabulary: match the words to the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659F89-9AFD-49F5-A597-162337DC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4200331" cy="29609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Comic Sans MS"/>
                <a:cs typeface="Comic Sans MS"/>
              </a:rPr>
              <a:t>Coronavirus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Comic Sans MS"/>
                <a:cs typeface="Comic Sans MS"/>
              </a:rPr>
              <a:t>Quarantine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Comic Sans MS"/>
                <a:cs typeface="Comic Sans MS"/>
              </a:rPr>
              <a:t>Social distancing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Comic Sans MS"/>
                <a:cs typeface="Comic Sans MS"/>
              </a:rPr>
              <a:t>Isolation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Comic Sans MS"/>
                <a:cs typeface="Comic Sans MS"/>
              </a:rPr>
              <a:t>Outbreak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5329BC-CE7F-4A9D-96F7-975D86C8D97A}"/>
              </a:ext>
            </a:extLst>
          </p:cNvPr>
          <p:cNvSpPr txBox="1">
            <a:spLocks/>
          </p:cNvSpPr>
          <p:nvPr/>
        </p:nvSpPr>
        <p:spPr>
          <a:xfrm>
            <a:off x="4567332" y="4160108"/>
            <a:ext cx="4200331" cy="10080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/>
                <a:cs typeface="Comic Sans MS"/>
              </a:rPr>
              <a:t>C.</a:t>
            </a:r>
            <a:r>
              <a:rPr lang="en-GB" dirty="0" smtClean="0">
                <a:latin typeface="Comic Sans MS"/>
                <a:cs typeface="Comic Sans MS"/>
              </a:rPr>
              <a:t> A virus that effects the respiratory system.</a:t>
            </a:r>
            <a:endParaRPr lang="en-GB" sz="3600" dirty="0">
              <a:latin typeface="Comic Sans MS"/>
              <a:cs typeface="Comic Sans M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2A4F55-169B-4389-B7E2-39524C7F18D7}"/>
              </a:ext>
            </a:extLst>
          </p:cNvPr>
          <p:cNvSpPr txBox="1">
            <a:spLocks/>
          </p:cNvSpPr>
          <p:nvPr/>
        </p:nvSpPr>
        <p:spPr>
          <a:xfrm>
            <a:off x="8923175" y="3931954"/>
            <a:ext cx="2725315" cy="25939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D.</a:t>
            </a:r>
            <a:r>
              <a:rPr lang="en-GB" dirty="0" smtClean="0"/>
              <a:t> </a:t>
            </a:r>
            <a:r>
              <a:rPr lang="en-GB" dirty="0" smtClean="0">
                <a:latin typeface="Comic Sans MS"/>
                <a:cs typeface="Comic Sans MS"/>
              </a:rPr>
              <a:t>Restricting movements of well people who may have been exposed to the virus to see if they become ill.</a:t>
            </a:r>
            <a:endParaRPr lang="en-GB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775C1E-B801-4DCB-A334-A1C05D59D64D}"/>
              </a:ext>
            </a:extLst>
          </p:cNvPr>
          <p:cNvSpPr txBox="1">
            <a:spLocks/>
          </p:cNvSpPr>
          <p:nvPr/>
        </p:nvSpPr>
        <p:spPr>
          <a:xfrm>
            <a:off x="5303289" y="1773585"/>
            <a:ext cx="3477985" cy="2303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/>
                <a:cs typeface="Comic Sans MS"/>
              </a:rPr>
              <a:t>A. Protecting the public health by separating communities so that people who are</a:t>
            </a:r>
            <a:r>
              <a:rPr lang="en-GB" dirty="0" smtClean="0">
                <a:latin typeface="Comic Sans MS"/>
                <a:cs typeface="Comic Sans MS"/>
              </a:rPr>
              <a:t> ill with  </a:t>
            </a:r>
            <a:r>
              <a:rPr lang="en-GB" dirty="0">
                <a:latin typeface="Comic Sans MS"/>
                <a:cs typeface="Comic Sans MS"/>
              </a:rPr>
              <a:t>a contagious illness cannot pass it on to others who are not.</a:t>
            </a:r>
            <a:endParaRPr lang="en-GB" sz="3600" b="1" dirty="0">
              <a:latin typeface="Comic Sans MS"/>
              <a:cs typeface="Comic Sans M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0B00526-F55A-4DB8-B1F5-A032AADC22DD}"/>
              </a:ext>
            </a:extLst>
          </p:cNvPr>
          <p:cNvSpPr txBox="1">
            <a:spLocks/>
          </p:cNvSpPr>
          <p:nvPr/>
        </p:nvSpPr>
        <p:spPr>
          <a:xfrm>
            <a:off x="8923175" y="2240473"/>
            <a:ext cx="2725315" cy="16032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mic Sans MS"/>
                <a:cs typeface="Comic Sans MS"/>
              </a:rPr>
              <a:t>B.</a:t>
            </a:r>
            <a:r>
              <a:rPr lang="en-GB" dirty="0" smtClean="0">
                <a:latin typeface="Comic Sans MS"/>
                <a:cs typeface="Comic Sans MS"/>
              </a:rPr>
              <a:t> A </a:t>
            </a:r>
            <a:r>
              <a:rPr lang="en-GB" dirty="0">
                <a:latin typeface="Comic Sans MS"/>
                <a:cs typeface="Comic Sans MS"/>
              </a:rPr>
              <a:t>sudden occurrence of something unwelcome.</a:t>
            </a:r>
            <a:endParaRPr lang="en-GB" sz="3600" b="1" dirty="0">
              <a:latin typeface="Comic Sans MS"/>
              <a:cs typeface="Comic Sans M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60AC1D4-542E-45F8-8AC3-91765A003E23}"/>
              </a:ext>
            </a:extLst>
          </p:cNvPr>
          <p:cNvSpPr txBox="1">
            <a:spLocks/>
          </p:cNvSpPr>
          <p:nvPr/>
        </p:nvSpPr>
        <p:spPr>
          <a:xfrm>
            <a:off x="4931814" y="5323561"/>
            <a:ext cx="3855476" cy="10370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 smtClean="0">
                <a:solidFill>
                  <a:srgbClr val="1A1A1A"/>
                </a:solidFill>
                <a:latin typeface="Comic Sans MS"/>
                <a:cs typeface="Comic Sans MS"/>
              </a:rPr>
              <a:t>E. The separation of ill people from others</a:t>
            </a:r>
            <a:r>
              <a:rPr lang="en-GB" sz="3600" dirty="0" smtClean="0">
                <a:latin typeface="Comic Sans MS"/>
                <a:cs typeface="Comic Sans MS"/>
              </a:rPr>
              <a:t>. </a:t>
            </a:r>
            <a:endParaRPr lang="en-GB" sz="3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FD3967-0414-4977-994A-C179C71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u="sng" dirty="0" smtClean="0">
                <a:latin typeface="Impact"/>
                <a:cs typeface="Impact"/>
              </a:rPr>
              <a:t>Answers</a:t>
            </a:r>
            <a:endParaRPr lang="en-GB" sz="4000" u="sng" dirty="0">
              <a:latin typeface="Impact"/>
              <a:cs typeface="Impac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659F89-9AFD-49F5-A597-162337DC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02006" cy="446665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59" dirty="0" err="1" smtClean="0">
                <a:latin typeface="Comic Sans MS"/>
                <a:cs typeface="Comic Sans MS"/>
              </a:rPr>
              <a:t>Coronavirus</a:t>
            </a:r>
            <a:r>
              <a:rPr lang="en-GB" sz="3059" dirty="0" smtClean="0">
                <a:latin typeface="Comic Sans MS"/>
                <a:cs typeface="Comic Sans MS"/>
              </a:rPr>
              <a:t>: C. A virus that effects the respiratory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59" dirty="0" smtClean="0">
                <a:latin typeface="Comic Sans MS"/>
                <a:cs typeface="Comic Sans MS"/>
              </a:rPr>
              <a:t>Quarantine: D. Restricting movements of well people who may have been exposed to the virus to see if they become ill.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59" dirty="0">
                <a:latin typeface="Comic Sans MS"/>
                <a:cs typeface="Comic Sans MS"/>
              </a:rPr>
              <a:t>Social </a:t>
            </a:r>
            <a:r>
              <a:rPr lang="en-GB" sz="3059" dirty="0" smtClean="0">
                <a:latin typeface="Comic Sans MS"/>
                <a:cs typeface="Comic Sans MS"/>
              </a:rPr>
              <a:t>distancing: A. Protecting the public health by separating communities so that people who are ill with  a contagious illness cannot pass it on to others who are not.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59" dirty="0" smtClean="0">
                <a:latin typeface="Comic Sans MS"/>
                <a:cs typeface="Comic Sans MS"/>
              </a:rPr>
              <a:t>Isolation: </a:t>
            </a:r>
            <a:r>
              <a:rPr lang="en-GB" sz="3059" dirty="0" smtClean="0">
                <a:solidFill>
                  <a:srgbClr val="1A1A1A"/>
                </a:solidFill>
                <a:latin typeface="Comic Sans MS"/>
                <a:cs typeface="Comic Sans MS"/>
              </a:rPr>
              <a:t>E. The separation of ill people from others</a:t>
            </a:r>
            <a:r>
              <a:rPr lang="en-GB" sz="3059" dirty="0" smtClean="0">
                <a:latin typeface="Comic Sans MS"/>
                <a:cs typeface="Comic Sans MS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59" dirty="0" smtClean="0">
                <a:latin typeface="Comic Sans MS"/>
                <a:cs typeface="Comic Sans MS"/>
              </a:rPr>
              <a:t>Outbreak: B. A sudden occurrence of something unwelcome.</a:t>
            </a:r>
            <a:endParaRPr lang="en-GB" sz="3059" b="1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</a:pPr>
            <a:endParaRPr lang="en-GB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3A990C-3B86-46FE-A2F3-E12D8A23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u="sng" dirty="0" smtClean="0">
                <a:latin typeface="Impact"/>
                <a:cs typeface="Impact"/>
              </a:rPr>
              <a:t>Everyone reacts differently to stressful situations.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DE341B-FD90-496E-BF28-FD073719A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>
                <a:latin typeface="Comic Sans MS"/>
                <a:cs typeface="Comic Sans MS"/>
              </a:rPr>
              <a:t>Reactions during an infectious disease outbreak can include</a:t>
            </a:r>
            <a:r>
              <a:rPr lang="en-GB" sz="2600" b="1" dirty="0" smtClean="0">
                <a:latin typeface="Comic Sans MS"/>
                <a:cs typeface="Comic Sans MS"/>
              </a:rPr>
              <a:t>:</a:t>
            </a:r>
          </a:p>
          <a:p>
            <a:pPr marL="0" indent="0">
              <a:buNone/>
            </a:pPr>
            <a:endParaRPr lang="en-GB" sz="2600" dirty="0" smtClean="0">
              <a:latin typeface="Comic Sans MS"/>
              <a:cs typeface="Comic Sans MS"/>
            </a:endParaRPr>
          </a:p>
          <a:p>
            <a:r>
              <a:rPr lang="en-GB" sz="2600" dirty="0">
                <a:latin typeface="Comic Sans MS"/>
                <a:cs typeface="Comic Sans MS"/>
              </a:rPr>
              <a:t>Fear and worry about your own health status and that of your loved ones who may have been exposed to COVID-19</a:t>
            </a:r>
          </a:p>
          <a:p>
            <a:r>
              <a:rPr lang="en-GB" sz="2600" dirty="0">
                <a:latin typeface="Comic Sans MS"/>
                <a:cs typeface="Comic Sans MS"/>
              </a:rPr>
              <a:t>Changes in sleep or eating patterns</a:t>
            </a:r>
          </a:p>
          <a:p>
            <a:r>
              <a:rPr lang="en-GB" sz="2600" dirty="0">
                <a:latin typeface="Comic Sans MS"/>
                <a:cs typeface="Comic Sans MS"/>
              </a:rPr>
              <a:t>Difficulty sleeping or </a:t>
            </a:r>
            <a:r>
              <a:rPr lang="en-GB" sz="2600" dirty="0" smtClean="0">
                <a:latin typeface="Comic Sans MS"/>
                <a:cs typeface="Comic Sans MS"/>
              </a:rPr>
              <a:t>concentrating</a:t>
            </a:r>
          </a:p>
          <a:p>
            <a:r>
              <a:rPr lang="en-GB" sz="2600" dirty="0" smtClean="0">
                <a:latin typeface="Comic Sans MS"/>
                <a:cs typeface="Comic Sans MS"/>
              </a:rPr>
              <a:t>Changing </a:t>
            </a:r>
            <a:r>
              <a:rPr lang="en-GB" sz="2600" dirty="0">
                <a:latin typeface="Comic Sans MS"/>
                <a:cs typeface="Comic Sans MS"/>
              </a:rPr>
              <a:t>emotions</a:t>
            </a:r>
          </a:p>
          <a:p>
            <a:r>
              <a:rPr lang="en-GB" sz="2600" dirty="0">
                <a:latin typeface="Comic Sans MS"/>
                <a:cs typeface="Comic Sans MS"/>
              </a:rPr>
              <a:t>Anxiety caused by a continuously changing and unknown situation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07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61D106-3670-4A93-A0A5-9EC48F0B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Impact"/>
                <a:cs typeface="Impact"/>
              </a:rPr>
              <a:t>Discuss with another person (on or offline) or write down your answers</a:t>
            </a:r>
            <a:r>
              <a:rPr lang="en-US" dirty="0" smtClean="0">
                <a:latin typeface="Impact"/>
                <a:cs typeface="Impact"/>
              </a:rPr>
              <a:t>…</a:t>
            </a:r>
            <a:endParaRPr lang="en-GB" dirty="0">
              <a:latin typeface="Impact"/>
              <a:cs typeface="Impac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B88DB1-A730-4D55-9D4B-8AA87B2E8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mic Sans MS"/>
                <a:cs typeface="Comic Sans MS"/>
              </a:rPr>
              <a:t>How did you react to the outbreak?</a:t>
            </a:r>
          </a:p>
          <a:p>
            <a:r>
              <a:rPr lang="en-GB" sz="2400" dirty="0">
                <a:latin typeface="Comic Sans MS"/>
                <a:cs typeface="Comic Sans MS"/>
              </a:rPr>
              <a:t>What has changed for you since the outbreak?</a:t>
            </a:r>
          </a:p>
          <a:p>
            <a:r>
              <a:rPr lang="en-GB" sz="2400" dirty="0">
                <a:latin typeface="Comic Sans MS"/>
                <a:cs typeface="Comic Sans MS"/>
              </a:rPr>
              <a:t>Were your holiday plans affected by the outbreak?</a:t>
            </a:r>
          </a:p>
          <a:p>
            <a:r>
              <a:rPr lang="en-GB" sz="2400" dirty="0">
                <a:latin typeface="Comic Sans MS"/>
                <a:cs typeface="Comic Sans MS"/>
              </a:rPr>
              <a:t>What are the 3 </a:t>
            </a:r>
            <a:r>
              <a:rPr lang="en-GB" sz="2400" u="sng" dirty="0">
                <a:latin typeface="Comic Sans MS"/>
                <a:cs typeface="Comic Sans MS"/>
              </a:rPr>
              <a:t>worst</a:t>
            </a:r>
            <a:r>
              <a:rPr lang="en-GB" sz="2400" dirty="0">
                <a:latin typeface="Comic Sans MS"/>
                <a:cs typeface="Comic Sans MS"/>
              </a:rPr>
              <a:t> things about staying inside?</a:t>
            </a:r>
          </a:p>
          <a:p>
            <a:r>
              <a:rPr lang="en-GB" sz="2400" dirty="0">
                <a:latin typeface="Comic Sans MS"/>
                <a:cs typeface="Comic Sans MS"/>
              </a:rPr>
              <a:t>What are the 3 </a:t>
            </a:r>
            <a:r>
              <a:rPr lang="en-GB" sz="2400" b="1" dirty="0">
                <a:latin typeface="Comic Sans MS"/>
                <a:cs typeface="Comic Sans MS"/>
              </a:rPr>
              <a:t>best</a:t>
            </a:r>
            <a:r>
              <a:rPr lang="en-GB" sz="2400" dirty="0">
                <a:latin typeface="Comic Sans MS"/>
                <a:cs typeface="Comic Sans MS"/>
              </a:rPr>
              <a:t> things about staying inside? </a:t>
            </a:r>
          </a:p>
          <a:p>
            <a:r>
              <a:rPr lang="en-GB" sz="2400" dirty="0">
                <a:latin typeface="Comic Sans MS"/>
                <a:cs typeface="Comic Sans MS"/>
              </a:rPr>
              <a:t>What are the 3 </a:t>
            </a:r>
            <a:r>
              <a:rPr lang="en-GB" sz="2400" u="sng" dirty="0">
                <a:latin typeface="Comic Sans MS"/>
                <a:cs typeface="Comic Sans MS"/>
              </a:rPr>
              <a:t>worst </a:t>
            </a:r>
            <a:r>
              <a:rPr lang="en-GB" sz="2400" dirty="0">
                <a:latin typeface="Comic Sans MS"/>
                <a:cs typeface="Comic Sans MS"/>
              </a:rPr>
              <a:t>things about online lessons?</a:t>
            </a:r>
          </a:p>
          <a:p>
            <a:r>
              <a:rPr lang="en-GB" sz="2400" dirty="0">
                <a:latin typeface="Comic Sans MS"/>
                <a:cs typeface="Comic Sans MS"/>
              </a:rPr>
              <a:t>What are the 3 </a:t>
            </a:r>
            <a:r>
              <a:rPr lang="en-GB" sz="2400" b="1" dirty="0">
                <a:latin typeface="Comic Sans MS"/>
                <a:cs typeface="Comic Sans MS"/>
              </a:rPr>
              <a:t>best </a:t>
            </a:r>
            <a:r>
              <a:rPr lang="en-GB" sz="2400" dirty="0">
                <a:latin typeface="Comic Sans MS"/>
                <a:cs typeface="Comic Sans MS"/>
              </a:rPr>
              <a:t>things about online lessons?</a:t>
            </a:r>
            <a:endParaRPr lang="en-GB" sz="2400" b="1" dirty="0">
              <a:latin typeface="Comic Sans MS"/>
              <a:cs typeface="Comic Sans MS"/>
            </a:endParaRPr>
          </a:p>
          <a:p>
            <a:r>
              <a:rPr lang="en-GB" sz="2400" b="1" dirty="0" smtClean="0">
                <a:latin typeface="Comic Sans MS"/>
                <a:cs typeface="Comic Sans MS"/>
              </a:rPr>
              <a:t>What might you do in this </a:t>
            </a:r>
            <a:r>
              <a:rPr lang="en-GB" sz="2400" b="1" dirty="0">
                <a:latin typeface="Comic Sans MS"/>
                <a:cs typeface="Comic Sans MS"/>
              </a:rPr>
              <a:t>situation which you wouldn’t normally do?</a:t>
            </a:r>
            <a:r>
              <a:rPr lang="en-GB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omic Sans MS"/>
                <a:cs typeface="Comic Sans MS"/>
              </a:rPr>
              <a:t>Like read a book, learn a new skill, talk to your brother…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3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822176-FEBB-4343-B79A-57F53FEF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u="sng" dirty="0">
                <a:latin typeface="Impact"/>
                <a:cs typeface="Impact"/>
              </a:rPr>
              <a:t>What can you do to cope with unexpected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FD52DA-1916-41D3-ABE4-96D230185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400" b="1" dirty="0">
                <a:latin typeface="Comic Sans MS"/>
                <a:cs typeface="Comic Sans MS"/>
              </a:rPr>
              <a:t>Accept the change.</a:t>
            </a:r>
            <a:r>
              <a:rPr lang="en-GB" sz="2400" dirty="0">
                <a:latin typeface="Comic Sans MS"/>
                <a:cs typeface="Comic Sans MS"/>
              </a:rPr>
              <a:t> Believing that </a:t>
            </a:r>
            <a:r>
              <a:rPr lang="en-GB" sz="2400" dirty="0">
                <a:solidFill>
                  <a:srgbClr val="0000FF"/>
                </a:solidFill>
                <a:latin typeface="Comic Sans MS"/>
                <a:cs typeface="Comic Sans MS"/>
              </a:rPr>
              <a:t>change is</a:t>
            </a:r>
            <a:r>
              <a:rPr lang="en-GB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often good </a:t>
            </a:r>
            <a:r>
              <a:rPr lang="en-GB" sz="2400" dirty="0">
                <a:latin typeface="Comic Sans MS"/>
                <a:cs typeface="Comic Sans MS"/>
              </a:rPr>
              <a:t>is a great starting point.</a:t>
            </a:r>
          </a:p>
          <a:p>
            <a:pPr fontAlgn="base"/>
            <a:r>
              <a:rPr lang="en-GB" sz="2400" b="1" dirty="0">
                <a:latin typeface="Comic Sans MS"/>
                <a:cs typeface="Comic Sans MS"/>
              </a:rPr>
              <a:t>Acknowledge how you are feeling about the change.</a:t>
            </a:r>
            <a:r>
              <a:rPr lang="en-GB" sz="2400" dirty="0">
                <a:latin typeface="Comic Sans MS"/>
                <a:cs typeface="Comic Sans MS"/>
              </a:rPr>
              <a:t> Try to recognise your </a:t>
            </a:r>
            <a:r>
              <a:rPr lang="en-GB" sz="2400" dirty="0">
                <a:solidFill>
                  <a:srgbClr val="0000FF"/>
                </a:solidFill>
                <a:latin typeface="Comic Sans MS"/>
                <a:cs typeface="Comic Sans MS"/>
              </a:rPr>
              <a:t>emotions</a:t>
            </a:r>
            <a:r>
              <a:rPr lang="en-GB" sz="2400" dirty="0">
                <a:latin typeface="Comic Sans MS"/>
                <a:cs typeface="Comic Sans MS"/>
              </a:rPr>
              <a:t> and when you need support.</a:t>
            </a:r>
          </a:p>
          <a:p>
            <a:pPr fontAlgn="base"/>
            <a:r>
              <a:rPr lang="en-GB" sz="2400" b="1" dirty="0">
                <a:latin typeface="Comic Sans MS"/>
                <a:cs typeface="Comic Sans MS"/>
              </a:rPr>
              <a:t>Assess your options.</a:t>
            </a:r>
            <a:r>
              <a:rPr lang="en-GB" sz="2400" dirty="0">
                <a:latin typeface="Comic Sans MS"/>
                <a:cs typeface="Comic Sans MS"/>
              </a:rPr>
              <a:t> Ask yourself: </a:t>
            </a:r>
            <a:r>
              <a:rPr lang="en-GB" sz="2400" i="1" dirty="0">
                <a:latin typeface="Comic Sans MS"/>
                <a:cs typeface="Comic Sans MS"/>
              </a:rPr>
              <a:t>“What’s </a:t>
            </a:r>
            <a:r>
              <a:rPr lang="en-GB" sz="2400" i="1" dirty="0">
                <a:solidFill>
                  <a:srgbClr val="0000FF"/>
                </a:solidFill>
                <a:latin typeface="Comic Sans MS"/>
                <a:cs typeface="Comic Sans MS"/>
              </a:rPr>
              <a:t>good</a:t>
            </a:r>
            <a:r>
              <a:rPr lang="en-GB" sz="2400" i="1" dirty="0">
                <a:latin typeface="Comic Sans MS"/>
                <a:cs typeface="Comic Sans MS"/>
              </a:rPr>
              <a:t> about this change?”</a:t>
            </a:r>
            <a:r>
              <a:rPr lang="en-GB" sz="2400" dirty="0">
                <a:latin typeface="Comic Sans MS"/>
                <a:cs typeface="Comic Sans MS"/>
              </a:rPr>
              <a:t> or </a:t>
            </a:r>
            <a:r>
              <a:rPr lang="en-GB" sz="2400" i="1" dirty="0">
                <a:latin typeface="Comic Sans MS"/>
                <a:cs typeface="Comic Sans MS"/>
              </a:rPr>
              <a:t>“What new </a:t>
            </a:r>
            <a:r>
              <a:rPr lang="en-GB" sz="2400" i="1" dirty="0">
                <a:solidFill>
                  <a:srgbClr val="0000FF"/>
                </a:solidFill>
                <a:latin typeface="Comic Sans MS"/>
                <a:cs typeface="Comic Sans MS"/>
              </a:rPr>
              <a:t>opportunities</a:t>
            </a:r>
            <a:r>
              <a:rPr lang="en-GB" sz="2400" i="1" dirty="0">
                <a:latin typeface="Comic Sans MS"/>
                <a:cs typeface="Comic Sans MS"/>
              </a:rPr>
              <a:t> can this change bring?”</a:t>
            </a:r>
            <a:r>
              <a:rPr lang="en-GB" sz="2400" dirty="0">
                <a:latin typeface="Comic Sans MS"/>
                <a:cs typeface="Comic Sans MS"/>
              </a:rPr>
              <a:t>  </a:t>
            </a:r>
          </a:p>
          <a:p>
            <a:pPr fontAlgn="base"/>
            <a:r>
              <a:rPr lang="en-GB" sz="2400" b="1" dirty="0">
                <a:latin typeface="Comic Sans MS"/>
                <a:cs typeface="Comic Sans MS"/>
              </a:rPr>
              <a:t>Act appropriately.</a:t>
            </a:r>
            <a:r>
              <a:rPr lang="en-GB" sz="2400" dirty="0">
                <a:latin typeface="Comic Sans MS"/>
                <a:cs typeface="Comic Sans MS"/>
              </a:rPr>
              <a:t> Everyone is in a new situation so you will need to </a:t>
            </a:r>
            <a:r>
              <a:rPr lang="en-GB" sz="2400" dirty="0">
                <a:solidFill>
                  <a:srgbClr val="0000FF"/>
                </a:solidFill>
                <a:latin typeface="Comic Sans MS"/>
                <a:cs typeface="Comic Sans MS"/>
              </a:rPr>
              <a:t>adapt</a:t>
            </a:r>
            <a:r>
              <a:rPr lang="en-GB" sz="2400" dirty="0">
                <a:latin typeface="Comic Sans MS"/>
                <a:cs typeface="Comic Sans MS"/>
              </a:rPr>
              <a:t>.</a:t>
            </a:r>
          </a:p>
          <a:p>
            <a:pPr fontAlgn="base"/>
            <a:r>
              <a:rPr lang="en-GB" sz="2400" b="1" dirty="0">
                <a:latin typeface="Comic Sans MS"/>
                <a:cs typeface="Comic Sans MS"/>
              </a:rPr>
              <a:t>Ask for help or guidance.</a:t>
            </a:r>
            <a:r>
              <a:rPr lang="en-GB" sz="2400" dirty="0">
                <a:latin typeface="Comic Sans MS"/>
                <a:cs typeface="Comic Sans MS"/>
              </a:rPr>
              <a:t> </a:t>
            </a:r>
            <a:r>
              <a:rPr lang="en-GB" sz="2400" dirty="0">
                <a:solidFill>
                  <a:srgbClr val="0000FF"/>
                </a:solidFill>
                <a:latin typeface="Comic Sans MS"/>
                <a:cs typeface="Comic Sans MS"/>
              </a:rPr>
              <a:t>Don’t suffer in silence.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086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22644A-7B48-4F3B-BD5C-95E6F4C5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Impact"/>
                <a:cs typeface="Impact"/>
              </a:rPr>
              <a:t>Things you can do to support yourself: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39874A-9F1C-4168-8CC1-6854566D0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595" b="1" dirty="0">
                <a:solidFill>
                  <a:srgbClr val="FF0000"/>
                </a:solidFill>
                <a:latin typeface="Comic Sans MS"/>
                <a:cs typeface="Comic Sans MS"/>
              </a:rPr>
              <a:t>Avoid excessive exposure </a:t>
            </a:r>
            <a:r>
              <a:rPr lang="en-GB" sz="2595" dirty="0">
                <a:solidFill>
                  <a:srgbClr val="FF0000"/>
                </a:solidFill>
                <a:latin typeface="Comic Sans MS"/>
                <a:cs typeface="Comic Sans MS"/>
              </a:rPr>
              <a:t>to media coverage of COVID-19.</a:t>
            </a:r>
          </a:p>
          <a:p>
            <a:r>
              <a:rPr lang="en-GB" sz="2595" b="1" dirty="0">
                <a:latin typeface="Comic Sans MS"/>
                <a:cs typeface="Comic Sans MS"/>
              </a:rPr>
              <a:t>Take care of your body. </a:t>
            </a:r>
            <a:r>
              <a:rPr lang="en-GB" sz="2595" dirty="0">
                <a:latin typeface="Comic Sans MS"/>
                <a:cs typeface="Comic Sans MS"/>
              </a:rPr>
              <a:t>Take deep breaths, stretch or meditate. Try to eat healthy, well-balanced meals, exercise regularly and get plenty of sleep.</a:t>
            </a:r>
          </a:p>
          <a:p>
            <a:r>
              <a:rPr lang="en-GB" sz="2595" b="1" dirty="0">
                <a:latin typeface="Comic Sans MS"/>
                <a:cs typeface="Comic Sans MS"/>
              </a:rPr>
              <a:t>Make time to relax. </a:t>
            </a:r>
            <a:r>
              <a:rPr lang="en-GB" sz="2595" dirty="0">
                <a:latin typeface="Comic Sans MS"/>
                <a:cs typeface="Comic Sans MS"/>
              </a:rPr>
              <a:t>Try to do some activities you enjoyed in your normal life. Take breaks from studying and working. </a:t>
            </a:r>
            <a:r>
              <a:rPr lang="en-GB" sz="2595" b="1" dirty="0">
                <a:latin typeface="Comic Sans MS"/>
                <a:cs typeface="Comic Sans MS"/>
              </a:rPr>
              <a:t>Take breaks from looking at a screen!</a:t>
            </a:r>
          </a:p>
          <a:p>
            <a:r>
              <a:rPr lang="en-GB" sz="2595" b="1" dirty="0">
                <a:latin typeface="Comic Sans MS"/>
                <a:cs typeface="Comic Sans MS"/>
              </a:rPr>
              <a:t>Connect with others. </a:t>
            </a:r>
            <a:r>
              <a:rPr lang="en-GB" sz="2595" dirty="0">
                <a:latin typeface="Comic Sans MS"/>
                <a:cs typeface="Comic Sans MS"/>
              </a:rPr>
              <a:t>Share your concerns and how you are feeling with a friend or family member. Maintain healthy relationships.</a:t>
            </a:r>
            <a:endParaRPr lang="en-GB" sz="2595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GB" sz="2595" b="1" dirty="0">
                <a:solidFill>
                  <a:srgbClr val="0000FF"/>
                </a:solidFill>
                <a:latin typeface="Comic Sans MS"/>
                <a:cs typeface="Comic Sans MS"/>
              </a:rPr>
              <a:t>Maintain positive thinking.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036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2AF2C2-B5B9-4337-B3C6-C7E8AD87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u="sng" dirty="0" smtClean="0">
                <a:latin typeface="Impact"/>
                <a:cs typeface="Impact"/>
              </a:rPr>
              <a:t>Connect with others:</a:t>
            </a:r>
            <a:r>
              <a:rPr lang="en-GB" sz="3600" u="sng" dirty="0" smtClean="0">
                <a:latin typeface="Impact"/>
                <a:cs typeface="Impact"/>
              </a:rPr>
              <a:t> remember to ask others how they are and tell them how you are feeling too.</a:t>
            </a:r>
            <a:endParaRPr lang="en-GB" sz="3600" u="sng" dirty="0">
              <a:latin typeface="Impact"/>
              <a:cs typeface="Impac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043A20-D565-468D-8AB8-B3BB3953B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476" b="8708"/>
          <a:stretch/>
        </p:blipFill>
        <p:spPr>
          <a:xfrm>
            <a:off x="729841" y="1761898"/>
            <a:ext cx="7924930" cy="492502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5D810A-6071-43C3-9AD4-8F673400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996" y="1761898"/>
            <a:ext cx="2072951" cy="3334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/>
                <a:cs typeface="Comic Sans MS"/>
              </a:rPr>
              <a:t>Can you think of some vocabulary to describe your emotions?</a:t>
            </a:r>
            <a:endParaRPr lang="en-GB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577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56208D-E0CD-4FE2-AFC2-7DCFB27C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Impact"/>
                <a:cs typeface="Impact"/>
              </a:rPr>
              <a:t>Maintain positive thinking: motivate and encourage yourself and others.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D82164-1DEA-4C41-8CF0-3B551A99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329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Discussion:</a:t>
            </a:r>
          </a:p>
          <a:p>
            <a:r>
              <a:rPr lang="en-GB" dirty="0"/>
              <a:t>What can you do to keep </a:t>
            </a:r>
            <a:r>
              <a:rPr lang="en-GB" b="1" dirty="0"/>
              <a:t>yourself</a:t>
            </a:r>
            <a:r>
              <a:rPr lang="en-GB" dirty="0"/>
              <a:t> </a:t>
            </a:r>
            <a:r>
              <a:rPr lang="en-GB" dirty="0">
                <a:solidFill>
                  <a:srgbClr val="0000FF"/>
                </a:solidFill>
              </a:rPr>
              <a:t>motivated</a:t>
            </a:r>
            <a:r>
              <a:rPr lang="en-GB" dirty="0"/>
              <a:t> and </a:t>
            </a:r>
            <a:r>
              <a:rPr lang="en-GB" dirty="0">
                <a:solidFill>
                  <a:srgbClr val="0000FF"/>
                </a:solidFill>
              </a:rPr>
              <a:t>happy</a:t>
            </a:r>
            <a:r>
              <a:rPr lang="en-GB" dirty="0"/>
              <a:t>?</a:t>
            </a:r>
          </a:p>
          <a:p>
            <a:r>
              <a:rPr lang="en-GB" dirty="0"/>
              <a:t>What can you do to help keep your </a:t>
            </a:r>
            <a:r>
              <a:rPr lang="en-GB" b="1" dirty="0"/>
              <a:t>family</a:t>
            </a:r>
            <a:r>
              <a:rPr lang="en-GB" dirty="0"/>
              <a:t> positive during this time?</a:t>
            </a:r>
          </a:p>
          <a:p>
            <a:r>
              <a:rPr lang="en-GB" dirty="0"/>
              <a:t>What can you do to help keep your </a:t>
            </a:r>
            <a:r>
              <a:rPr lang="en-GB" b="1" dirty="0"/>
              <a:t>friends</a:t>
            </a:r>
            <a:r>
              <a:rPr lang="en-GB" dirty="0"/>
              <a:t> </a:t>
            </a:r>
            <a:r>
              <a:rPr lang="en-GB" dirty="0">
                <a:solidFill>
                  <a:srgbClr val="0000FF"/>
                </a:solidFill>
              </a:rPr>
              <a:t>positive</a:t>
            </a:r>
            <a:r>
              <a:rPr lang="en-GB" dirty="0"/>
              <a:t> during this time?</a:t>
            </a:r>
          </a:p>
          <a:p>
            <a:r>
              <a:rPr lang="en-GB" dirty="0"/>
              <a:t>What can you do to help keep your </a:t>
            </a:r>
            <a:r>
              <a:rPr lang="en-GB" b="1" dirty="0"/>
              <a:t>teachers</a:t>
            </a:r>
            <a:r>
              <a:rPr lang="en-GB" dirty="0"/>
              <a:t> positive during this time?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255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848</Words>
  <Application>Microsoft Office PowerPoint</Application>
  <PresentationFormat>Custom</PresentationFormat>
  <Paragraphs>76</Paragraphs>
  <Slides>12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Citizenship / Personal,   Social, Health and Emotional Education.  </vt:lpstr>
      <vt:lpstr>Key vocabulary: match the words to the definition</vt:lpstr>
      <vt:lpstr>Answers</vt:lpstr>
      <vt:lpstr>Everyone reacts differently to stressful situations. </vt:lpstr>
      <vt:lpstr>Discuss with another person (on or offline) or write down your answers…</vt:lpstr>
      <vt:lpstr>What can you do to cope with unexpected change?</vt:lpstr>
      <vt:lpstr>Things you can do to support yourself:</vt:lpstr>
      <vt:lpstr>Connect with others: remember to ask others how they are and tell them how you are feeling too.</vt:lpstr>
      <vt:lpstr>Maintain positive thinking: motivate and encourage yourself and others.</vt:lpstr>
      <vt:lpstr>Task: make list / timetable or draw the activities you can do at home during this quiet time. </vt:lpstr>
      <vt:lpstr> What are people around the world doing while they're in lockdown? </vt:lpstr>
      <vt:lpstr>What will you do to help yourself and your community? 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Y8 PSHE</dc:title>
  <dc:creator>Samantha Chapple</dc:creator>
  <cp:lastModifiedBy>o war</cp:lastModifiedBy>
  <cp:revision>27</cp:revision>
  <dcterms:created xsi:type="dcterms:W3CDTF">2020-03-20T12:57:17Z</dcterms:created>
  <dcterms:modified xsi:type="dcterms:W3CDTF">2020-03-20T12:58:42Z</dcterms:modified>
</cp:coreProperties>
</file>