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6" r:id="rId6"/>
    <p:sldMasterId id="2147483711" r:id="rId7"/>
    <p:sldMasterId id="2147483747" r:id="rId8"/>
    <p:sldMasterId id="2147483771" r:id="rId9"/>
    <p:sldMasterId id="2147483784" r:id="rId10"/>
    <p:sldMasterId id="2147483799" r:id="rId11"/>
  </p:sldMasterIdLst>
  <p:notesMasterIdLst>
    <p:notesMasterId r:id="rId27"/>
  </p:notesMasterIdLst>
  <p:sldIdLst>
    <p:sldId id="397" r:id="rId12"/>
    <p:sldId id="400" r:id="rId13"/>
    <p:sldId id="258" r:id="rId14"/>
    <p:sldId id="259" r:id="rId15"/>
    <p:sldId id="399" r:id="rId16"/>
    <p:sldId id="398" r:id="rId17"/>
    <p:sldId id="317" r:id="rId18"/>
    <p:sldId id="395" r:id="rId19"/>
    <p:sldId id="396" r:id="rId20"/>
    <p:sldId id="335" r:id="rId21"/>
    <p:sldId id="336" r:id="rId22"/>
    <p:sldId id="337" r:id="rId23"/>
    <p:sldId id="339" r:id="rId24"/>
    <p:sldId id="341" r:id="rId25"/>
    <p:sldId id="343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58D2F06A-DABD-4925-9E29-B2A52532936E}"/>
    <pc:docChg chg="custSel addSld delSld modSld sldOrd delMainMaster">
      <pc:chgData name="J Barker" userId="8227ee0e-fd3b-4e42-9476-b3edf034b415" providerId="ADAL" clId="{58D2F06A-DABD-4925-9E29-B2A52532936E}" dt="2021-07-08T15:20:26.640" v="290" actId="2696"/>
      <pc:docMkLst>
        <pc:docMk/>
      </pc:docMkLst>
      <pc:sldChg chg="del">
        <pc:chgData name="J Barker" userId="8227ee0e-fd3b-4e42-9476-b3edf034b415" providerId="ADAL" clId="{58D2F06A-DABD-4925-9E29-B2A52532936E}" dt="2021-07-08T11:58:17.230" v="2" actId="2696"/>
        <pc:sldMkLst>
          <pc:docMk/>
          <pc:sldMk cId="0" sldId="256"/>
        </pc:sldMkLst>
      </pc:sldChg>
      <pc:sldChg chg="del">
        <pc:chgData name="J Barker" userId="8227ee0e-fd3b-4e42-9476-b3edf034b415" providerId="ADAL" clId="{58D2F06A-DABD-4925-9E29-B2A52532936E}" dt="2021-07-08T11:59:04.927" v="47" actId="2696"/>
        <pc:sldMkLst>
          <pc:docMk/>
          <pc:sldMk cId="4147925678" sldId="260"/>
        </pc:sldMkLst>
      </pc:sldChg>
      <pc:sldChg chg="del">
        <pc:chgData name="J Barker" userId="8227ee0e-fd3b-4e42-9476-b3edf034b415" providerId="ADAL" clId="{58D2F06A-DABD-4925-9E29-B2A52532936E}" dt="2021-07-08T15:20:26.559" v="265" actId="2696"/>
        <pc:sldMkLst>
          <pc:docMk/>
          <pc:sldMk cId="1871295504" sldId="299"/>
        </pc:sldMkLst>
      </pc:sldChg>
      <pc:sldChg chg="del">
        <pc:chgData name="J Barker" userId="8227ee0e-fd3b-4e42-9476-b3edf034b415" providerId="ADAL" clId="{58D2F06A-DABD-4925-9E29-B2A52532936E}" dt="2021-07-08T15:20:26.602" v="278" actId="2696"/>
        <pc:sldMkLst>
          <pc:docMk/>
          <pc:sldMk cId="1830391747" sldId="302"/>
        </pc:sldMkLst>
      </pc:sldChg>
      <pc:sldChg chg="del">
        <pc:chgData name="J Barker" userId="8227ee0e-fd3b-4e42-9476-b3edf034b415" providerId="ADAL" clId="{58D2F06A-DABD-4925-9E29-B2A52532936E}" dt="2021-07-08T11:58:14.349" v="0" actId="2696"/>
        <pc:sldMkLst>
          <pc:docMk/>
          <pc:sldMk cId="1460989056" sldId="305"/>
        </pc:sldMkLst>
      </pc:sldChg>
      <pc:sldChg chg="del">
        <pc:chgData name="J Barker" userId="8227ee0e-fd3b-4e42-9476-b3edf034b415" providerId="ADAL" clId="{58D2F06A-DABD-4925-9E29-B2A52532936E}" dt="2021-07-08T11:59:16.402" v="48" actId="2696"/>
        <pc:sldMkLst>
          <pc:docMk/>
          <pc:sldMk cId="3094795391" sldId="310"/>
        </pc:sldMkLst>
      </pc:sldChg>
      <pc:sldChg chg="modSp">
        <pc:chgData name="J Barker" userId="8227ee0e-fd3b-4e42-9476-b3edf034b415" providerId="ADAL" clId="{58D2F06A-DABD-4925-9E29-B2A52532936E}" dt="2021-07-08T12:02:15.225" v="163" actId="1076"/>
        <pc:sldMkLst>
          <pc:docMk/>
          <pc:sldMk cId="1148706647" sldId="317"/>
        </pc:sldMkLst>
        <pc:picChg chg="mod">
          <ac:chgData name="J Barker" userId="8227ee0e-fd3b-4e42-9476-b3edf034b415" providerId="ADAL" clId="{58D2F06A-DABD-4925-9E29-B2A52532936E}" dt="2021-07-08T12:02:15.225" v="163" actId="1076"/>
          <ac:picMkLst>
            <pc:docMk/>
            <pc:sldMk cId="1148706647" sldId="317"/>
            <ac:picMk id="7" creationId="{00000000-0000-0000-0000-000000000000}"/>
          </ac:picMkLst>
        </pc:picChg>
      </pc:sldChg>
      <pc:sldChg chg="del">
        <pc:chgData name="J Barker" userId="8227ee0e-fd3b-4e42-9476-b3edf034b415" providerId="ADAL" clId="{58D2F06A-DABD-4925-9E29-B2A52532936E}" dt="2021-07-08T15:20:26.545" v="264" actId="2696"/>
        <pc:sldMkLst>
          <pc:docMk/>
          <pc:sldMk cId="154603490" sldId="371"/>
        </pc:sldMkLst>
      </pc:sldChg>
      <pc:sldChg chg="del">
        <pc:chgData name="J Barker" userId="8227ee0e-fd3b-4e42-9476-b3edf034b415" providerId="ADAL" clId="{58D2F06A-DABD-4925-9E29-B2A52532936E}" dt="2021-07-08T15:20:19.294" v="263" actId="2696"/>
        <pc:sldMkLst>
          <pc:docMk/>
          <pc:sldMk cId="2486529041" sldId="392"/>
        </pc:sldMkLst>
      </pc:sldChg>
      <pc:sldChg chg="del">
        <pc:chgData name="J Barker" userId="8227ee0e-fd3b-4e42-9476-b3edf034b415" providerId="ADAL" clId="{58D2F06A-DABD-4925-9E29-B2A52532936E}" dt="2021-07-08T11:58:14.354" v="1" actId="2696"/>
        <pc:sldMkLst>
          <pc:docMk/>
          <pc:sldMk cId="757206604" sldId="393"/>
        </pc:sldMkLst>
      </pc:sldChg>
      <pc:sldChg chg="addSp modSp ord">
        <pc:chgData name="J Barker" userId="8227ee0e-fd3b-4e42-9476-b3edf034b415" providerId="ADAL" clId="{58D2F06A-DABD-4925-9E29-B2A52532936E}" dt="2021-07-08T11:59:01.392" v="46" actId="14100"/>
        <pc:sldMkLst>
          <pc:docMk/>
          <pc:sldMk cId="883692503" sldId="397"/>
        </pc:sldMkLst>
        <pc:spChg chg="add mod">
          <ac:chgData name="J Barker" userId="8227ee0e-fd3b-4e42-9476-b3edf034b415" providerId="ADAL" clId="{58D2F06A-DABD-4925-9E29-B2A52532936E}" dt="2021-07-08T11:58:46.361" v="15" actId="1076"/>
          <ac:spMkLst>
            <pc:docMk/>
            <pc:sldMk cId="883692503" sldId="397"/>
            <ac:spMk id="19" creationId="{501F6CA9-8A04-42EB-9BF8-E2010CEDE1FE}"/>
          </ac:spMkLst>
        </pc:spChg>
        <pc:spChg chg="add mod">
          <ac:chgData name="J Barker" userId="8227ee0e-fd3b-4e42-9476-b3edf034b415" providerId="ADAL" clId="{58D2F06A-DABD-4925-9E29-B2A52532936E}" dt="2021-07-08T11:59:01.392" v="46" actId="14100"/>
          <ac:spMkLst>
            <pc:docMk/>
            <pc:sldMk cId="883692503" sldId="397"/>
            <ac:spMk id="20" creationId="{7A6E6844-5F23-424F-B065-72B1F480E079}"/>
          </ac:spMkLst>
        </pc:spChg>
        <pc:picChg chg="add mod">
          <ac:chgData name="J Barker" userId="8227ee0e-fd3b-4e42-9476-b3edf034b415" providerId="ADAL" clId="{58D2F06A-DABD-4925-9E29-B2A52532936E}" dt="2021-07-08T11:58:41.689" v="12" actId="1076"/>
          <ac:picMkLst>
            <pc:docMk/>
            <pc:sldMk cId="883692503" sldId="397"/>
            <ac:picMk id="18" creationId="{2D6EF0BB-DE14-4D56-A77C-787E7150F075}"/>
          </ac:picMkLst>
        </pc:picChg>
      </pc:sldChg>
      <pc:sldChg chg="modSp">
        <pc:chgData name="J Barker" userId="8227ee0e-fd3b-4e42-9476-b3edf034b415" providerId="ADAL" clId="{58D2F06A-DABD-4925-9E29-B2A52532936E}" dt="2021-07-08T12:02:01.537" v="162" actId="1076"/>
        <pc:sldMkLst>
          <pc:docMk/>
          <pc:sldMk cId="1042242581" sldId="398"/>
        </pc:sldMkLst>
        <pc:spChg chg="mod">
          <ac:chgData name="J Barker" userId="8227ee0e-fd3b-4e42-9476-b3edf034b415" providerId="ADAL" clId="{58D2F06A-DABD-4925-9E29-B2A52532936E}" dt="2021-07-08T12:01:58.961" v="161" actId="1076"/>
          <ac:spMkLst>
            <pc:docMk/>
            <pc:sldMk cId="1042242581" sldId="398"/>
            <ac:spMk id="4" creationId="{378DB6C4-C538-45A7-89E2-83D3CA00A870}"/>
          </ac:spMkLst>
        </pc:spChg>
        <pc:spChg chg="mod">
          <ac:chgData name="J Barker" userId="8227ee0e-fd3b-4e42-9476-b3edf034b415" providerId="ADAL" clId="{58D2F06A-DABD-4925-9E29-B2A52532936E}" dt="2021-07-08T12:02:01.537" v="162" actId="1076"/>
          <ac:spMkLst>
            <pc:docMk/>
            <pc:sldMk cId="1042242581" sldId="398"/>
            <ac:spMk id="5" creationId="{00000000-0000-0000-0000-000000000000}"/>
          </ac:spMkLst>
        </pc:spChg>
        <pc:picChg chg="mod">
          <ac:chgData name="J Barker" userId="8227ee0e-fd3b-4e42-9476-b3edf034b415" providerId="ADAL" clId="{58D2F06A-DABD-4925-9E29-B2A52532936E}" dt="2021-07-08T12:01:54.505" v="160" actId="1076"/>
          <ac:picMkLst>
            <pc:docMk/>
            <pc:sldMk cId="1042242581" sldId="398"/>
            <ac:picMk id="7" creationId="{00000000-0000-0000-0000-000000000000}"/>
          </ac:picMkLst>
        </pc:picChg>
      </pc:sldChg>
      <pc:sldChg chg="addSp delSp modSp add modTransition modAnim">
        <pc:chgData name="J Barker" userId="8227ee0e-fd3b-4e42-9476-b3edf034b415" providerId="ADAL" clId="{58D2F06A-DABD-4925-9E29-B2A52532936E}" dt="2021-07-08T12:08:23.210" v="262" actId="14100"/>
        <pc:sldMkLst>
          <pc:docMk/>
          <pc:sldMk cId="1854003736" sldId="399"/>
        </pc:sldMkLst>
        <pc:spChg chg="del">
          <ac:chgData name="J Barker" userId="8227ee0e-fd3b-4e42-9476-b3edf034b415" providerId="ADAL" clId="{58D2F06A-DABD-4925-9E29-B2A52532936E}" dt="2021-07-08T12:02:41.998" v="165"/>
          <ac:spMkLst>
            <pc:docMk/>
            <pc:sldMk cId="1854003736" sldId="399"/>
            <ac:spMk id="2" creationId="{C7CBDFBB-C899-42FE-8550-2AC802393252}"/>
          </ac:spMkLst>
        </pc:spChg>
        <pc:spChg chg="del">
          <ac:chgData name="J Barker" userId="8227ee0e-fd3b-4e42-9476-b3edf034b415" providerId="ADAL" clId="{58D2F06A-DABD-4925-9E29-B2A52532936E}" dt="2021-07-08T12:02:41.998" v="165"/>
          <ac:spMkLst>
            <pc:docMk/>
            <pc:sldMk cId="1854003736" sldId="399"/>
            <ac:spMk id="3" creationId="{25E4A2FA-8257-4F84-BD32-2376F85B5F7E}"/>
          </ac:spMkLst>
        </pc:spChg>
        <pc:spChg chg="del">
          <ac:chgData name="J Barker" userId="8227ee0e-fd3b-4e42-9476-b3edf034b415" providerId="ADAL" clId="{58D2F06A-DABD-4925-9E29-B2A52532936E}" dt="2021-07-08T12:02:45.570" v="166" actId="478"/>
          <ac:spMkLst>
            <pc:docMk/>
            <pc:sldMk cId="1854003736" sldId="399"/>
            <ac:spMk id="4" creationId="{1F689072-FA95-4BF3-99AC-24E68563EEFF}"/>
          </ac:spMkLst>
        </pc:spChg>
        <pc:spChg chg="add del mod">
          <ac:chgData name="J Barker" userId="8227ee0e-fd3b-4e42-9476-b3edf034b415" providerId="ADAL" clId="{58D2F06A-DABD-4925-9E29-B2A52532936E}" dt="2021-07-08T12:03:56.773" v="168" actId="478"/>
          <ac:spMkLst>
            <pc:docMk/>
            <pc:sldMk cId="1854003736" sldId="399"/>
            <ac:spMk id="5" creationId="{843CD537-32C7-4CF4-AB97-30AF4AAE3845}"/>
          </ac:spMkLst>
        </pc:spChg>
        <pc:spChg chg="add mod">
          <ac:chgData name="J Barker" userId="8227ee0e-fd3b-4e42-9476-b3edf034b415" providerId="ADAL" clId="{58D2F06A-DABD-4925-9E29-B2A52532936E}" dt="2021-07-08T12:04:25.687" v="173" actId="207"/>
          <ac:spMkLst>
            <pc:docMk/>
            <pc:sldMk cId="1854003736" sldId="399"/>
            <ac:spMk id="7" creationId="{E0A7BAAA-0D33-4ED3-8F98-927DD48A108E}"/>
          </ac:spMkLst>
        </pc:spChg>
        <pc:spChg chg="add mod">
          <ac:chgData name="J Barker" userId="8227ee0e-fd3b-4e42-9476-b3edf034b415" providerId="ADAL" clId="{58D2F06A-DABD-4925-9E29-B2A52532936E}" dt="2021-07-08T12:04:52.683" v="178" actId="14100"/>
          <ac:spMkLst>
            <pc:docMk/>
            <pc:sldMk cId="1854003736" sldId="399"/>
            <ac:spMk id="8" creationId="{51752950-BD6A-42F9-97FE-23E528115D6B}"/>
          </ac:spMkLst>
        </pc:spChg>
        <pc:spChg chg="add mod">
          <ac:chgData name="J Barker" userId="8227ee0e-fd3b-4e42-9476-b3edf034b415" providerId="ADAL" clId="{58D2F06A-DABD-4925-9E29-B2A52532936E}" dt="2021-07-08T12:05:11.258" v="181" actId="14100"/>
          <ac:spMkLst>
            <pc:docMk/>
            <pc:sldMk cId="1854003736" sldId="399"/>
            <ac:spMk id="9" creationId="{FC7C5B8A-1A0A-4818-836F-8D5D9CC91D14}"/>
          </ac:spMkLst>
        </pc:spChg>
        <pc:spChg chg="add mod">
          <ac:chgData name="J Barker" userId="8227ee0e-fd3b-4e42-9476-b3edf034b415" providerId="ADAL" clId="{58D2F06A-DABD-4925-9E29-B2A52532936E}" dt="2021-07-08T12:08:11.786" v="260" actId="1076"/>
          <ac:spMkLst>
            <pc:docMk/>
            <pc:sldMk cId="1854003736" sldId="399"/>
            <ac:spMk id="10" creationId="{023BCE9E-F44C-4061-B1F9-B47BAC43FA6F}"/>
          </ac:spMkLst>
        </pc:spChg>
        <pc:picChg chg="add mod">
          <ac:chgData name="J Barker" userId="8227ee0e-fd3b-4e42-9476-b3edf034b415" providerId="ADAL" clId="{58D2F06A-DABD-4925-9E29-B2A52532936E}" dt="2021-07-08T12:04:04.730" v="171" actId="14100"/>
          <ac:picMkLst>
            <pc:docMk/>
            <pc:sldMk cId="1854003736" sldId="399"/>
            <ac:picMk id="6" creationId="{0922510F-069F-4123-B2FF-AC521E193E75}"/>
          </ac:picMkLst>
        </pc:picChg>
        <pc:picChg chg="add mod">
          <ac:chgData name="J Barker" userId="8227ee0e-fd3b-4e42-9476-b3edf034b415" providerId="ADAL" clId="{58D2F06A-DABD-4925-9E29-B2A52532936E}" dt="2021-07-08T12:08:23.210" v="262" actId="14100"/>
          <ac:picMkLst>
            <pc:docMk/>
            <pc:sldMk cId="1854003736" sldId="399"/>
            <ac:picMk id="11" creationId="{07856D08-0353-4C13-8E28-C7CA24DE513D}"/>
          </ac:picMkLst>
        </pc:picChg>
      </pc:sldChg>
      <pc:sldChg chg="addSp delSp modSp add">
        <pc:chgData name="J Barker" userId="8227ee0e-fd3b-4e42-9476-b3edf034b415" providerId="ADAL" clId="{58D2F06A-DABD-4925-9E29-B2A52532936E}" dt="2021-07-08T12:06:13.674" v="194" actId="1076"/>
        <pc:sldMkLst>
          <pc:docMk/>
          <pc:sldMk cId="1751243341" sldId="400"/>
        </pc:sldMkLst>
        <pc:spChg chg="del">
          <ac:chgData name="J Barker" userId="8227ee0e-fd3b-4e42-9476-b3edf034b415" providerId="ADAL" clId="{58D2F06A-DABD-4925-9E29-B2A52532936E}" dt="2021-07-08T12:05:44.354" v="183"/>
          <ac:spMkLst>
            <pc:docMk/>
            <pc:sldMk cId="1751243341" sldId="400"/>
            <ac:spMk id="2" creationId="{F3EAD93E-1B8D-4039-993C-C3617E905227}"/>
          </ac:spMkLst>
        </pc:spChg>
        <pc:spChg chg="del">
          <ac:chgData name="J Barker" userId="8227ee0e-fd3b-4e42-9476-b3edf034b415" providerId="ADAL" clId="{58D2F06A-DABD-4925-9E29-B2A52532936E}" dt="2021-07-08T12:05:44.354" v="183"/>
          <ac:spMkLst>
            <pc:docMk/>
            <pc:sldMk cId="1751243341" sldId="400"/>
            <ac:spMk id="3" creationId="{B5801970-6091-42FA-B8C1-DE3C5FAF8B22}"/>
          </ac:spMkLst>
        </pc:spChg>
        <pc:spChg chg="add mod">
          <ac:chgData name="J Barker" userId="8227ee0e-fd3b-4e42-9476-b3edf034b415" providerId="ADAL" clId="{58D2F06A-DABD-4925-9E29-B2A52532936E}" dt="2021-07-08T12:06:13.674" v="194" actId="1076"/>
          <ac:spMkLst>
            <pc:docMk/>
            <pc:sldMk cId="1751243341" sldId="400"/>
            <ac:spMk id="5" creationId="{029EE3B0-9668-4DAC-AD6C-13F567DF5923}"/>
          </ac:spMkLst>
        </pc:spChg>
        <pc:picChg chg="add mod">
          <ac:chgData name="J Barker" userId="8227ee0e-fd3b-4e42-9476-b3edf034b415" providerId="ADAL" clId="{58D2F06A-DABD-4925-9E29-B2A52532936E}" dt="2021-07-08T12:06:03.322" v="185" actId="1076"/>
          <ac:picMkLst>
            <pc:docMk/>
            <pc:sldMk cId="1751243341" sldId="400"/>
            <ac:picMk id="4" creationId="{98701C3A-6251-4D2D-B407-1BC4220CFD27}"/>
          </ac:picMkLst>
        </pc:picChg>
      </pc:sldChg>
      <pc:sldMasterChg chg="del delSldLayout">
        <pc:chgData name="J Barker" userId="8227ee0e-fd3b-4e42-9476-b3edf034b415" providerId="ADAL" clId="{58D2F06A-DABD-4925-9E29-B2A52532936E}" dt="2021-07-08T15:20:26.640" v="290" actId="2696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58D2F06A-DABD-4925-9E29-B2A52532936E}" dt="2021-07-08T15:20:26.605" v="279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58D2F06A-DABD-4925-9E29-B2A52532936E}" dt="2021-07-08T15:20:26.608" v="280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58D2F06A-DABD-4925-9E29-B2A52532936E}" dt="2021-07-08T15:20:26.610" v="281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58D2F06A-DABD-4925-9E29-B2A52532936E}" dt="2021-07-08T15:20:26.615" v="282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58D2F06A-DABD-4925-9E29-B2A52532936E}" dt="2021-07-08T15:20:26.619" v="283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58D2F06A-DABD-4925-9E29-B2A52532936E}" dt="2021-07-08T15:20:26.621" v="284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58D2F06A-DABD-4925-9E29-B2A52532936E}" dt="2021-07-08T15:20:26.623" v="285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58D2F06A-DABD-4925-9E29-B2A52532936E}" dt="2021-07-08T15:20:26.625" v="286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58D2F06A-DABD-4925-9E29-B2A52532936E}" dt="2021-07-08T15:20:26.626" v="287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58D2F06A-DABD-4925-9E29-B2A52532936E}" dt="2021-07-08T15:20:26.628" v="288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58D2F06A-DABD-4925-9E29-B2A52532936E}" dt="2021-07-08T15:20:26.630" v="289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J Barker" userId="8227ee0e-fd3b-4e42-9476-b3edf034b415" providerId="ADAL" clId="{58D2F06A-DABD-4925-9E29-B2A52532936E}" dt="2021-07-08T15:20:26.593" v="277" actId="2696"/>
        <pc:sldMasterMkLst>
          <pc:docMk/>
          <pc:sldMasterMk cId="1821684018" sldId="2147483759"/>
        </pc:sldMasterMkLst>
        <pc:sldLayoutChg chg="del">
          <pc:chgData name="J Barker" userId="8227ee0e-fd3b-4e42-9476-b3edf034b415" providerId="ADAL" clId="{58D2F06A-DABD-4925-9E29-B2A52532936E}" dt="2021-07-08T15:20:26.562" v="266" actId="2696"/>
          <pc:sldLayoutMkLst>
            <pc:docMk/>
            <pc:sldMasterMk cId="1821684018" sldId="2147483759"/>
            <pc:sldLayoutMk cId="1859616325" sldId="2147483760"/>
          </pc:sldLayoutMkLst>
        </pc:sldLayoutChg>
        <pc:sldLayoutChg chg="del">
          <pc:chgData name="J Barker" userId="8227ee0e-fd3b-4e42-9476-b3edf034b415" providerId="ADAL" clId="{58D2F06A-DABD-4925-9E29-B2A52532936E}" dt="2021-07-08T15:20:26.565" v="267" actId="2696"/>
          <pc:sldLayoutMkLst>
            <pc:docMk/>
            <pc:sldMasterMk cId="1821684018" sldId="2147483759"/>
            <pc:sldLayoutMk cId="3674367728" sldId="2147483761"/>
          </pc:sldLayoutMkLst>
        </pc:sldLayoutChg>
        <pc:sldLayoutChg chg="del">
          <pc:chgData name="J Barker" userId="8227ee0e-fd3b-4e42-9476-b3edf034b415" providerId="ADAL" clId="{58D2F06A-DABD-4925-9E29-B2A52532936E}" dt="2021-07-08T15:20:26.568" v="268" actId="2696"/>
          <pc:sldLayoutMkLst>
            <pc:docMk/>
            <pc:sldMasterMk cId="1821684018" sldId="2147483759"/>
            <pc:sldLayoutMk cId="3688473885" sldId="2147483762"/>
          </pc:sldLayoutMkLst>
        </pc:sldLayoutChg>
        <pc:sldLayoutChg chg="del">
          <pc:chgData name="J Barker" userId="8227ee0e-fd3b-4e42-9476-b3edf034b415" providerId="ADAL" clId="{58D2F06A-DABD-4925-9E29-B2A52532936E}" dt="2021-07-08T15:20:26.570" v="269" actId="2696"/>
          <pc:sldLayoutMkLst>
            <pc:docMk/>
            <pc:sldMasterMk cId="1821684018" sldId="2147483759"/>
            <pc:sldLayoutMk cId="4056785625" sldId="2147483763"/>
          </pc:sldLayoutMkLst>
        </pc:sldLayoutChg>
        <pc:sldLayoutChg chg="del">
          <pc:chgData name="J Barker" userId="8227ee0e-fd3b-4e42-9476-b3edf034b415" providerId="ADAL" clId="{58D2F06A-DABD-4925-9E29-B2A52532936E}" dt="2021-07-08T15:20:26.572" v="270" actId="2696"/>
          <pc:sldLayoutMkLst>
            <pc:docMk/>
            <pc:sldMasterMk cId="1821684018" sldId="2147483759"/>
            <pc:sldLayoutMk cId="151484218" sldId="2147483764"/>
          </pc:sldLayoutMkLst>
        </pc:sldLayoutChg>
        <pc:sldLayoutChg chg="del">
          <pc:chgData name="J Barker" userId="8227ee0e-fd3b-4e42-9476-b3edf034b415" providerId="ADAL" clId="{58D2F06A-DABD-4925-9E29-B2A52532936E}" dt="2021-07-08T15:20:26.573" v="271" actId="2696"/>
          <pc:sldLayoutMkLst>
            <pc:docMk/>
            <pc:sldMasterMk cId="1821684018" sldId="2147483759"/>
            <pc:sldLayoutMk cId="2478558297" sldId="2147483765"/>
          </pc:sldLayoutMkLst>
        </pc:sldLayoutChg>
        <pc:sldLayoutChg chg="del">
          <pc:chgData name="J Barker" userId="8227ee0e-fd3b-4e42-9476-b3edf034b415" providerId="ADAL" clId="{58D2F06A-DABD-4925-9E29-B2A52532936E}" dt="2021-07-08T15:20:26.575" v="272" actId="2696"/>
          <pc:sldLayoutMkLst>
            <pc:docMk/>
            <pc:sldMasterMk cId="1821684018" sldId="2147483759"/>
            <pc:sldLayoutMk cId="158189986" sldId="2147483766"/>
          </pc:sldLayoutMkLst>
        </pc:sldLayoutChg>
        <pc:sldLayoutChg chg="del">
          <pc:chgData name="J Barker" userId="8227ee0e-fd3b-4e42-9476-b3edf034b415" providerId="ADAL" clId="{58D2F06A-DABD-4925-9E29-B2A52532936E}" dt="2021-07-08T15:20:26.576" v="273" actId="2696"/>
          <pc:sldLayoutMkLst>
            <pc:docMk/>
            <pc:sldMasterMk cId="1821684018" sldId="2147483759"/>
            <pc:sldLayoutMk cId="3751547025" sldId="2147483767"/>
          </pc:sldLayoutMkLst>
        </pc:sldLayoutChg>
        <pc:sldLayoutChg chg="del">
          <pc:chgData name="J Barker" userId="8227ee0e-fd3b-4e42-9476-b3edf034b415" providerId="ADAL" clId="{58D2F06A-DABD-4925-9E29-B2A52532936E}" dt="2021-07-08T15:20:26.578" v="274" actId="2696"/>
          <pc:sldLayoutMkLst>
            <pc:docMk/>
            <pc:sldMasterMk cId="1821684018" sldId="2147483759"/>
            <pc:sldLayoutMk cId="403673035" sldId="2147483768"/>
          </pc:sldLayoutMkLst>
        </pc:sldLayoutChg>
        <pc:sldLayoutChg chg="del">
          <pc:chgData name="J Barker" userId="8227ee0e-fd3b-4e42-9476-b3edf034b415" providerId="ADAL" clId="{58D2F06A-DABD-4925-9E29-B2A52532936E}" dt="2021-07-08T15:20:26.579" v="275" actId="2696"/>
          <pc:sldLayoutMkLst>
            <pc:docMk/>
            <pc:sldMasterMk cId="1821684018" sldId="2147483759"/>
            <pc:sldLayoutMk cId="1282969831" sldId="2147483769"/>
          </pc:sldLayoutMkLst>
        </pc:sldLayoutChg>
        <pc:sldLayoutChg chg="del">
          <pc:chgData name="J Barker" userId="8227ee0e-fd3b-4e42-9476-b3edf034b415" providerId="ADAL" clId="{58D2F06A-DABD-4925-9E29-B2A52532936E}" dt="2021-07-08T15:20:26.581" v="276" actId="2696"/>
          <pc:sldLayoutMkLst>
            <pc:docMk/>
            <pc:sldMasterMk cId="1821684018" sldId="2147483759"/>
            <pc:sldLayoutMk cId="1382801768" sldId="21474837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0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0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6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2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7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institutions only. This material is not copyright free.</a:t>
            </a:r>
          </a:p>
        </p:txBody>
      </p:sp>
    </p:spTree>
    <p:extLst/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351B2639-E2FB-0F41-93D1-11AB2199F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25E828D-9433-6C44-A33C-5B81C7B97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DFDB0D7-14B8-7A40-8B87-D5D06020B9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604020202020204" pitchFamily="34" charset="0"/>
              </a:rPr>
              <a:t>8Kc</a:t>
            </a:r>
            <a:endParaRPr lang="en-GB" altLang="en-US" sz="1013">
              <a:latin typeface="Arial Black" panose="020B06040202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2D5EF16-C323-C14D-B992-73FE23E288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Controlling transfers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3586B6-5BDB-C043-9316-425A450702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48315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9" name="Picture 8" descr="Edexcel GCSE (9-1)&#10;Sciences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3125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000000"/>
                </a:solidFill>
                <a:cs typeface="Arial" panose="020B0604020202020204" pitchFamily="34" charset="0"/>
              </a:rPr>
              <a:t>SP3c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2015.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>
    <p:sndAc>
      <p:stSnd>
        <p:snd r:embed="rId14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000000"/>
                </a:solidFill>
                <a:cs typeface="Arial" panose="020B0604020202020204" pitchFamily="34" charset="0"/>
              </a:rPr>
              <a:t>SP3c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rgbClr val="000000"/>
                </a:solidFill>
                <a:cs typeface="Arial" panose="020B0604020202020204" pitchFamily="34" charset="0"/>
              </a:rPr>
              <a:t>Keeping warm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2015.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CE15761-32C4-F844-81A7-23D8EDDB3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12A9A51-CA97-3B4E-A0EA-CD483F93D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CE9696F-1DC5-7042-B810-C5395E96A2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1886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tiff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C/W</a:t>
            </a:r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2D31-BBE6-4DD2-BE87-6A6B1EDD3712}" type="datetime1"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08/07/2021</a:t>
            </a:fld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40536" y="575385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8Kc Controlling Transfers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1567E7-08E0-4BF9-8E2F-6D2BA5631322}"/>
              </a:ext>
            </a:extLst>
          </p:cNvPr>
          <p:cNvSpPr/>
          <p:nvPr/>
        </p:nvSpPr>
        <p:spPr>
          <a:xfrm>
            <a:off x="133815" y="2029522"/>
            <a:ext cx="245326" cy="22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5387C9-7FF4-4BE0-8D44-FFE34945F5BB}"/>
              </a:ext>
            </a:extLst>
          </p:cNvPr>
          <p:cNvSpPr/>
          <p:nvPr/>
        </p:nvSpPr>
        <p:spPr>
          <a:xfrm>
            <a:off x="152400" y="2349191"/>
            <a:ext cx="245326" cy="22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6EF0BB-DE14-4D56-A77C-787E7150F0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528" y="1250829"/>
            <a:ext cx="4770407" cy="3347906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501F6CA9-8A04-42EB-9BF8-E2010CED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376" y="1202457"/>
            <a:ext cx="2812774" cy="2000755"/>
          </a:xfrm>
          <a:prstGeom prst="cloudCallout">
            <a:avLst>
              <a:gd name="adj1" fmla="val 68051"/>
              <a:gd name="adj2" fmla="val 7026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straw a good insulator?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7A6E6844-5F23-424F-B065-72B1F480E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991" y="2700579"/>
            <a:ext cx="2453341" cy="1612630"/>
          </a:xfrm>
          <a:prstGeom prst="cloudCallout">
            <a:avLst>
              <a:gd name="adj1" fmla="val 64535"/>
              <a:gd name="adj2" fmla="val 5689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anything better?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2650"/>
            <a:ext cx="5740400" cy="4980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2753" y="1777998"/>
            <a:ext cx="4670048" cy="120030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r" defTabSz="685596"/>
            <a:r>
              <a:rPr lang="en-GB" sz="72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828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 marL="269009" indent="-269009" defTabSz="685596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4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06723"/>
            <a:ext cx="3674996" cy="123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762" y="1134089"/>
            <a:ext cx="7036222" cy="180818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596"/>
            <a:r>
              <a:rPr lang="en-GB" sz="11300" b="1" dirty="0">
                <a:solidFill>
                  <a:srgbClr val="FFFFFF"/>
                </a:solidFill>
                <a:latin typeface="Calibri" panose="020F0502020204030204" pitchFamily="34" charset="0"/>
              </a:rPr>
              <a:t>Conduction</a:t>
            </a:r>
          </a:p>
        </p:txBody>
      </p:sp>
    </p:spTree>
    <p:extLst>
      <p:ext uri="{BB962C8B-B14F-4D97-AF65-F5344CB8AC3E}">
        <p14:creationId xmlns:p14="http://schemas.microsoft.com/office/powerpoint/2010/main" val="253595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06723"/>
            <a:ext cx="3674996" cy="123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0935" y="1134089"/>
            <a:ext cx="6129884" cy="180818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596"/>
            <a:r>
              <a:rPr lang="en-GB" sz="11300" b="1" dirty="0">
                <a:solidFill>
                  <a:srgbClr val="FFFFFF"/>
                </a:solidFill>
                <a:latin typeface="Calibri" panose="020F0502020204030204" pitchFamily="34" charset="0"/>
              </a:rPr>
              <a:t>Insulation</a:t>
            </a:r>
          </a:p>
        </p:txBody>
      </p:sp>
    </p:spTree>
    <p:extLst>
      <p:ext uri="{BB962C8B-B14F-4D97-AF65-F5344CB8AC3E}">
        <p14:creationId xmlns:p14="http://schemas.microsoft.com/office/powerpoint/2010/main" val="384851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06723"/>
            <a:ext cx="3674996" cy="123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349" y="359598"/>
            <a:ext cx="5585055" cy="35471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596"/>
            <a:r>
              <a:rPr lang="en-GB" sz="11300" b="1" dirty="0">
                <a:solidFill>
                  <a:srgbClr val="FFFFFF"/>
                </a:solidFill>
                <a:latin typeface="Calibri" panose="020F0502020204030204" pitchFamily="34" charset="0"/>
              </a:rPr>
              <a:t>Infrared </a:t>
            </a:r>
          </a:p>
          <a:p>
            <a:pPr algn="ctr" defTabSz="685596"/>
            <a:r>
              <a:rPr lang="en-GB" sz="11300" b="1" dirty="0">
                <a:solidFill>
                  <a:srgbClr val="FFFFFF"/>
                </a:solidFill>
                <a:latin typeface="Calibri" panose="020F0502020204030204" pitchFamily="34" charset="0"/>
              </a:rPr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11171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06723"/>
            <a:ext cx="3674996" cy="123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1991" y="855544"/>
            <a:ext cx="6862777" cy="180818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596"/>
            <a:r>
              <a:rPr lang="en-GB" sz="11300" b="1" dirty="0">
                <a:solidFill>
                  <a:srgbClr val="FFFFFF"/>
                </a:solidFill>
                <a:latin typeface="Calibri" panose="020F0502020204030204" pitchFamily="34" charset="0"/>
              </a:rPr>
              <a:t>Convection</a:t>
            </a:r>
          </a:p>
        </p:txBody>
      </p:sp>
    </p:spTree>
    <p:extLst>
      <p:ext uri="{BB962C8B-B14F-4D97-AF65-F5344CB8AC3E}">
        <p14:creationId xmlns:p14="http://schemas.microsoft.com/office/powerpoint/2010/main" val="25176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06723"/>
            <a:ext cx="3674996" cy="123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9345" y="1450725"/>
            <a:ext cx="4805804" cy="180818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596"/>
            <a:r>
              <a:rPr lang="en-GB" sz="11300" b="1" dirty="0">
                <a:solidFill>
                  <a:srgbClr val="FFFFFF"/>
                </a:solidFill>
                <a:latin typeface="Calibri" panose="020F0502020204030204" pitchFamily="34" charset="0"/>
              </a:rPr>
              <a:t>Heating</a:t>
            </a:r>
          </a:p>
        </p:txBody>
      </p:sp>
    </p:spTree>
    <p:extLst>
      <p:ext uri="{BB962C8B-B14F-4D97-AF65-F5344CB8AC3E}">
        <p14:creationId xmlns:p14="http://schemas.microsoft.com/office/powerpoint/2010/main" val="417204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01C3A-6251-4D2D-B407-1BC4220C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8" y="0"/>
            <a:ext cx="5811093" cy="5143500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029EE3B0-9668-4DAC-AD6C-13F567DF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394" y="118334"/>
            <a:ext cx="2453341" cy="1612630"/>
          </a:xfrm>
          <a:prstGeom prst="cloudCallout">
            <a:avLst>
              <a:gd name="adj1" fmla="val 64535"/>
              <a:gd name="adj2" fmla="val 5689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anything even better?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4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961E8F57-8553-D040-AFAF-FDE90D1D7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4EACCC0-1351-B745-B680-92608360F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57313"/>
            <a:ext cx="6155531" cy="2294335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ways of reducing energy transfer by conduction, convection, radiation and evaporation.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Apply the idea of different colours being good or poor emitters or absorbers.</a:t>
            </a:r>
            <a:endParaRPr lang="en-GB" altLang="en-US" sz="2100" dirty="0">
              <a:solidFill>
                <a:srgbClr val="934C74"/>
              </a:solidFill>
              <a:latin typeface="Arial" panose="020B0604020202020204" pitchFamily="34" charset="0"/>
            </a:endParaRP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particular materials are used for given purposes.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03B80B30-F84F-C844-A491-F3DA489F7D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997476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5E20D00-C113-0549-906B-3FC2A22D15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A09F723-CEAB-3747-8AB4-D74CF72D811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3"/>
            <a:ext cx="6155531" cy="2294335"/>
          </a:xfrm>
        </p:spPr>
        <p:txBody>
          <a:bodyPr/>
          <a:lstStyle/>
          <a:p>
            <a:pPr marL="403622" lvl="1" indent="-26908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Evaluate ways of increasing or decreasing energy transfer by conduction, convection, radiation and evaporation.</a:t>
            </a:r>
          </a:p>
          <a:p>
            <a:pPr marL="403622" lvl="1" indent="-26908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Compare the effects of different rates of conduction in different materials.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D02DF052-44D8-FF4D-B410-06975879E45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29494324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2510F-069F-4123-B2FF-AC521E19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" y="195262"/>
            <a:ext cx="8949796" cy="2708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A7BAAA-0D33-4ED3-8F98-927DD48A108E}"/>
              </a:ext>
            </a:extLst>
          </p:cNvPr>
          <p:cNvSpPr/>
          <p:nvPr/>
        </p:nvSpPr>
        <p:spPr>
          <a:xfrm>
            <a:off x="2243667" y="262467"/>
            <a:ext cx="914400" cy="491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52950-BD6A-42F9-97FE-23E528115D6B}"/>
              </a:ext>
            </a:extLst>
          </p:cNvPr>
          <p:cNvSpPr/>
          <p:nvPr/>
        </p:nvSpPr>
        <p:spPr>
          <a:xfrm>
            <a:off x="5002306" y="769869"/>
            <a:ext cx="1968649" cy="491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C5B8A-1A0A-4818-836F-8D5D9CC91D14}"/>
              </a:ext>
            </a:extLst>
          </p:cNvPr>
          <p:cNvSpPr/>
          <p:nvPr/>
        </p:nvSpPr>
        <p:spPr>
          <a:xfrm>
            <a:off x="4369399" y="2320763"/>
            <a:ext cx="450028" cy="491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023BCE9E-F44C-4061-B1F9-B47BAC43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866" y="2323652"/>
            <a:ext cx="3593736" cy="2347645"/>
          </a:xfrm>
          <a:prstGeom prst="cloudCallout">
            <a:avLst>
              <a:gd name="adj1" fmla="val 58061"/>
              <a:gd name="adj2" fmla="val 589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a vacuum flask reduce energy transfer?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56D08-0353-4C13-8E28-C7CA24DE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5472"/>
            <a:ext cx="1678193" cy="22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2587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378DB6C4-C538-45A7-89E2-83D3CA00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685" y="153137"/>
            <a:ext cx="4804179" cy="1304264"/>
          </a:xfrm>
          <a:prstGeom prst="roundRect">
            <a:avLst>
              <a:gd name="adj" fmla="val 858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 marL="342900" marR="0" lvl="0" indent="-342900" algn="l" defTabSz="685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Stick in your diagram 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&amp; 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dd these labels,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leavin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g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plenty more space on the right hand side.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4442226" y="1527950"/>
            <a:ext cx="4127734" cy="2949709"/>
          </a:xfrm>
          <a:prstGeom prst="cloudCallout">
            <a:avLst>
              <a:gd name="adj1" fmla="val 58061"/>
              <a:gd name="adj2" fmla="val 589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method(s) of heat transfer does each feature reduce?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4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2587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378DB6C4-C538-45A7-89E2-83D3CA00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951" y="187003"/>
            <a:ext cx="4804179" cy="1304264"/>
          </a:xfrm>
          <a:prstGeom prst="roundRect">
            <a:avLst>
              <a:gd name="adj" fmla="val 858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 marL="342900" indent="-342900" defTabSz="685596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Next to each label, </a:t>
            </a:r>
            <a:r>
              <a:rPr lang="en-GB" sz="2400" b="1" kern="0" dirty="0">
                <a:solidFill>
                  <a:srgbClr val="FFFFFF"/>
                </a:solidFill>
                <a:latin typeface="Calibri" pitchFamily="34" charset="0"/>
              </a:rPr>
              <a:t>explain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 which method(s) are reduced (or stopped).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4433759" y="1257017"/>
            <a:ext cx="4127734" cy="2949709"/>
          </a:xfrm>
          <a:prstGeom prst="cloudCallout">
            <a:avLst>
              <a:gd name="adj1" fmla="val 58061"/>
              <a:gd name="adj2" fmla="val 589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method(s) of heat transfer does each feature reduce?</a:t>
            </a:r>
            <a:endParaRPr lang="en-GB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0" y="0"/>
            <a:ext cx="377258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6E71F-C1F9-4848-81DC-F35F6BC00BBB}"/>
              </a:ext>
            </a:extLst>
          </p:cNvPr>
          <p:cNvSpPr txBox="1"/>
          <p:nvPr/>
        </p:nvSpPr>
        <p:spPr>
          <a:xfrm>
            <a:off x="3062377" y="0"/>
            <a:ext cx="608162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reduces i)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plastic is a good insulator.</a:t>
            </a:r>
          </a:p>
          <a:p>
            <a:pPr marL="896938" indent="-896938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ii)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warmed air above the liquid cannot rise out of the flask.</a:t>
            </a:r>
          </a:p>
          <a:p>
            <a:pPr marL="896938" indent="-896938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iii)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not much liquid will be able to evaporate into the air space above the liquid.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BAFF4-79F9-4A11-B073-C02F7F00A804}"/>
              </a:ext>
            </a:extLst>
          </p:cNvPr>
          <p:cNvSpPr txBox="1"/>
          <p:nvPr/>
        </p:nvSpPr>
        <p:spPr>
          <a:xfrm>
            <a:off x="3912974" y="1638526"/>
            <a:ext cx="54027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glass is a good insulator.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AB54C-0270-4DCE-AFF4-D93411A26CF9}"/>
              </a:ext>
            </a:extLst>
          </p:cNvPr>
          <p:cNvSpPr txBox="1"/>
          <p:nvPr/>
        </p:nvSpPr>
        <p:spPr>
          <a:xfrm>
            <a:off x="3875938" y="2140814"/>
            <a:ext cx="520767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shiny/light surfaces are poor at absorbing and emitting radiation, but good at reflecting it.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311E8-37A0-48A2-A8B5-276B96C6824D}"/>
              </a:ext>
            </a:extLst>
          </p:cNvPr>
          <p:cNvSpPr txBox="1"/>
          <p:nvPr/>
        </p:nvSpPr>
        <p:spPr>
          <a:xfrm>
            <a:off x="3741251" y="3055789"/>
            <a:ext cx="540274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stops i)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because there are no particles 	to pass on vibrations.</a:t>
            </a:r>
          </a:p>
          <a:p>
            <a:pPr marL="630238" indent="-630238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ii) convection because there are no particles to spread out and form convection current.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D0E10-BEB2-40CB-A928-412805E4B1A2}"/>
              </a:ext>
            </a:extLst>
          </p:cNvPr>
          <p:cNvSpPr txBox="1"/>
          <p:nvPr/>
        </p:nvSpPr>
        <p:spPr>
          <a:xfrm>
            <a:off x="3741251" y="4379471"/>
            <a:ext cx="54027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plastic is a good insulator.</a:t>
            </a:r>
          </a:p>
          <a:p>
            <a:endParaRPr lang="en-GB" dirty="0"/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AFCC62F9-8C15-4B79-BC20-6DEBFA72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3286" y="-420623"/>
            <a:ext cx="3524230" cy="2505456"/>
          </a:xfrm>
          <a:prstGeom prst="cloudCallout">
            <a:avLst>
              <a:gd name="adj1" fmla="val -28171"/>
              <a:gd name="adj2" fmla="val 842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be the worst colour to coat the glass with?</a:t>
            </a:r>
            <a:endParaRPr lang="en-GB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83C76-6003-4FF5-8C84-B6E141AA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7" y="-2946400"/>
            <a:ext cx="377258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628F7-BE14-4D9D-BCCA-5FFA7C238B62}"/>
              </a:ext>
            </a:extLst>
          </p:cNvPr>
          <p:cNvSpPr txBox="1"/>
          <p:nvPr/>
        </p:nvSpPr>
        <p:spPr>
          <a:xfrm>
            <a:off x="3648118" y="1433071"/>
            <a:ext cx="54027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plastic is a good insulator</a:t>
            </a:r>
          </a:p>
          <a:p>
            <a:endParaRPr lang="en-GB" dirty="0"/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AC405EFB-1F0D-4193-9C15-3F67C706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969055"/>
            <a:ext cx="3524230" cy="2505456"/>
          </a:xfrm>
          <a:prstGeom prst="cloudCallout">
            <a:avLst>
              <a:gd name="adj1" fmla="val -55559"/>
              <a:gd name="adj2" fmla="val 703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be the worst colour to coat the glass with?</a:t>
            </a:r>
            <a:endParaRPr lang="en-GB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2E97C-20C2-4575-9AE2-23D080A92B5B}"/>
              </a:ext>
            </a:extLst>
          </p:cNvPr>
          <p:cNvSpPr txBox="1"/>
          <p:nvPr/>
        </p:nvSpPr>
        <p:spPr>
          <a:xfrm>
            <a:off x="3741251" y="143256"/>
            <a:ext cx="540274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stops i)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because there are no particles 	to pass on vibrations.</a:t>
            </a:r>
          </a:p>
          <a:p>
            <a:pPr marL="630238" indent="-630238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ii) convection because there are no particles to spread out and form convection current.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5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 Title slide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00B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9" ma:contentTypeDescription="Create a new document." ma:contentTypeScope="" ma:versionID="708f8c28e35f3b2ee7e71557132c6182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b6d8c45afc40dd65bdc9e15089ab4a89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C8991-BACF-47E3-823C-34387F11E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DDFBE-291E-4D1A-BB71-F713E9519368}">
  <ds:schemaRefs>
    <ds:schemaRef ds:uri="http://purl.org/dc/terms/"/>
    <ds:schemaRef ds:uri="04d8cc2f-934b-4725-83b2-cba74d39485f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796e86b-6cc7-44ac-a065-7048381d70a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BF36FE-A4F7-4066-B405-0A2A77AA4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422</Words>
  <Application>Microsoft Office PowerPoint</Application>
  <PresentationFormat>On-screen Show (16:9)</PresentationFormat>
  <Paragraphs>47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Verdana</vt:lpstr>
      <vt:lpstr>Webdings</vt:lpstr>
      <vt:lpstr>Wingdings</vt:lpstr>
      <vt:lpstr>Office Theme</vt:lpstr>
      <vt:lpstr>Default Design</vt:lpstr>
      <vt:lpstr>4_Default Design</vt:lpstr>
      <vt:lpstr>2_Default Design</vt:lpstr>
      <vt:lpstr>6_Default Design</vt:lpstr>
      <vt:lpstr>1 Title slides</vt:lpstr>
      <vt:lpstr>2 Content slides</vt:lpstr>
      <vt:lpstr>5_Default Design</vt:lpstr>
      <vt:lpstr>PowerPoint Presentation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 up admin</dc:creator>
  <cp:lastModifiedBy>J Barker</cp:lastModifiedBy>
  <cp:revision>57</cp:revision>
  <dcterms:modified xsi:type="dcterms:W3CDTF">2021-07-08T15:20:39Z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