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7" r:id="rId5"/>
    <p:sldId id="313" r:id="rId6"/>
    <p:sldId id="256" r:id="rId7"/>
    <p:sldId id="375" r:id="rId8"/>
    <p:sldId id="314" r:id="rId9"/>
    <p:sldId id="315" r:id="rId10"/>
    <p:sldId id="316" r:id="rId11"/>
    <p:sldId id="317" r:id="rId12"/>
    <p:sldId id="318" r:id="rId13"/>
    <p:sldId id="320" r:id="rId14"/>
    <p:sldId id="321" r:id="rId15"/>
    <p:sldId id="319" r:id="rId16"/>
    <p:sldId id="322" r:id="rId17"/>
    <p:sldId id="323" r:id="rId18"/>
    <p:sldId id="376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4285F6A9-1AE7-450E-824D-C482753B6A7C}"/>
    <pc:docChg chg="custSel addSld delSld modSld">
      <pc:chgData name="D Callanan" userId="951668ec-da26-491a-9b8a-af24bfeff26b" providerId="ADAL" clId="{4285F6A9-1AE7-450E-824D-C482753B6A7C}" dt="2022-07-05T08:55:44.671" v="337" actId="403"/>
      <pc:docMkLst>
        <pc:docMk/>
      </pc:docMkLst>
      <pc:sldChg chg="del">
        <pc:chgData name="D Callanan" userId="951668ec-da26-491a-9b8a-af24bfeff26b" providerId="ADAL" clId="{4285F6A9-1AE7-450E-824D-C482753B6A7C}" dt="2022-07-05T08:49:49.283" v="35" actId="2696"/>
        <pc:sldMkLst>
          <pc:docMk/>
          <pc:sldMk cId="368539818" sldId="324"/>
        </pc:sldMkLst>
      </pc:sldChg>
      <pc:sldChg chg="del">
        <pc:chgData name="D Callanan" userId="951668ec-da26-491a-9b8a-af24bfeff26b" providerId="ADAL" clId="{4285F6A9-1AE7-450E-824D-C482753B6A7C}" dt="2022-07-05T08:49:45.358" v="0" actId="2696"/>
        <pc:sldMkLst>
          <pc:docMk/>
          <pc:sldMk cId="3685500298" sldId="336"/>
        </pc:sldMkLst>
      </pc:sldChg>
      <pc:sldChg chg="del">
        <pc:chgData name="D Callanan" userId="951668ec-da26-491a-9b8a-af24bfeff26b" providerId="ADAL" clId="{4285F6A9-1AE7-450E-824D-C482753B6A7C}" dt="2022-07-05T08:49:45.361" v="1" actId="2696"/>
        <pc:sldMkLst>
          <pc:docMk/>
          <pc:sldMk cId="4196988840" sldId="337"/>
        </pc:sldMkLst>
      </pc:sldChg>
      <pc:sldChg chg="del">
        <pc:chgData name="D Callanan" userId="951668ec-da26-491a-9b8a-af24bfeff26b" providerId="ADAL" clId="{4285F6A9-1AE7-450E-824D-C482753B6A7C}" dt="2022-07-05T08:49:45.367" v="2" actId="2696"/>
        <pc:sldMkLst>
          <pc:docMk/>
          <pc:sldMk cId="220970502" sldId="338"/>
        </pc:sldMkLst>
      </pc:sldChg>
      <pc:sldChg chg="del">
        <pc:chgData name="D Callanan" userId="951668ec-da26-491a-9b8a-af24bfeff26b" providerId="ADAL" clId="{4285F6A9-1AE7-450E-824D-C482753B6A7C}" dt="2022-07-05T08:49:45.375" v="4" actId="2696"/>
        <pc:sldMkLst>
          <pc:docMk/>
          <pc:sldMk cId="1567457056" sldId="339"/>
        </pc:sldMkLst>
      </pc:sldChg>
      <pc:sldChg chg="del">
        <pc:chgData name="D Callanan" userId="951668ec-da26-491a-9b8a-af24bfeff26b" providerId="ADAL" clId="{4285F6A9-1AE7-450E-824D-C482753B6A7C}" dt="2022-07-05T08:49:45.371" v="3" actId="2696"/>
        <pc:sldMkLst>
          <pc:docMk/>
          <pc:sldMk cId="3996529267" sldId="340"/>
        </pc:sldMkLst>
      </pc:sldChg>
      <pc:sldChg chg="del">
        <pc:chgData name="D Callanan" userId="951668ec-da26-491a-9b8a-af24bfeff26b" providerId="ADAL" clId="{4285F6A9-1AE7-450E-824D-C482753B6A7C}" dt="2022-07-05T08:49:45.380" v="5" actId="2696"/>
        <pc:sldMkLst>
          <pc:docMk/>
          <pc:sldMk cId="3275901714" sldId="341"/>
        </pc:sldMkLst>
      </pc:sldChg>
      <pc:sldChg chg="del">
        <pc:chgData name="D Callanan" userId="951668ec-da26-491a-9b8a-af24bfeff26b" providerId="ADAL" clId="{4285F6A9-1AE7-450E-824D-C482753B6A7C}" dt="2022-07-05T08:49:45.390" v="6" actId="2696"/>
        <pc:sldMkLst>
          <pc:docMk/>
          <pc:sldMk cId="1283845498" sldId="342"/>
        </pc:sldMkLst>
      </pc:sldChg>
      <pc:sldChg chg="del">
        <pc:chgData name="D Callanan" userId="951668ec-da26-491a-9b8a-af24bfeff26b" providerId="ADAL" clId="{4285F6A9-1AE7-450E-824D-C482753B6A7C}" dt="2022-07-05T08:49:45.395" v="7" actId="2696"/>
        <pc:sldMkLst>
          <pc:docMk/>
          <pc:sldMk cId="1986119941" sldId="343"/>
        </pc:sldMkLst>
      </pc:sldChg>
      <pc:sldChg chg="del">
        <pc:chgData name="D Callanan" userId="951668ec-da26-491a-9b8a-af24bfeff26b" providerId="ADAL" clId="{4285F6A9-1AE7-450E-824D-C482753B6A7C}" dt="2022-07-05T08:49:45.401" v="8" actId="2696"/>
        <pc:sldMkLst>
          <pc:docMk/>
          <pc:sldMk cId="683316320" sldId="344"/>
        </pc:sldMkLst>
      </pc:sldChg>
      <pc:sldChg chg="del">
        <pc:chgData name="D Callanan" userId="951668ec-da26-491a-9b8a-af24bfeff26b" providerId="ADAL" clId="{4285F6A9-1AE7-450E-824D-C482753B6A7C}" dt="2022-07-05T08:49:45.407" v="9" actId="2696"/>
        <pc:sldMkLst>
          <pc:docMk/>
          <pc:sldMk cId="2670795571" sldId="345"/>
        </pc:sldMkLst>
      </pc:sldChg>
      <pc:sldChg chg="del">
        <pc:chgData name="D Callanan" userId="951668ec-da26-491a-9b8a-af24bfeff26b" providerId="ADAL" clId="{4285F6A9-1AE7-450E-824D-C482753B6A7C}" dt="2022-07-05T08:49:45.413" v="10" actId="2696"/>
        <pc:sldMkLst>
          <pc:docMk/>
          <pc:sldMk cId="4139965198" sldId="346"/>
        </pc:sldMkLst>
      </pc:sldChg>
      <pc:sldChg chg="del">
        <pc:chgData name="D Callanan" userId="951668ec-da26-491a-9b8a-af24bfeff26b" providerId="ADAL" clId="{4285F6A9-1AE7-450E-824D-C482753B6A7C}" dt="2022-07-05T08:49:45.418" v="11" actId="2696"/>
        <pc:sldMkLst>
          <pc:docMk/>
          <pc:sldMk cId="1704920776" sldId="347"/>
        </pc:sldMkLst>
      </pc:sldChg>
      <pc:sldChg chg="del">
        <pc:chgData name="D Callanan" userId="951668ec-da26-491a-9b8a-af24bfeff26b" providerId="ADAL" clId="{4285F6A9-1AE7-450E-824D-C482753B6A7C}" dt="2022-07-05T08:49:45.426" v="12" actId="2696"/>
        <pc:sldMkLst>
          <pc:docMk/>
          <pc:sldMk cId="3780050837" sldId="348"/>
        </pc:sldMkLst>
      </pc:sldChg>
      <pc:sldChg chg="del">
        <pc:chgData name="D Callanan" userId="951668ec-da26-491a-9b8a-af24bfeff26b" providerId="ADAL" clId="{4285F6A9-1AE7-450E-824D-C482753B6A7C}" dt="2022-07-05T08:49:45.434" v="13" actId="2696"/>
        <pc:sldMkLst>
          <pc:docMk/>
          <pc:sldMk cId="1259258893" sldId="349"/>
        </pc:sldMkLst>
      </pc:sldChg>
      <pc:sldChg chg="del">
        <pc:chgData name="D Callanan" userId="951668ec-da26-491a-9b8a-af24bfeff26b" providerId="ADAL" clId="{4285F6A9-1AE7-450E-824D-C482753B6A7C}" dt="2022-07-05T08:49:45.441" v="14" actId="2696"/>
        <pc:sldMkLst>
          <pc:docMk/>
          <pc:sldMk cId="1537957294" sldId="350"/>
        </pc:sldMkLst>
      </pc:sldChg>
      <pc:sldChg chg="del">
        <pc:chgData name="D Callanan" userId="951668ec-da26-491a-9b8a-af24bfeff26b" providerId="ADAL" clId="{4285F6A9-1AE7-450E-824D-C482753B6A7C}" dt="2022-07-05T08:49:45.445" v="15" actId="2696"/>
        <pc:sldMkLst>
          <pc:docMk/>
          <pc:sldMk cId="2895039871" sldId="351"/>
        </pc:sldMkLst>
      </pc:sldChg>
      <pc:sldChg chg="del">
        <pc:chgData name="D Callanan" userId="951668ec-da26-491a-9b8a-af24bfeff26b" providerId="ADAL" clId="{4285F6A9-1AE7-450E-824D-C482753B6A7C}" dt="2022-07-05T08:49:45.448" v="16" actId="2696"/>
        <pc:sldMkLst>
          <pc:docMk/>
          <pc:sldMk cId="1984722332" sldId="352"/>
        </pc:sldMkLst>
      </pc:sldChg>
      <pc:sldChg chg="del">
        <pc:chgData name="D Callanan" userId="951668ec-da26-491a-9b8a-af24bfeff26b" providerId="ADAL" clId="{4285F6A9-1AE7-450E-824D-C482753B6A7C}" dt="2022-07-05T08:49:45.460" v="18" actId="2696"/>
        <pc:sldMkLst>
          <pc:docMk/>
          <pc:sldMk cId="1522445932" sldId="353"/>
        </pc:sldMkLst>
      </pc:sldChg>
      <pc:sldChg chg="del">
        <pc:chgData name="D Callanan" userId="951668ec-da26-491a-9b8a-af24bfeff26b" providerId="ADAL" clId="{4285F6A9-1AE7-450E-824D-C482753B6A7C}" dt="2022-07-05T08:49:45.464" v="19" actId="2696"/>
        <pc:sldMkLst>
          <pc:docMk/>
          <pc:sldMk cId="2472031598" sldId="354"/>
        </pc:sldMkLst>
      </pc:sldChg>
      <pc:sldChg chg="del">
        <pc:chgData name="D Callanan" userId="951668ec-da26-491a-9b8a-af24bfeff26b" providerId="ADAL" clId="{4285F6A9-1AE7-450E-824D-C482753B6A7C}" dt="2022-07-05T08:49:45.454" v="17" actId="2696"/>
        <pc:sldMkLst>
          <pc:docMk/>
          <pc:sldMk cId="2113674808" sldId="355"/>
        </pc:sldMkLst>
      </pc:sldChg>
      <pc:sldChg chg="del">
        <pc:chgData name="D Callanan" userId="951668ec-da26-491a-9b8a-af24bfeff26b" providerId="ADAL" clId="{4285F6A9-1AE7-450E-824D-C482753B6A7C}" dt="2022-07-05T08:49:45.467" v="20" actId="2696"/>
        <pc:sldMkLst>
          <pc:docMk/>
          <pc:sldMk cId="1607288345" sldId="356"/>
        </pc:sldMkLst>
      </pc:sldChg>
      <pc:sldChg chg="del">
        <pc:chgData name="D Callanan" userId="951668ec-da26-491a-9b8a-af24bfeff26b" providerId="ADAL" clId="{4285F6A9-1AE7-450E-824D-C482753B6A7C}" dt="2022-07-05T08:49:45.474" v="21" actId="2696"/>
        <pc:sldMkLst>
          <pc:docMk/>
          <pc:sldMk cId="393465254" sldId="358"/>
        </pc:sldMkLst>
      </pc:sldChg>
      <pc:sldChg chg="del">
        <pc:chgData name="D Callanan" userId="951668ec-da26-491a-9b8a-af24bfeff26b" providerId="ADAL" clId="{4285F6A9-1AE7-450E-824D-C482753B6A7C}" dt="2022-07-05T08:49:45.480" v="22" actId="2696"/>
        <pc:sldMkLst>
          <pc:docMk/>
          <pc:sldMk cId="3934536989" sldId="359"/>
        </pc:sldMkLst>
      </pc:sldChg>
      <pc:sldChg chg="del">
        <pc:chgData name="D Callanan" userId="951668ec-da26-491a-9b8a-af24bfeff26b" providerId="ADAL" clId="{4285F6A9-1AE7-450E-824D-C482753B6A7C}" dt="2022-07-05T08:49:45.485" v="23" actId="2696"/>
        <pc:sldMkLst>
          <pc:docMk/>
          <pc:sldMk cId="3445979070" sldId="360"/>
        </pc:sldMkLst>
      </pc:sldChg>
      <pc:sldChg chg="del">
        <pc:chgData name="D Callanan" userId="951668ec-da26-491a-9b8a-af24bfeff26b" providerId="ADAL" clId="{4285F6A9-1AE7-450E-824D-C482753B6A7C}" dt="2022-07-05T08:49:45.490" v="24" actId="2696"/>
        <pc:sldMkLst>
          <pc:docMk/>
          <pc:sldMk cId="1882960130" sldId="361"/>
        </pc:sldMkLst>
      </pc:sldChg>
      <pc:sldChg chg="del">
        <pc:chgData name="D Callanan" userId="951668ec-da26-491a-9b8a-af24bfeff26b" providerId="ADAL" clId="{4285F6A9-1AE7-450E-824D-C482753B6A7C}" dt="2022-07-05T08:49:45.494" v="25" actId="2696"/>
        <pc:sldMkLst>
          <pc:docMk/>
          <pc:sldMk cId="4171859950" sldId="362"/>
        </pc:sldMkLst>
      </pc:sldChg>
      <pc:sldChg chg="del">
        <pc:chgData name="D Callanan" userId="951668ec-da26-491a-9b8a-af24bfeff26b" providerId="ADAL" clId="{4285F6A9-1AE7-450E-824D-C482753B6A7C}" dt="2022-07-05T08:49:45.498" v="26" actId="2696"/>
        <pc:sldMkLst>
          <pc:docMk/>
          <pc:sldMk cId="3462177855" sldId="363"/>
        </pc:sldMkLst>
      </pc:sldChg>
      <pc:sldChg chg="del">
        <pc:chgData name="D Callanan" userId="951668ec-da26-491a-9b8a-af24bfeff26b" providerId="ADAL" clId="{4285F6A9-1AE7-450E-824D-C482753B6A7C}" dt="2022-07-05T08:49:45.513" v="27" actId="2696"/>
        <pc:sldMkLst>
          <pc:docMk/>
          <pc:sldMk cId="1851688951" sldId="364"/>
        </pc:sldMkLst>
      </pc:sldChg>
      <pc:sldChg chg="del">
        <pc:chgData name="D Callanan" userId="951668ec-da26-491a-9b8a-af24bfeff26b" providerId="ADAL" clId="{4285F6A9-1AE7-450E-824D-C482753B6A7C}" dt="2022-07-05T08:49:45.524" v="28" actId="2696"/>
        <pc:sldMkLst>
          <pc:docMk/>
          <pc:sldMk cId="3822036812" sldId="365"/>
        </pc:sldMkLst>
      </pc:sldChg>
      <pc:sldChg chg="del">
        <pc:chgData name="D Callanan" userId="951668ec-da26-491a-9b8a-af24bfeff26b" providerId="ADAL" clId="{4285F6A9-1AE7-450E-824D-C482753B6A7C}" dt="2022-07-05T08:49:45.527" v="29" actId="2696"/>
        <pc:sldMkLst>
          <pc:docMk/>
          <pc:sldMk cId="2786944731" sldId="366"/>
        </pc:sldMkLst>
      </pc:sldChg>
      <pc:sldChg chg="del">
        <pc:chgData name="D Callanan" userId="951668ec-da26-491a-9b8a-af24bfeff26b" providerId="ADAL" clId="{4285F6A9-1AE7-450E-824D-C482753B6A7C}" dt="2022-07-05T08:49:45.533" v="30" actId="2696"/>
        <pc:sldMkLst>
          <pc:docMk/>
          <pc:sldMk cId="1261442148" sldId="367"/>
        </pc:sldMkLst>
      </pc:sldChg>
      <pc:sldChg chg="del">
        <pc:chgData name="D Callanan" userId="951668ec-da26-491a-9b8a-af24bfeff26b" providerId="ADAL" clId="{4285F6A9-1AE7-450E-824D-C482753B6A7C}" dt="2022-07-05T08:49:45.538" v="31" actId="2696"/>
        <pc:sldMkLst>
          <pc:docMk/>
          <pc:sldMk cId="3289130258" sldId="368"/>
        </pc:sldMkLst>
      </pc:sldChg>
      <pc:sldChg chg="del">
        <pc:chgData name="D Callanan" userId="951668ec-da26-491a-9b8a-af24bfeff26b" providerId="ADAL" clId="{4285F6A9-1AE7-450E-824D-C482753B6A7C}" dt="2022-07-05T08:49:45.542" v="32" actId="2696"/>
        <pc:sldMkLst>
          <pc:docMk/>
          <pc:sldMk cId="2190105400" sldId="369"/>
        </pc:sldMkLst>
      </pc:sldChg>
      <pc:sldChg chg="del">
        <pc:chgData name="D Callanan" userId="951668ec-da26-491a-9b8a-af24bfeff26b" providerId="ADAL" clId="{4285F6A9-1AE7-450E-824D-C482753B6A7C}" dt="2022-07-05T08:49:45.548" v="33" actId="2696"/>
        <pc:sldMkLst>
          <pc:docMk/>
          <pc:sldMk cId="59184818" sldId="370"/>
        </pc:sldMkLst>
      </pc:sldChg>
      <pc:sldChg chg="del">
        <pc:chgData name="D Callanan" userId="951668ec-da26-491a-9b8a-af24bfeff26b" providerId="ADAL" clId="{4285F6A9-1AE7-450E-824D-C482753B6A7C}" dt="2022-07-05T08:49:45.557" v="34" actId="2696"/>
        <pc:sldMkLst>
          <pc:docMk/>
          <pc:sldMk cId="1254978952" sldId="371"/>
        </pc:sldMkLst>
      </pc:sldChg>
      <pc:sldChg chg="addSp delSp modSp add">
        <pc:chgData name="D Callanan" userId="951668ec-da26-491a-9b8a-af24bfeff26b" providerId="ADAL" clId="{4285F6A9-1AE7-450E-824D-C482753B6A7C}" dt="2022-07-05T08:55:44.671" v="337" actId="403"/>
        <pc:sldMkLst>
          <pc:docMk/>
          <pc:sldMk cId="3124345850" sldId="376"/>
        </pc:sldMkLst>
        <pc:spChg chg="add del mod">
          <ac:chgData name="D Callanan" userId="951668ec-da26-491a-9b8a-af24bfeff26b" providerId="ADAL" clId="{4285F6A9-1AE7-450E-824D-C482753B6A7C}" dt="2022-07-05T08:51:15.527" v="109" actId="478"/>
          <ac:spMkLst>
            <pc:docMk/>
            <pc:sldMk cId="3124345850" sldId="376"/>
            <ac:spMk id="3" creationId="{CCE2E83F-E54B-4404-96F4-C521B0545963}"/>
          </ac:spMkLst>
        </pc:spChg>
        <pc:spChg chg="add mod ord">
          <ac:chgData name="D Callanan" userId="951668ec-da26-491a-9b8a-af24bfeff26b" providerId="ADAL" clId="{4285F6A9-1AE7-450E-824D-C482753B6A7C}" dt="2022-07-05T08:51:13.556" v="108" actId="167"/>
          <ac:spMkLst>
            <pc:docMk/>
            <pc:sldMk cId="3124345850" sldId="376"/>
            <ac:spMk id="4" creationId="{F2595291-21CE-409D-B83F-346F7178CED4}"/>
          </ac:spMkLst>
        </pc:spChg>
        <pc:spChg chg="add mod">
          <ac:chgData name="D Callanan" userId="951668ec-da26-491a-9b8a-af24bfeff26b" providerId="ADAL" clId="{4285F6A9-1AE7-450E-824D-C482753B6A7C}" dt="2022-07-05T08:55:44.671" v="337" actId="403"/>
          <ac:spMkLst>
            <pc:docMk/>
            <pc:sldMk cId="3124345850" sldId="376"/>
            <ac:spMk id="5" creationId="{84CE676D-F774-4EB5-B2B2-5E8287DD1B9B}"/>
          </ac:spMkLst>
        </pc:spChg>
        <pc:picChg chg="add mod modCrop">
          <ac:chgData name="D Callanan" userId="951668ec-da26-491a-9b8a-af24bfeff26b" providerId="ADAL" clId="{4285F6A9-1AE7-450E-824D-C482753B6A7C}" dt="2022-07-05T08:50:43.270" v="73" actId="1076"/>
          <ac:picMkLst>
            <pc:docMk/>
            <pc:sldMk cId="3124345850" sldId="376"/>
            <ac:picMk id="2" creationId="{B6CD77F6-3503-4FE1-9F8B-5771ED353D1D}"/>
          </ac:picMkLst>
        </pc:picChg>
      </pc:sldChg>
      <pc:sldChg chg="add del">
        <pc:chgData name="D Callanan" userId="951668ec-da26-491a-9b8a-af24bfeff26b" providerId="ADAL" clId="{4285F6A9-1AE7-450E-824D-C482753B6A7C}" dt="2022-07-05T08:50:52.660" v="75" actId="2696"/>
        <pc:sldMkLst>
          <pc:docMk/>
          <pc:sldMk cId="930317025" sldId="3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91C6F-E6D0-4E11-A24D-9261534FC3A8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9FE06-34DE-47B1-B642-900300B2E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61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34CB50-7BA9-499B-953F-BA64C3BE021A}" type="slidenum">
              <a:rPr lang="en-GB" altLang="en-US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1755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2996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242EBF2-5265-4AEF-8A50-E393661BC4FC}" type="slidenum">
              <a:rPr lang="en-GB" altLang="en-US"/>
              <a:pPr algn="r"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152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6DF68A-60E9-4BFC-8EE5-0936A7671D8F}" type="slidenum">
              <a:rPr lang="en-GB" altLang="en-US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65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7636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3FF4AC4-091A-40A1-84D9-74A79D43B17F}" type="slidenum">
              <a:rPr lang="en-GB" altLang="en-US"/>
              <a:pPr algn="r"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155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9684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3709852-96EC-46C5-B8BD-EB2D69FFE9BB}" type="slidenum">
              <a:rPr lang="en-GB" altLang="en-US"/>
              <a:pPr algn="r"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011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2756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31CF377-BEA7-4A8B-805F-360F050C02F4}" type="slidenum">
              <a:rPr lang="en-GB" altLang="en-US"/>
              <a:pPr algn="r"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10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04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08CEA1B-CE07-4F5D-9C0B-EEEE6DB5B044}" type="slidenum">
              <a:rPr lang="en-GB" altLang="en-US"/>
              <a:pPr algn="r"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170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6852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EE1F7B3-579E-4CB0-BE13-CA286799CDAC}" type="slidenum">
              <a:rPr lang="en-GB" altLang="en-US"/>
              <a:pPr algn="r"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906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8900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663EB44-425A-41F5-AC92-EAC4E0D22927}" type="slidenum">
              <a:rPr lang="en-GB" altLang="en-US"/>
              <a:pPr algn="r"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5559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0948" name="Slide Number Placeholder 3"/>
          <p:cNvSpPr txBox="1">
            <a:spLocks noGrp="1"/>
          </p:cNvSpPr>
          <p:nvPr/>
        </p:nvSpPr>
        <p:spPr bwMode="auto">
          <a:xfrm>
            <a:off x="8132763" y="9431338"/>
            <a:ext cx="62214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778" tIns="69389" rIns="138778" bIns="69389" anchor="b"/>
          <a:lstStyle>
            <a:lvl1pPr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27125" indent="-433388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35138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28875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22613" indent="-347663" defTabSz="1387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5798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0370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4942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951413" indent="-347663" defTabSz="138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226983A-46C0-45A1-A0D5-5D347A3166CC}" type="slidenum">
              <a:rPr lang="en-GB" altLang="en-US"/>
              <a:pPr algn="r"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66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twig-world.com/film/forensics-chromatography-1481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45C44C-7693-4CDF-B879-A3646F103717}"/>
              </a:ext>
            </a:extLst>
          </p:cNvPr>
          <p:cNvSpPr txBox="1"/>
          <p:nvPr/>
        </p:nvSpPr>
        <p:spPr>
          <a:xfrm>
            <a:off x="0" y="1486618"/>
            <a:ext cx="426720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Answers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9E7B2F-1354-4B6D-8B87-B0F994FE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39452B-B145-4365-8C7E-0BBC14C382DF}"/>
              </a:ext>
            </a:extLst>
          </p:cNvPr>
          <p:cNvGrpSpPr/>
          <p:nvPr/>
        </p:nvGrpSpPr>
        <p:grpSpPr>
          <a:xfrm>
            <a:off x="56703" y="395219"/>
            <a:ext cx="4716236" cy="659938"/>
            <a:chOff x="56703" y="395219"/>
            <a:chExt cx="4716236" cy="65993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45C44C-7693-4CDF-B879-A3646F103717}"/>
                </a:ext>
              </a:extLst>
            </p:cNvPr>
            <p:cNvSpPr txBox="1"/>
            <p:nvPr/>
          </p:nvSpPr>
          <p:spPr>
            <a:xfrm>
              <a:off x="56703" y="395219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5EDFDC6-AC15-4DAA-940C-2F47F5B90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520940" y="1455840"/>
            <a:ext cx="4671060" cy="707886"/>
            <a:chOff x="7520940" y="243980"/>
            <a:chExt cx="4671060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AD692B-3976-4B09-897C-53F4FBDDAEBA}"/>
                </a:ext>
              </a:extLst>
            </p:cNvPr>
            <p:cNvSpPr txBox="1"/>
            <p:nvPr/>
          </p:nvSpPr>
          <p:spPr>
            <a:xfrm>
              <a:off x="7520940" y="243980"/>
              <a:ext cx="4671060" cy="70788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r">
                <a:spcBef>
                  <a:spcPts val="2400"/>
                </a:spcBef>
                <a:spcAft>
                  <a:spcPts val="2400"/>
                </a:spcAft>
              </a:pPr>
              <a:r>
                <a:rPr lang="en-GB" sz="4000" dirty="0">
                  <a:solidFill>
                    <a:schemeClr val="bg1"/>
                  </a:solidFill>
                </a:rPr>
                <a:t>Hands up for true</a:t>
              </a:r>
            </a:p>
          </p:txBody>
        </p:sp>
        <p:pic>
          <p:nvPicPr>
            <p:cNvPr id="11" name="Picture 2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700" y="346040"/>
              <a:ext cx="388620" cy="503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A9AB68-6E1D-4220-A7AE-BC292574A781}"/>
              </a:ext>
            </a:extLst>
          </p:cNvPr>
          <p:cNvGrpSpPr/>
          <p:nvPr/>
        </p:nvGrpSpPr>
        <p:grpSpPr>
          <a:xfrm>
            <a:off x="8137585" y="2780580"/>
            <a:ext cx="4051541" cy="703054"/>
            <a:chOff x="8137585" y="2780580"/>
            <a:chExt cx="4051541" cy="7030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CD6B05-18C9-4315-A4E7-CF0F0A753C39}"/>
                </a:ext>
              </a:extLst>
            </p:cNvPr>
            <p:cNvSpPr txBox="1"/>
            <p:nvPr/>
          </p:nvSpPr>
          <p:spPr>
            <a:xfrm>
              <a:off x="8137585" y="2780580"/>
              <a:ext cx="4051541" cy="646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Check your work</a:t>
              </a:r>
              <a:endParaRPr lang="en-US" dirty="0">
                <a:cs typeface="Calibri Light"/>
              </a:endParaRPr>
            </a:p>
          </p:txBody>
        </p:sp>
        <p:pic>
          <p:nvPicPr>
            <p:cNvPr id="19" name="Graphic 19" descr="Magnifying glass">
              <a:extLst>
                <a:ext uri="{FF2B5EF4-FFF2-40B4-BE49-F238E27FC236}">
                  <a16:creationId xmlns:a16="http://schemas.microsoft.com/office/drawing/2014/main" id="{77AF56D2-2E0D-4801-A686-177855504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27365" y="2784894"/>
              <a:ext cx="655609" cy="69874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46B5FE-671A-4841-9B25-B2AC3F0A1D9A}"/>
              </a:ext>
            </a:extLst>
          </p:cNvPr>
          <p:cNvSpPr txBox="1"/>
          <p:nvPr/>
        </p:nvSpPr>
        <p:spPr>
          <a:xfrm>
            <a:off x="11020667" y="0"/>
            <a:ext cx="434734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/>
              <a:t>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3ABD64-DACD-4F54-A540-84491BAD1E30}"/>
              </a:ext>
            </a:extLst>
          </p:cNvPr>
          <p:cNvGrpSpPr/>
          <p:nvPr/>
        </p:nvGrpSpPr>
        <p:grpSpPr>
          <a:xfrm>
            <a:off x="9399181" y="4056245"/>
            <a:ext cx="2792819" cy="679113"/>
            <a:chOff x="9399181" y="4056245"/>
            <a:chExt cx="2792819" cy="67911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C089BD-FC6A-48D3-A8E4-032D2B6ECE88}"/>
                </a:ext>
              </a:extLst>
            </p:cNvPr>
            <p:cNvSpPr txBox="1"/>
            <p:nvPr/>
          </p:nvSpPr>
          <p:spPr>
            <a:xfrm>
              <a:off x="9399181" y="4056245"/>
              <a:ext cx="2792819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Stick In</a:t>
              </a:r>
            </a:p>
          </p:txBody>
        </p:sp>
        <p:pic>
          <p:nvPicPr>
            <p:cNvPr id="18" name="Picture 2" descr="Glue Stick Icons - Download Free Vector Icons | Noun Project">
              <a:extLst>
                <a:ext uri="{FF2B5EF4-FFF2-40B4-BE49-F238E27FC236}">
                  <a16:creationId xmlns:a16="http://schemas.microsoft.com/office/drawing/2014/main" id="{2FB4B5CB-A19D-48F6-B7D7-65DCC83C5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181" y="4056245"/>
              <a:ext cx="679113" cy="679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837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1E2E38-F0FD-40D4-80EB-64C372447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841" y="257716"/>
            <a:ext cx="6026317" cy="63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1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964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en-GB" sz="3200" dirty="0">
                <a:latin typeface="+mj-lt"/>
              </a:rPr>
              <a:t>Check that your paper hangs close to the bottom of the empty beaker without touching it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GB" sz="3200" dirty="0">
                <a:latin typeface="+mj-lt"/>
              </a:rPr>
              <a:t>Draw a pencil line on the paper, about 2cm from the bottom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GB" sz="3200" dirty="0">
                <a:latin typeface="+mj-lt"/>
              </a:rPr>
              <a:t>Put a small spot of ink from each pen on your pencil line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GB" sz="3200" dirty="0">
                <a:latin typeface="+mj-lt"/>
              </a:rPr>
              <a:t>Label underneath each spot with a pencil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3200" dirty="0">
                <a:latin typeface="+mj-lt"/>
              </a:rPr>
              <a:t>Pour some water into the beaker to a depth of about 1 cm.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3200" dirty="0">
                <a:latin typeface="+mj-lt"/>
              </a:rPr>
              <a:t>Lower the chromatography paper into the beaker so that the bottom of the paper is in the water, but the water level is below the spots.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3200" dirty="0">
                <a:latin typeface="+mj-lt"/>
              </a:rPr>
              <a:t>Leave the paper in the beaker until the water reaches near the top of the paper.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84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72CF-E050-40C8-B577-DB93F8F4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Uses of Chromatography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1E26-D344-4EE7-A3D1-2E2F82AF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E" sz="4400" dirty="0">
                <a:latin typeface="+mj-lt"/>
              </a:rPr>
              <a:t>Water analysis – clean water must be tested before it can be used for drinking water. </a:t>
            </a:r>
          </a:p>
          <a:p>
            <a:pPr>
              <a:spcAft>
                <a:spcPts val="600"/>
              </a:spcAft>
            </a:pPr>
            <a:r>
              <a:rPr lang="en-IE" sz="4400" dirty="0">
                <a:latin typeface="+mj-lt"/>
              </a:rPr>
              <a:t>Testing for banned drugs</a:t>
            </a:r>
          </a:p>
          <a:p>
            <a:pPr>
              <a:spcAft>
                <a:spcPts val="600"/>
              </a:spcAft>
            </a:pPr>
            <a:r>
              <a:rPr lang="en-IE" sz="4400" dirty="0">
                <a:latin typeface="+mj-lt"/>
              </a:rPr>
              <a:t>Forensic analysis</a:t>
            </a:r>
          </a:p>
          <a:p>
            <a:pPr>
              <a:spcAft>
                <a:spcPts val="600"/>
              </a:spcAft>
            </a:pPr>
            <a:r>
              <a:rPr lang="en-IE" sz="4400" dirty="0">
                <a:latin typeface="+mj-lt"/>
              </a:rPr>
              <a:t>Food analysis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3558E-DE9A-4C20-87D5-BB120A1C7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0" t="10771" r="24504" b="30675"/>
          <a:stretch/>
        </p:blipFill>
        <p:spPr>
          <a:xfrm>
            <a:off x="6856723" y="3165320"/>
            <a:ext cx="5106677" cy="33073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2CB20EC-37C6-4801-B595-E39B3E24C05F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ACE2EB-1BEB-44AE-9D24-3C0CE1D455C3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8F0AB9-CBDB-4E20-9290-078377C1C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566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68" t="10919" r="26994" b="9091"/>
          <a:stretch/>
        </p:blipFill>
        <p:spPr>
          <a:xfrm>
            <a:off x="2497919" y="0"/>
            <a:ext cx="7032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3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/>
          <a:srcRect t="50236" r="1828" b="18582"/>
          <a:stretch/>
        </p:blipFill>
        <p:spPr>
          <a:xfrm>
            <a:off x="397336" y="2080260"/>
            <a:ext cx="11383183" cy="20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93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595291-21CE-409D-B83F-346F7178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your Results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CD77F6-3503-4FE1-9F8B-5771ED353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151"/>
          <a:stretch/>
        </p:blipFill>
        <p:spPr>
          <a:xfrm>
            <a:off x="8591545" y="257716"/>
            <a:ext cx="2280896" cy="634256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CE676D-F774-4EB5-B2B2-5E8287DD1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748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Stick your chromatogram into your book.</a:t>
            </a:r>
          </a:p>
          <a:p>
            <a:pPr marL="0" indent="0">
              <a:buNone/>
            </a:pPr>
            <a:r>
              <a:rPr lang="en-GB" sz="3200" dirty="0"/>
              <a:t>Write the colour marker you used and label each of the dyes that separated out. </a:t>
            </a:r>
          </a:p>
        </p:txBody>
      </p:sp>
    </p:spTree>
    <p:extLst>
      <p:ext uri="{BB962C8B-B14F-4D97-AF65-F5344CB8AC3E}">
        <p14:creationId xmlns:p14="http://schemas.microsoft.com/office/powerpoint/2010/main" val="3124345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9"/>
          <p:cNvSpPr>
            <a:spLocks noGrp="1"/>
          </p:cNvSpPr>
          <p:nvPr>
            <p:ph type="ctrTitle"/>
          </p:nvPr>
        </p:nvSpPr>
        <p:spPr>
          <a:xfrm>
            <a:off x="1320338" y="1371600"/>
            <a:ext cx="9144000" cy="1248208"/>
          </a:xfrm>
        </p:spPr>
        <p:txBody>
          <a:bodyPr/>
          <a:lstStyle/>
          <a:p>
            <a:r>
              <a:rPr lang="en-GB" altLang="en-US" dirty="0"/>
              <a:t>Analysing a Chromatogram</a:t>
            </a:r>
          </a:p>
        </p:txBody>
      </p:sp>
      <p:sp>
        <p:nvSpPr>
          <p:cNvPr id="98306" name="Subtitle 10"/>
          <p:cNvSpPr>
            <a:spLocks noGrp="1"/>
          </p:cNvSpPr>
          <p:nvPr>
            <p:ph type="subTitle" idx="1"/>
          </p:nvPr>
        </p:nvSpPr>
        <p:spPr>
          <a:xfrm>
            <a:off x="4530436" y="5003438"/>
            <a:ext cx="3117273" cy="427543"/>
          </a:xfrm>
        </p:spPr>
        <p:txBody>
          <a:bodyPr/>
          <a:lstStyle/>
          <a:p>
            <a:r>
              <a:rPr lang="en-US" altLang="en-US" dirty="0"/>
              <a:t>Extension task</a:t>
            </a:r>
          </a:p>
        </p:txBody>
      </p:sp>
      <p:sp>
        <p:nvSpPr>
          <p:cNvPr id="9830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988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508794" y="96045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Analysing a chromatogram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325563"/>
            <a:ext cx="7920038" cy="1008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>
                <a:latin typeface="+mj-lt"/>
              </a:rPr>
              <a:t>The chromatogram below shows the </a:t>
            </a:r>
            <a:r>
              <a:rPr lang="en-US" altLang="en-US" sz="3200" dirty="0" err="1">
                <a:latin typeface="+mj-lt"/>
              </a:rPr>
              <a:t>colourings</a:t>
            </a:r>
            <a:r>
              <a:rPr lang="en-US" altLang="en-US" sz="3200" dirty="0">
                <a:latin typeface="+mj-lt"/>
              </a:rPr>
              <a:t> found in various </a:t>
            </a:r>
            <a:r>
              <a:rPr lang="en-GB" altLang="en-US" sz="3200" dirty="0">
                <a:latin typeface="+mj-lt"/>
              </a:rPr>
              <a:t>coloured</a:t>
            </a:r>
            <a:r>
              <a:rPr lang="en-US" altLang="en-US" sz="3200" dirty="0">
                <a:latin typeface="+mj-lt"/>
              </a:rPr>
              <a:t> sweets.</a:t>
            </a:r>
            <a:endParaRPr lang="en-GB" altLang="en-US" sz="3200" dirty="0">
              <a:latin typeface="+mj-lt"/>
            </a:endParaRPr>
          </a:p>
        </p:txBody>
      </p:sp>
      <p:sp>
        <p:nvSpPr>
          <p:cNvPr id="10035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00363" name="Picture 11" descr="7E_p_ap_0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2770188"/>
            <a:ext cx="4887912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6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6473" y="304800"/>
            <a:ext cx="11665527" cy="2465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>
                <a:latin typeface="+mj-lt"/>
              </a:rPr>
              <a:t>From the chromatogram what can you tell about the </a:t>
            </a:r>
            <a:r>
              <a:rPr lang="en-US" altLang="en-US" sz="3200" dirty="0" err="1">
                <a:latin typeface="+mj-lt"/>
              </a:rPr>
              <a:t>colourings</a:t>
            </a:r>
            <a:r>
              <a:rPr lang="en-US" altLang="en-US" sz="3200" dirty="0">
                <a:latin typeface="+mj-lt"/>
              </a:rPr>
              <a:t> in the different sweets? </a:t>
            </a:r>
          </a:p>
          <a:p>
            <a:pPr marL="0" indent="0">
              <a:buNone/>
            </a:pPr>
            <a:r>
              <a:rPr lang="en-US" altLang="en-US" sz="3200" dirty="0">
                <a:latin typeface="+mj-lt"/>
              </a:rPr>
              <a:t>Which sweets have lots of different </a:t>
            </a:r>
            <a:r>
              <a:rPr lang="en-GB" altLang="en-US" sz="3200" dirty="0">
                <a:latin typeface="+mj-lt"/>
              </a:rPr>
              <a:t>colours</a:t>
            </a:r>
            <a:r>
              <a:rPr lang="en-US" altLang="en-US" sz="3200" dirty="0">
                <a:latin typeface="+mj-lt"/>
              </a:rPr>
              <a:t> in them?</a:t>
            </a:r>
          </a:p>
          <a:p>
            <a:pPr marL="0" indent="0">
              <a:buNone/>
            </a:pPr>
            <a:r>
              <a:rPr lang="en-US" altLang="en-US" sz="3200" dirty="0">
                <a:latin typeface="+mj-lt"/>
              </a:rPr>
              <a:t>Which sweets have only a few?</a:t>
            </a:r>
            <a:endParaRPr lang="en-GB" altLang="en-US" sz="3200" dirty="0">
              <a:latin typeface="+mj-lt"/>
            </a:endParaRPr>
          </a:p>
        </p:txBody>
      </p:sp>
      <p:sp>
        <p:nvSpPr>
          <p:cNvPr id="196612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96617" name="Picture 9" descr="7E_p_ap_0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9" y="2770189"/>
            <a:ext cx="4891087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5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8656" y="4495800"/>
            <a:ext cx="11554690" cy="2317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3200" dirty="0">
                <a:latin typeface="+mj-lt"/>
              </a:rPr>
              <a:t>The orange, blue and pink sweets just contain one colouring because there is only one dot above these colours.</a:t>
            </a:r>
          </a:p>
          <a:p>
            <a:pPr marL="0" indent="0">
              <a:buNone/>
            </a:pPr>
            <a:r>
              <a:rPr lang="en-GB" altLang="en-US" sz="3200" dirty="0">
                <a:latin typeface="+mj-lt"/>
              </a:rPr>
              <a:t>The violet sweets contain two colourings as there are two dots.</a:t>
            </a:r>
          </a:p>
        </p:txBody>
      </p:sp>
      <p:sp>
        <p:nvSpPr>
          <p:cNvPr id="198659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198664" name="Picture 8" descr="7E_p_ap_0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898525"/>
            <a:ext cx="4887912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2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596" y="979947"/>
            <a:ext cx="11038807" cy="1598267"/>
          </a:xfrm>
        </p:spPr>
        <p:txBody>
          <a:bodyPr>
            <a:noAutofit/>
          </a:bodyPr>
          <a:lstStyle/>
          <a:p>
            <a:r>
              <a:rPr lang="en-US" sz="9600" dirty="0">
                <a:latin typeface="Gabriola"/>
                <a:ea typeface="Gungsuh"/>
                <a:cs typeface="Gisha"/>
              </a:rPr>
              <a:t>Ed: Chromatography</a:t>
            </a:r>
            <a:endParaRPr lang="en-GB" sz="9600" dirty="0">
              <a:latin typeface="Gabriola"/>
              <a:ea typeface="Gungsuh"/>
              <a:cs typeface="Gish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607"/>
            <a:ext cx="7218947" cy="16557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 algn="l"/>
            <a:r>
              <a:rPr lang="en-GB" sz="3600" dirty="0"/>
              <a:t>Do Now: </a:t>
            </a:r>
            <a:br>
              <a:rPr lang="en-GB" sz="3600" dirty="0"/>
            </a:br>
            <a:r>
              <a:rPr lang="en-GB" sz="3600" dirty="0"/>
              <a:t>What colours make up the colour brown in a felt tip pen?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ECAF0-BEFC-479C-A783-5BCB130A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2467" y="437624"/>
            <a:ext cx="2743200" cy="365125"/>
          </a:xfrm>
        </p:spPr>
        <p:txBody>
          <a:bodyPr/>
          <a:lstStyle/>
          <a:p>
            <a:pPr algn="r"/>
            <a:fld id="{D19E26D1-3726-45EC-910D-F80E9267478A}" type="datetime5">
              <a:rPr lang="en-GB" sz="4800" smtClean="0"/>
              <a:pPr algn="r"/>
              <a:t>5-Jul-22</a:t>
            </a:fld>
            <a:endParaRPr lang="en-GB" sz="4800" dirty="0"/>
          </a:p>
        </p:txBody>
      </p:sp>
      <p:pic>
        <p:nvPicPr>
          <p:cNvPr id="4" name="Picture 2" descr="Image result for brown marker">
            <a:extLst>
              <a:ext uri="{FF2B5EF4-FFF2-40B4-BE49-F238E27FC236}">
                <a16:creationId xmlns:a16="http://schemas.microsoft.com/office/drawing/2014/main" id="{9202E95A-0C6B-4E31-8909-0369D053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0000" l="6167" r="96667">
                        <a14:foregroundMark x1="92833" y1="5500" x2="96667" y2="10167"/>
                        <a14:foregroundMark x1="70500" y1="23333" x2="91500" y2="4667"/>
                        <a14:foregroundMark x1="25000" y1="71667" x2="36833" y2="57667"/>
                        <a14:foregroundMark x1="36833" y1="57667" x2="37667" y2="54833"/>
                        <a14:foregroundMark x1="26667" y1="71333" x2="42167" y2="61167"/>
                        <a14:foregroundMark x1="42167" y1="61167" x2="44000" y2="58167"/>
                        <a14:foregroundMark x1="14000" y1="82167" x2="6167" y2="86167"/>
                        <a14:foregroundMark x1="6167" y1="86167" x2="14500" y2="87333"/>
                        <a14:foregroundMark x1="14500" y1="87333" x2="17667" y2="78333"/>
                        <a14:foregroundMark x1="17667" y1="78333" x2="10667" y2="8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714" y="2640455"/>
            <a:ext cx="3779921" cy="377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C83107-55C1-41BB-973A-983B4B2A08A2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51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063750" y="4354513"/>
            <a:ext cx="7920038" cy="1511300"/>
          </a:xfrm>
        </p:spPr>
        <p:txBody>
          <a:bodyPr>
            <a:noAutofit/>
          </a:bodyPr>
          <a:lstStyle/>
          <a:p>
            <a:pPr marL="360363" indent="-360363"/>
            <a:r>
              <a:rPr lang="en-US" altLang="en-US" sz="3600" dirty="0">
                <a:latin typeface="+mj-lt"/>
              </a:rPr>
              <a:t>How many </a:t>
            </a:r>
            <a:r>
              <a:rPr lang="en-US" altLang="en-US" sz="3600" dirty="0" err="1">
                <a:latin typeface="+mj-lt"/>
              </a:rPr>
              <a:t>colourings</a:t>
            </a:r>
            <a:r>
              <a:rPr lang="en-US" altLang="en-US" sz="3600" dirty="0">
                <a:latin typeface="+mj-lt"/>
              </a:rPr>
              <a:t> are in the brown sweets?</a:t>
            </a:r>
          </a:p>
          <a:p>
            <a:pPr marL="360363" indent="-360363"/>
            <a:endParaRPr lang="en-US" altLang="en-US" sz="1600" dirty="0">
              <a:latin typeface="+mj-lt"/>
            </a:endParaRPr>
          </a:p>
          <a:p>
            <a:pPr marL="360363" indent="-360363"/>
            <a:r>
              <a:rPr lang="en-US" altLang="en-US" sz="3600" dirty="0">
                <a:solidFill>
                  <a:srgbClr val="006786"/>
                </a:solidFill>
                <a:latin typeface="+mj-lt"/>
              </a:rPr>
              <a:t>Answer = </a:t>
            </a:r>
          </a:p>
        </p:txBody>
      </p:sp>
      <p:sp>
        <p:nvSpPr>
          <p:cNvPr id="20173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4435475" y="5717086"/>
            <a:ext cx="470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4400" dirty="0">
                <a:solidFill>
                  <a:srgbClr val="006786"/>
                </a:solidFill>
              </a:rPr>
              <a:t>5</a:t>
            </a:r>
          </a:p>
        </p:txBody>
      </p:sp>
      <p:pic>
        <p:nvPicPr>
          <p:cNvPr id="201737" name="Picture 9" descr="7E_p_ap_0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898525"/>
            <a:ext cx="48768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9144" y="4632326"/>
            <a:ext cx="9983788" cy="1892300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3600" dirty="0">
                <a:latin typeface="+mj-lt"/>
              </a:rPr>
              <a:t>The brown and yellow sweets both contain the colouring substance used in the orange sweets.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3600" dirty="0">
                <a:latin typeface="+mj-lt"/>
              </a:rPr>
              <a:t>They all have a dot of the same colour that moved the same distance above the start line.</a:t>
            </a:r>
          </a:p>
        </p:txBody>
      </p:sp>
      <p:sp>
        <p:nvSpPr>
          <p:cNvPr id="203779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203784" name="Picture 8" descr="7E_p_ap_0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898525"/>
            <a:ext cx="48768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2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06450" y="4548040"/>
            <a:ext cx="10737850" cy="1655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3600" dirty="0">
                <a:latin typeface="+mj-lt"/>
              </a:rPr>
              <a:t>Which sweets contained the same colouring as the blue sweets?</a:t>
            </a:r>
            <a:endParaRPr lang="en-GB" altLang="en-US" sz="1600" dirty="0">
              <a:latin typeface="+mj-lt"/>
            </a:endParaRPr>
          </a:p>
          <a:p>
            <a:pPr marL="0" indent="0">
              <a:buNone/>
            </a:pPr>
            <a:r>
              <a:rPr lang="en-GB" altLang="en-US" sz="3600" dirty="0">
                <a:solidFill>
                  <a:srgbClr val="006786"/>
                </a:solidFill>
                <a:latin typeface="+mj-lt"/>
              </a:rPr>
              <a:t>Answer =</a:t>
            </a:r>
          </a:p>
        </p:txBody>
      </p:sp>
      <p:sp>
        <p:nvSpPr>
          <p:cNvPr id="205827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2823329" y="5557471"/>
            <a:ext cx="47610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600" dirty="0">
                <a:solidFill>
                  <a:srgbClr val="006786"/>
                </a:solidFill>
              </a:rPr>
              <a:t>green, brown and violet.</a:t>
            </a:r>
          </a:p>
        </p:txBody>
      </p:sp>
      <p:pic>
        <p:nvPicPr>
          <p:cNvPr id="205834" name="Picture 10" descr="7E_p_ap_0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898525"/>
            <a:ext cx="48768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7017" y="4413251"/>
            <a:ext cx="9137968" cy="1655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600" dirty="0">
                <a:latin typeface="+mj-lt"/>
              </a:rPr>
              <a:t>Which sweets have the </a:t>
            </a:r>
            <a:r>
              <a:rPr lang="en-US" altLang="en-US" sz="3600" dirty="0" err="1">
                <a:latin typeface="+mj-lt"/>
              </a:rPr>
              <a:t>colourings</a:t>
            </a:r>
            <a:r>
              <a:rPr lang="en-US" altLang="en-US" sz="3600" dirty="0">
                <a:latin typeface="+mj-lt"/>
              </a:rPr>
              <a:t> from the blue and pink sweets mixed together?</a:t>
            </a:r>
            <a:endParaRPr lang="en-US" altLang="en-US" sz="1600" dirty="0">
              <a:latin typeface="+mj-lt"/>
            </a:endParaRPr>
          </a:p>
          <a:p>
            <a:pPr marL="0" indent="0">
              <a:buNone/>
            </a:pPr>
            <a:r>
              <a:rPr lang="en-US" altLang="en-US" sz="3600" dirty="0">
                <a:solidFill>
                  <a:srgbClr val="006786"/>
                </a:solidFill>
                <a:latin typeface="+mj-lt"/>
              </a:rPr>
              <a:t>Answer =</a:t>
            </a:r>
            <a:endParaRPr lang="en-GB" altLang="en-US" sz="3600" dirty="0">
              <a:solidFill>
                <a:srgbClr val="006786"/>
              </a:solidFill>
              <a:latin typeface="+mj-lt"/>
            </a:endParaRPr>
          </a:p>
        </p:txBody>
      </p:sp>
      <p:sp>
        <p:nvSpPr>
          <p:cNvPr id="207875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3526474" y="5450742"/>
            <a:ext cx="17346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dirty="0">
                <a:solidFill>
                  <a:srgbClr val="006786"/>
                </a:solidFill>
              </a:rPr>
              <a:t>violet.</a:t>
            </a:r>
            <a:endParaRPr lang="en-GB" altLang="en-US" sz="4800" dirty="0">
              <a:solidFill>
                <a:srgbClr val="006786"/>
              </a:solidFill>
            </a:endParaRPr>
          </a:p>
        </p:txBody>
      </p:sp>
      <p:pic>
        <p:nvPicPr>
          <p:cNvPr id="207881" name="Picture 9" descr="7E_p_ap_0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898525"/>
            <a:ext cx="48768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68680" y="4138614"/>
            <a:ext cx="10287000" cy="2116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200" dirty="0">
                <a:latin typeface="+mj-lt"/>
              </a:rPr>
              <a:t>All food additives (including food </a:t>
            </a:r>
            <a:r>
              <a:rPr lang="en-US" altLang="en-US" sz="3200" dirty="0" err="1">
                <a:latin typeface="+mj-lt"/>
              </a:rPr>
              <a:t>colourings</a:t>
            </a:r>
            <a:r>
              <a:rPr lang="en-US" altLang="en-US" sz="3200" dirty="0">
                <a:latin typeface="+mj-lt"/>
              </a:rPr>
              <a:t>) are classified and given an ‘E number’.</a:t>
            </a:r>
          </a:p>
          <a:p>
            <a:pPr marL="0" indent="0">
              <a:buNone/>
            </a:pPr>
            <a:r>
              <a:rPr lang="en-US" altLang="en-US" sz="3200" dirty="0">
                <a:latin typeface="+mj-lt"/>
              </a:rPr>
              <a:t>The </a:t>
            </a:r>
            <a:r>
              <a:rPr lang="en-US" altLang="en-US" sz="3200" dirty="0" err="1">
                <a:latin typeface="+mj-lt"/>
              </a:rPr>
              <a:t>colourings</a:t>
            </a:r>
            <a:r>
              <a:rPr lang="en-US" altLang="en-US" sz="3200" dirty="0">
                <a:latin typeface="+mj-lt"/>
              </a:rPr>
              <a:t> in the sweets all have E numbers.</a:t>
            </a:r>
          </a:p>
          <a:p>
            <a:pPr marL="0" indent="0">
              <a:buNone/>
            </a:pPr>
            <a:r>
              <a:rPr lang="en-US" altLang="en-US" sz="3200" dirty="0">
                <a:latin typeface="+mj-lt"/>
              </a:rPr>
              <a:t>Some people can suffer allergic reactions with food additives.</a:t>
            </a:r>
          </a:p>
        </p:txBody>
      </p:sp>
      <p:sp>
        <p:nvSpPr>
          <p:cNvPr id="209923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grpSp>
        <p:nvGrpSpPr>
          <p:cNvPr id="209931" name="Group 11"/>
          <p:cNvGrpSpPr>
            <a:grpSpLocks/>
          </p:cNvGrpSpPr>
          <p:nvPr/>
        </p:nvGrpSpPr>
        <p:grpSpPr bwMode="auto">
          <a:xfrm>
            <a:off x="2424114" y="908050"/>
            <a:ext cx="7483475" cy="3030538"/>
            <a:chOff x="567" y="572"/>
            <a:chExt cx="4714" cy="1909"/>
          </a:xfrm>
        </p:grpSpPr>
        <p:pic>
          <p:nvPicPr>
            <p:cNvPr id="209929" name="Picture 9" descr="7E_p_ap_004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572"/>
              <a:ext cx="2809" cy="1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930" name="Picture 10" descr="7E_p_ap_004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578"/>
              <a:ext cx="1895" cy="1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759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48640" y="4138614"/>
            <a:ext cx="11201400" cy="2447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200" dirty="0">
                <a:latin typeface="+mj-lt"/>
              </a:rPr>
              <a:t>Therefore, it is important to know which E numbers are in which foods. </a:t>
            </a:r>
          </a:p>
          <a:p>
            <a:pPr marL="0" indent="0">
              <a:buNone/>
            </a:pPr>
            <a:r>
              <a:rPr lang="en-US" altLang="en-US" sz="3200" dirty="0">
                <a:latin typeface="+mj-lt"/>
              </a:rPr>
              <a:t>If you were allergic to E104 which sweets would it not be safe for you to eat?</a:t>
            </a:r>
            <a:endParaRPr lang="en-US" altLang="en-US" sz="1400" dirty="0">
              <a:latin typeface="+mj-lt"/>
            </a:endParaRPr>
          </a:p>
          <a:p>
            <a:pPr marL="0" indent="0">
              <a:buNone/>
            </a:pPr>
            <a:r>
              <a:rPr lang="en-US" altLang="en-US" sz="3200" dirty="0">
                <a:solidFill>
                  <a:srgbClr val="006786"/>
                </a:solidFill>
                <a:latin typeface="+mj-lt"/>
              </a:rPr>
              <a:t>Answer =</a:t>
            </a:r>
          </a:p>
        </p:txBody>
      </p:sp>
      <p:sp>
        <p:nvSpPr>
          <p:cNvPr id="21197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2424114" y="6001764"/>
            <a:ext cx="43878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006786"/>
                </a:solidFill>
              </a:rPr>
              <a:t>green, brown and yellow.</a:t>
            </a:r>
            <a:endParaRPr lang="en-GB" altLang="en-US" sz="3200" dirty="0">
              <a:solidFill>
                <a:srgbClr val="006786"/>
              </a:solidFill>
            </a:endParaRPr>
          </a:p>
        </p:txBody>
      </p:sp>
      <p:grpSp>
        <p:nvGrpSpPr>
          <p:cNvPr id="211978" name="Group 10"/>
          <p:cNvGrpSpPr>
            <a:grpSpLocks/>
          </p:cNvGrpSpPr>
          <p:nvPr/>
        </p:nvGrpSpPr>
        <p:grpSpPr bwMode="auto">
          <a:xfrm>
            <a:off x="2424114" y="908050"/>
            <a:ext cx="7483475" cy="3030538"/>
            <a:chOff x="567" y="572"/>
            <a:chExt cx="4714" cy="1909"/>
          </a:xfrm>
        </p:grpSpPr>
        <p:pic>
          <p:nvPicPr>
            <p:cNvPr id="211979" name="Picture 11" descr="7E_p_ap_004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572"/>
              <a:ext cx="2809" cy="1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980" name="Picture 12" descr="7E_p_ap_004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578"/>
              <a:ext cx="1895" cy="1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14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1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71379"/>
              </p:ext>
            </p:extLst>
          </p:nvPr>
        </p:nvGraphicFramePr>
        <p:xfrm>
          <a:off x="890194" y="1868979"/>
          <a:ext cx="10411612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5806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205806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Chromatography Practical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72578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ECD35F-0B20-4ECA-BD42-FCE6822091EA}"/>
              </a:ext>
            </a:extLst>
          </p:cNvPr>
          <p:cNvSpPr txBox="1"/>
          <p:nvPr/>
        </p:nvSpPr>
        <p:spPr>
          <a:xfrm>
            <a:off x="648305" y="781353"/>
            <a:ext cx="10508342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Calibri Light"/>
                <a:cs typeface="Calibri Light"/>
              </a:rPr>
              <a:t>1 What E happens when a liquid turns to gas only at its surface? 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sz="3200" dirty="0">
                <a:latin typeface="Calibri Light"/>
                <a:cs typeface="Calibri Light"/>
              </a:rPr>
              <a:t>2 What DS is left behind when a solution is heated? 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Calibri Light"/>
                <a:cs typeface="Calibri Light"/>
              </a:rPr>
              <a:t>3 Which SC is a substance found in rock salt? 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Calibri Light"/>
                <a:cs typeface="Calibri Light"/>
              </a:rPr>
              <a:t>4 What B means salty water? 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Calibri Light"/>
                <a:cs typeface="Calibri Light"/>
              </a:rPr>
              <a:t>5 What SS is made by evaporating sea water? 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Calibri Light"/>
                <a:cs typeface="Calibri Light"/>
              </a:rPr>
              <a:t>6 What B is when all parts of a liquid are turning into a gas at once? 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Calibri Light"/>
                <a:cs typeface="Calibri Light"/>
              </a:rPr>
              <a:t>7 Which BP is the temperature at which a liquid boils? </a:t>
            </a:r>
          </a:p>
        </p:txBody>
      </p:sp>
    </p:spTree>
    <p:extLst>
      <p:ext uri="{BB962C8B-B14F-4D97-AF65-F5344CB8AC3E}">
        <p14:creationId xmlns:p14="http://schemas.microsoft.com/office/powerpoint/2010/main" val="342594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E135-977F-4B3E-A2EC-17FF97E8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Ink and Dye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605A-2389-4ED0-845F-7C63EAFB2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726" y="1690688"/>
            <a:ext cx="4788440" cy="3960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800" dirty="0">
                <a:latin typeface="+mj-lt"/>
              </a:rPr>
              <a:t>A solid coloured pigment is dissolved into a liquid; making a coloured solutions</a:t>
            </a:r>
          </a:p>
        </p:txBody>
      </p:sp>
      <p:pic>
        <p:nvPicPr>
          <p:cNvPr id="2050" name="Picture 2" descr="Image result for pigments">
            <a:extLst>
              <a:ext uri="{FF2B5EF4-FFF2-40B4-BE49-F238E27FC236}">
                <a16:creationId xmlns:a16="http://schemas.microsoft.com/office/drawing/2014/main" id="{2DBFED0B-13C4-4779-9EFB-40714548D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34" y="1690688"/>
            <a:ext cx="5287893" cy="396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0EF30B0-EF24-42DC-8B96-B2F3C5EA28D5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681E4F-0B9E-41DD-AD05-AF767B32CCB3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E1FFA1-9535-40A1-8520-17DDB443D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40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29ED-300A-4D3D-BE94-42117CEF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Think about this…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3880F-81BD-482B-B25D-175850912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41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400" dirty="0">
                <a:latin typeface="+mj-lt"/>
              </a:rPr>
              <a:t>How many ink cartridges does a printer use? </a:t>
            </a:r>
          </a:p>
          <a:p>
            <a:pPr marL="0" indent="0">
              <a:buNone/>
            </a:pPr>
            <a:endParaRPr lang="en-IE" sz="4400" dirty="0">
              <a:latin typeface="+mj-lt"/>
            </a:endParaRPr>
          </a:p>
          <a:p>
            <a:pPr marL="0" indent="0">
              <a:buNone/>
            </a:pPr>
            <a:r>
              <a:rPr lang="en-IE" sz="4400" dirty="0">
                <a:latin typeface="+mj-lt"/>
              </a:rPr>
              <a:t>How many colours does it produce?</a:t>
            </a:r>
          </a:p>
        </p:txBody>
      </p:sp>
      <p:pic>
        <p:nvPicPr>
          <p:cNvPr id="3074" name="Picture 2" descr="Image result for printer">
            <a:extLst>
              <a:ext uri="{FF2B5EF4-FFF2-40B4-BE49-F238E27FC236}">
                <a16:creationId xmlns:a16="http://schemas.microsoft.com/office/drawing/2014/main" id="{F3DE88B7-B912-439B-A112-0C556A13C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69" y="154865"/>
            <a:ext cx="3341520" cy="33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rinter ink">
            <a:extLst>
              <a:ext uri="{FF2B5EF4-FFF2-40B4-BE49-F238E27FC236}">
                <a16:creationId xmlns:a16="http://schemas.microsoft.com/office/drawing/2014/main" id="{64D7B2A4-0446-4D83-A2AC-644C5481F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309" y="3921836"/>
            <a:ext cx="3257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8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F5DD-0786-4B42-BD23-49C4DCD1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Watch and Complete </a:t>
            </a:r>
            <a:r>
              <a:rPr lang="en-IE" sz="3200" dirty="0">
                <a:hlinkClick r:id="rId2"/>
              </a:rPr>
              <a:t>(video)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26D6F-8A86-4445-BDBF-BA07E050A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4832" cy="435133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IE" sz="3500" dirty="0">
                <a:latin typeface="+mj-lt"/>
              </a:rPr>
              <a:t>Chromatography separates substances _________ in a mixture in order to identify each substance.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IE" sz="3500" dirty="0">
                <a:latin typeface="+mj-lt"/>
              </a:rPr>
              <a:t>It can be used to find out which colours are ________ together in different paints, dyes and inks.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IE" sz="3500" dirty="0">
                <a:latin typeface="+mj-lt"/>
              </a:rPr>
              <a:t>The substances are carried at different ________, which separates them out</a:t>
            </a:r>
          </a:p>
        </p:txBody>
      </p:sp>
      <p:pic>
        <p:nvPicPr>
          <p:cNvPr id="4098" name="Picture 2" descr="Image result for skittles in water">
            <a:extLst>
              <a:ext uri="{FF2B5EF4-FFF2-40B4-BE49-F238E27FC236}">
                <a16:creationId xmlns:a16="http://schemas.microsoft.com/office/drawing/2014/main" id="{0B70891B-BF47-4A41-A999-0D1394234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032" y="1885783"/>
            <a:ext cx="3769893" cy="37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547D9-AEE2-49E6-A013-27C6A892D5FE}"/>
              </a:ext>
            </a:extLst>
          </p:cNvPr>
          <p:cNvSpPr txBox="1"/>
          <p:nvPr/>
        </p:nvSpPr>
        <p:spPr>
          <a:xfrm>
            <a:off x="966798" y="2237202"/>
            <a:ext cx="230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dissolved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51B4A-F372-42D5-A76D-9472131A6C5B}"/>
              </a:ext>
            </a:extLst>
          </p:cNvPr>
          <p:cNvSpPr txBox="1"/>
          <p:nvPr/>
        </p:nvSpPr>
        <p:spPr>
          <a:xfrm>
            <a:off x="3080519" y="3974468"/>
            <a:ext cx="230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mixed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2E728-EF74-483E-AD55-D65CE3532D7C}"/>
              </a:ext>
            </a:extLst>
          </p:cNvPr>
          <p:cNvSpPr txBox="1"/>
          <p:nvPr/>
        </p:nvSpPr>
        <p:spPr>
          <a:xfrm>
            <a:off x="966797" y="5655676"/>
            <a:ext cx="230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speeds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3C166-0517-4632-9246-AF24F31329BE}"/>
              </a:ext>
            </a:extLst>
          </p:cNvPr>
          <p:cNvSpPr txBox="1"/>
          <p:nvPr/>
        </p:nvSpPr>
        <p:spPr>
          <a:xfrm>
            <a:off x="7475764" y="137590"/>
            <a:ext cx="4716236" cy="6599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Copy &amp; Complete</a:t>
            </a:r>
          </a:p>
        </p:txBody>
      </p:sp>
    </p:spTree>
    <p:extLst>
      <p:ext uri="{BB962C8B-B14F-4D97-AF65-F5344CB8AC3E}">
        <p14:creationId xmlns:p14="http://schemas.microsoft.com/office/powerpoint/2010/main" val="29568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52D80-D885-439B-B9D1-993D358A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Copy and Label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B344E74-8D0F-421F-9909-E5CAE99F8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0" t="14582" r="68111" b="36384"/>
          <a:stretch/>
        </p:blipFill>
        <p:spPr>
          <a:xfrm>
            <a:off x="838200" y="1690688"/>
            <a:ext cx="4672263" cy="450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7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52D80-D885-439B-B9D1-993D358A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Copy and Label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B344E74-8D0F-421F-9909-E5CAE99F8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0" t="14582" r="51683" b="36384"/>
          <a:stretch/>
        </p:blipFill>
        <p:spPr>
          <a:xfrm>
            <a:off x="838200" y="1690688"/>
            <a:ext cx="7355215" cy="450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29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62EB15-4A07-41BA-B3C1-50007D9A00AC}" vid="{278166B1-8DBC-4D68-9D41-3770ABBDE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BE48FC-00AF-4431-BF20-705D2D6000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E42C24-B700-4289-B654-783D1BAE23B6}">
  <ds:schemaRefs>
    <ds:schemaRef ds:uri="http://schemas.microsoft.com/office/2006/documentManagement/types"/>
    <ds:schemaRef ds:uri="caa02d93-d17b-4249-a0c5-afeca33be5b7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b496163d-89a1-4d48-9d31-68cb6b4034b6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2472A0D-A1EB-443A-9CB5-FCE09E2FAD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674</TotalTime>
  <Words>858</Words>
  <Application>Microsoft Office PowerPoint</Application>
  <PresentationFormat>Widescreen</PresentationFormat>
  <Paragraphs>104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Gungsuh</vt:lpstr>
      <vt:lpstr>Arial</vt:lpstr>
      <vt:lpstr>Calibri</vt:lpstr>
      <vt:lpstr>Calibri Light</vt:lpstr>
      <vt:lpstr>Gabriola</vt:lpstr>
      <vt:lpstr>Gisha</vt:lpstr>
      <vt:lpstr>Office Theme</vt:lpstr>
      <vt:lpstr>PowerPoint Presentation</vt:lpstr>
      <vt:lpstr>Ed: Chromatography</vt:lpstr>
      <vt:lpstr>PowerPoint Presentation</vt:lpstr>
      <vt:lpstr>PowerPoint Presentation</vt:lpstr>
      <vt:lpstr>Ink and Dye</vt:lpstr>
      <vt:lpstr>Think about this…</vt:lpstr>
      <vt:lpstr>Watch and Complete (video)</vt:lpstr>
      <vt:lpstr>Copy and Label </vt:lpstr>
      <vt:lpstr>Copy and Label </vt:lpstr>
      <vt:lpstr>PowerPoint Presentation</vt:lpstr>
      <vt:lpstr>Experiment</vt:lpstr>
      <vt:lpstr>Uses of Chromatography</vt:lpstr>
      <vt:lpstr>PowerPoint Presentation</vt:lpstr>
      <vt:lpstr>PowerPoint Presentation</vt:lpstr>
      <vt:lpstr>Analysing your Results </vt:lpstr>
      <vt:lpstr>Analysing a Chromatogram</vt:lpstr>
      <vt:lpstr>Analysing a chromatogram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10</cp:revision>
  <dcterms:created xsi:type="dcterms:W3CDTF">2021-09-17T15:46:21Z</dcterms:created>
  <dcterms:modified xsi:type="dcterms:W3CDTF">2022-07-05T08:55:48Z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