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sldIdLst>
    <p:sldId id="395" r:id="rId5"/>
    <p:sldId id="397" r:id="rId6"/>
    <p:sldId id="396" r:id="rId7"/>
    <p:sldId id="398" r:id="rId8"/>
    <p:sldId id="399" r:id="rId9"/>
    <p:sldId id="378" r:id="rId10"/>
    <p:sldId id="400" r:id="rId11"/>
    <p:sldId id="401" r:id="rId12"/>
    <p:sldId id="402" r:id="rId13"/>
    <p:sldId id="403" r:id="rId14"/>
    <p:sldId id="404" r:id="rId15"/>
    <p:sldId id="405" r:id="rId16"/>
    <p:sldId id="278" r:id="rId17"/>
    <p:sldId id="416" r:id="rId18"/>
    <p:sldId id="277" r:id="rId19"/>
    <p:sldId id="406" r:id="rId20"/>
    <p:sldId id="407" r:id="rId21"/>
    <p:sldId id="408" r:id="rId22"/>
    <p:sldId id="409" r:id="rId23"/>
    <p:sldId id="335" r:id="rId24"/>
    <p:sldId id="410" r:id="rId25"/>
    <p:sldId id="411" r:id="rId26"/>
    <p:sldId id="412" r:id="rId27"/>
    <p:sldId id="413" r:id="rId28"/>
    <p:sldId id="390" r:id="rId29"/>
    <p:sldId id="41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 Callanan" userId="951668ec-da26-491a-9b8a-af24bfeff26b" providerId="ADAL" clId="{2E2258F1-D5AE-4753-A91B-784FD7C7D4E3}"/>
    <pc:docChg chg="delSld">
      <pc:chgData name="D Callanan" userId="951668ec-da26-491a-9b8a-af24bfeff26b" providerId="ADAL" clId="{2E2258F1-D5AE-4753-A91B-784FD7C7D4E3}" dt="2022-07-13T12:21:50.132" v="160" actId="2696"/>
      <pc:docMkLst>
        <pc:docMk/>
      </pc:docMkLst>
      <pc:sldChg chg="del">
        <pc:chgData name="D Callanan" userId="951668ec-da26-491a-9b8a-af24bfeff26b" providerId="ADAL" clId="{2E2258F1-D5AE-4753-A91B-784FD7C7D4E3}" dt="2022-07-13T12:21:36.560" v="34" actId="2696"/>
        <pc:sldMkLst>
          <pc:docMk/>
          <pc:sldMk cId="3725783310" sldId="256"/>
        </pc:sldMkLst>
      </pc:sldChg>
      <pc:sldChg chg="del">
        <pc:chgData name="D Callanan" userId="951668ec-da26-491a-9b8a-af24bfeff26b" providerId="ADAL" clId="{2E2258F1-D5AE-4753-A91B-784FD7C7D4E3}" dt="2022-07-13T12:21:36.553" v="33" actId="2696"/>
        <pc:sldMkLst>
          <pc:docMk/>
          <pc:sldMk cId="1348374017" sldId="257"/>
        </pc:sldMkLst>
      </pc:sldChg>
      <pc:sldChg chg="del">
        <pc:chgData name="D Callanan" userId="951668ec-da26-491a-9b8a-af24bfeff26b" providerId="ADAL" clId="{2E2258F1-D5AE-4753-A91B-784FD7C7D4E3}" dt="2022-07-13T12:21:36.518" v="28" actId="2696"/>
        <pc:sldMkLst>
          <pc:docMk/>
          <pc:sldMk cId="1302646345" sldId="258"/>
        </pc:sldMkLst>
      </pc:sldChg>
      <pc:sldChg chg="del">
        <pc:chgData name="D Callanan" userId="951668ec-da26-491a-9b8a-af24bfeff26b" providerId="ADAL" clId="{2E2258F1-D5AE-4753-A91B-784FD7C7D4E3}" dt="2022-07-13T12:21:48.877" v="45" actId="2696"/>
        <pc:sldMkLst>
          <pc:docMk/>
          <pc:sldMk cId="1791247421" sldId="265"/>
        </pc:sldMkLst>
      </pc:sldChg>
      <pc:sldChg chg="del">
        <pc:chgData name="D Callanan" userId="951668ec-da26-491a-9b8a-af24bfeff26b" providerId="ADAL" clId="{2E2258F1-D5AE-4753-A91B-784FD7C7D4E3}" dt="2022-07-13T12:21:48.855" v="43" actId="2696"/>
        <pc:sldMkLst>
          <pc:docMk/>
          <pc:sldMk cId="2672467961" sldId="266"/>
        </pc:sldMkLst>
      </pc:sldChg>
      <pc:sldChg chg="del">
        <pc:chgData name="D Callanan" userId="951668ec-da26-491a-9b8a-af24bfeff26b" providerId="ADAL" clId="{2E2258F1-D5AE-4753-A91B-784FD7C7D4E3}" dt="2022-07-13T12:21:48.907" v="47" actId="2696"/>
        <pc:sldMkLst>
          <pc:docMk/>
          <pc:sldMk cId="2845135904" sldId="267"/>
        </pc:sldMkLst>
      </pc:sldChg>
      <pc:sldChg chg="del">
        <pc:chgData name="D Callanan" userId="951668ec-da26-491a-9b8a-af24bfeff26b" providerId="ADAL" clId="{2E2258F1-D5AE-4753-A91B-784FD7C7D4E3}" dt="2022-07-13T12:21:36.438" v="17" actId="2696"/>
        <pc:sldMkLst>
          <pc:docMk/>
          <pc:sldMk cId="0" sldId="270"/>
        </pc:sldMkLst>
      </pc:sldChg>
      <pc:sldChg chg="del">
        <pc:chgData name="D Callanan" userId="951668ec-da26-491a-9b8a-af24bfeff26b" providerId="ADAL" clId="{2E2258F1-D5AE-4753-A91B-784FD7C7D4E3}" dt="2022-07-13T12:21:49.529" v="100" actId="2696"/>
        <pc:sldMkLst>
          <pc:docMk/>
          <pc:sldMk cId="3090834954" sldId="273"/>
        </pc:sldMkLst>
      </pc:sldChg>
      <pc:sldChg chg="del">
        <pc:chgData name="D Callanan" userId="951668ec-da26-491a-9b8a-af24bfeff26b" providerId="ADAL" clId="{2E2258F1-D5AE-4753-A91B-784FD7C7D4E3}" dt="2022-07-13T12:21:49.296" v="82" actId="2696"/>
        <pc:sldMkLst>
          <pc:docMk/>
          <pc:sldMk cId="393816408" sldId="279"/>
        </pc:sldMkLst>
      </pc:sldChg>
      <pc:sldChg chg="del">
        <pc:chgData name="D Callanan" userId="951668ec-da26-491a-9b8a-af24bfeff26b" providerId="ADAL" clId="{2E2258F1-D5AE-4753-A91B-784FD7C7D4E3}" dt="2022-07-13T12:21:49.304" v="83" actId="2696"/>
        <pc:sldMkLst>
          <pc:docMk/>
          <pc:sldMk cId="818994907" sldId="280"/>
        </pc:sldMkLst>
      </pc:sldChg>
      <pc:sldChg chg="del">
        <pc:chgData name="D Callanan" userId="951668ec-da26-491a-9b8a-af24bfeff26b" providerId="ADAL" clId="{2E2258F1-D5AE-4753-A91B-784FD7C7D4E3}" dt="2022-07-13T12:21:49.318" v="84" actId="2696"/>
        <pc:sldMkLst>
          <pc:docMk/>
          <pc:sldMk cId="3986741995" sldId="282"/>
        </pc:sldMkLst>
      </pc:sldChg>
      <pc:sldChg chg="del">
        <pc:chgData name="D Callanan" userId="951668ec-da26-491a-9b8a-af24bfeff26b" providerId="ADAL" clId="{2E2258F1-D5AE-4753-A91B-784FD7C7D4E3}" dt="2022-07-13T12:21:36.446" v="18" actId="2696"/>
        <pc:sldMkLst>
          <pc:docMk/>
          <pc:sldMk cId="1681228044" sldId="283"/>
        </pc:sldMkLst>
      </pc:sldChg>
      <pc:sldChg chg="del">
        <pc:chgData name="D Callanan" userId="951668ec-da26-491a-9b8a-af24bfeff26b" providerId="ADAL" clId="{2E2258F1-D5AE-4753-A91B-784FD7C7D4E3}" dt="2022-07-13T12:21:49.579" v="103" actId="2696"/>
        <pc:sldMkLst>
          <pc:docMk/>
          <pc:sldMk cId="4022601862" sldId="285"/>
        </pc:sldMkLst>
      </pc:sldChg>
      <pc:sldChg chg="del">
        <pc:chgData name="D Callanan" userId="951668ec-da26-491a-9b8a-af24bfeff26b" providerId="ADAL" clId="{2E2258F1-D5AE-4753-A91B-784FD7C7D4E3}" dt="2022-07-13T12:21:49.263" v="79" actId="2696"/>
        <pc:sldMkLst>
          <pc:docMk/>
          <pc:sldMk cId="2289795833" sldId="288"/>
        </pc:sldMkLst>
      </pc:sldChg>
      <pc:sldChg chg="del">
        <pc:chgData name="D Callanan" userId="951668ec-da26-491a-9b8a-af24bfeff26b" providerId="ADAL" clId="{2E2258F1-D5AE-4753-A91B-784FD7C7D4E3}" dt="2022-07-13T12:21:49.645" v="108" actId="2696"/>
        <pc:sldMkLst>
          <pc:docMk/>
          <pc:sldMk cId="129995851" sldId="289"/>
        </pc:sldMkLst>
      </pc:sldChg>
      <pc:sldChg chg="del">
        <pc:chgData name="D Callanan" userId="951668ec-da26-491a-9b8a-af24bfeff26b" providerId="ADAL" clId="{2E2258F1-D5AE-4753-A91B-784FD7C7D4E3}" dt="2022-07-13T12:21:49.625" v="107" actId="2696"/>
        <pc:sldMkLst>
          <pc:docMk/>
          <pc:sldMk cId="4149478347" sldId="291"/>
        </pc:sldMkLst>
      </pc:sldChg>
      <pc:sldChg chg="del">
        <pc:chgData name="D Callanan" userId="951668ec-da26-491a-9b8a-af24bfeff26b" providerId="ADAL" clId="{2E2258F1-D5AE-4753-A91B-784FD7C7D4E3}" dt="2022-07-13T12:21:49.672" v="111" actId="2696"/>
        <pc:sldMkLst>
          <pc:docMk/>
          <pc:sldMk cId="3876511001" sldId="292"/>
        </pc:sldMkLst>
      </pc:sldChg>
      <pc:sldChg chg="del">
        <pc:chgData name="D Callanan" userId="951668ec-da26-491a-9b8a-af24bfeff26b" providerId="ADAL" clId="{2E2258F1-D5AE-4753-A91B-784FD7C7D4E3}" dt="2022-07-13T12:21:48.867" v="44" actId="2696"/>
        <pc:sldMkLst>
          <pc:docMk/>
          <pc:sldMk cId="2600982365" sldId="293"/>
        </pc:sldMkLst>
      </pc:sldChg>
      <pc:sldChg chg="del">
        <pc:chgData name="D Callanan" userId="951668ec-da26-491a-9b8a-af24bfeff26b" providerId="ADAL" clId="{2E2258F1-D5AE-4753-A91B-784FD7C7D4E3}" dt="2022-07-13T12:21:49.610" v="106" actId="2696"/>
        <pc:sldMkLst>
          <pc:docMk/>
          <pc:sldMk cId="1094945597" sldId="295"/>
        </pc:sldMkLst>
      </pc:sldChg>
      <pc:sldChg chg="del">
        <pc:chgData name="D Callanan" userId="951668ec-da26-491a-9b8a-af24bfeff26b" providerId="ADAL" clId="{2E2258F1-D5AE-4753-A91B-784FD7C7D4E3}" dt="2022-07-13T12:21:49.559" v="102" actId="2696"/>
        <pc:sldMkLst>
          <pc:docMk/>
          <pc:sldMk cId="418130764" sldId="296"/>
        </pc:sldMkLst>
      </pc:sldChg>
      <pc:sldChg chg="del">
        <pc:chgData name="D Callanan" userId="951668ec-da26-491a-9b8a-af24bfeff26b" providerId="ADAL" clId="{2E2258F1-D5AE-4753-A91B-784FD7C7D4E3}" dt="2022-07-13T12:21:49.689" v="113" actId="2696"/>
        <pc:sldMkLst>
          <pc:docMk/>
          <pc:sldMk cId="3880322156" sldId="297"/>
        </pc:sldMkLst>
      </pc:sldChg>
      <pc:sldChg chg="del">
        <pc:chgData name="D Callanan" userId="951668ec-da26-491a-9b8a-af24bfeff26b" providerId="ADAL" clId="{2E2258F1-D5AE-4753-A91B-784FD7C7D4E3}" dt="2022-07-13T12:21:36.540" v="31" actId="2696"/>
        <pc:sldMkLst>
          <pc:docMk/>
          <pc:sldMk cId="762864904" sldId="300"/>
        </pc:sldMkLst>
      </pc:sldChg>
      <pc:sldChg chg="del">
        <pc:chgData name="D Callanan" userId="951668ec-da26-491a-9b8a-af24bfeff26b" providerId="ADAL" clId="{2E2258F1-D5AE-4753-A91B-784FD7C7D4E3}" dt="2022-07-13T12:21:36.530" v="30" actId="2696"/>
        <pc:sldMkLst>
          <pc:docMk/>
          <pc:sldMk cId="465922361" sldId="301"/>
        </pc:sldMkLst>
      </pc:sldChg>
      <pc:sldChg chg="del">
        <pc:chgData name="D Callanan" userId="951668ec-da26-491a-9b8a-af24bfeff26b" providerId="ADAL" clId="{2E2258F1-D5AE-4753-A91B-784FD7C7D4E3}" dt="2022-07-13T12:21:36.525" v="29" actId="2696"/>
        <pc:sldMkLst>
          <pc:docMk/>
          <pc:sldMk cId="2128042827" sldId="302"/>
        </pc:sldMkLst>
      </pc:sldChg>
      <pc:sldChg chg="del">
        <pc:chgData name="D Callanan" userId="951668ec-da26-491a-9b8a-af24bfeff26b" providerId="ADAL" clId="{2E2258F1-D5AE-4753-A91B-784FD7C7D4E3}" dt="2022-07-13T12:21:36.347" v="5" actId="2696"/>
        <pc:sldMkLst>
          <pc:docMk/>
          <pc:sldMk cId="1267048268" sldId="336"/>
        </pc:sldMkLst>
      </pc:sldChg>
      <pc:sldChg chg="del">
        <pc:chgData name="D Callanan" userId="951668ec-da26-491a-9b8a-af24bfeff26b" providerId="ADAL" clId="{2E2258F1-D5AE-4753-A91B-784FD7C7D4E3}" dt="2022-07-13T12:21:36.482" v="23" actId="2696"/>
        <pc:sldMkLst>
          <pc:docMk/>
          <pc:sldMk cId="1639312580" sldId="347"/>
        </pc:sldMkLst>
      </pc:sldChg>
      <pc:sldChg chg="del">
        <pc:chgData name="D Callanan" userId="951668ec-da26-491a-9b8a-af24bfeff26b" providerId="ADAL" clId="{2E2258F1-D5AE-4753-A91B-784FD7C7D4E3}" dt="2022-07-13T12:21:36.341" v="4" actId="2696"/>
        <pc:sldMkLst>
          <pc:docMk/>
          <pc:sldMk cId="2169378179" sldId="366"/>
        </pc:sldMkLst>
      </pc:sldChg>
      <pc:sldChg chg="del">
        <pc:chgData name="D Callanan" userId="951668ec-da26-491a-9b8a-af24bfeff26b" providerId="ADAL" clId="{2E2258F1-D5AE-4753-A91B-784FD7C7D4E3}" dt="2022-07-13T12:21:36.330" v="3" actId="2696"/>
        <pc:sldMkLst>
          <pc:docMk/>
          <pc:sldMk cId="2527422655" sldId="367"/>
        </pc:sldMkLst>
      </pc:sldChg>
      <pc:sldChg chg="del">
        <pc:chgData name="D Callanan" userId="951668ec-da26-491a-9b8a-af24bfeff26b" providerId="ADAL" clId="{2E2258F1-D5AE-4753-A91B-784FD7C7D4E3}" dt="2022-07-13T12:21:36.324" v="2" actId="2696"/>
        <pc:sldMkLst>
          <pc:docMk/>
          <pc:sldMk cId="2012329550" sldId="368"/>
        </pc:sldMkLst>
      </pc:sldChg>
      <pc:sldChg chg="del">
        <pc:chgData name="D Callanan" userId="951668ec-da26-491a-9b8a-af24bfeff26b" providerId="ADAL" clId="{2E2258F1-D5AE-4753-A91B-784FD7C7D4E3}" dt="2022-07-13T12:21:36.317" v="1" actId="2696"/>
        <pc:sldMkLst>
          <pc:docMk/>
          <pc:sldMk cId="3626865698" sldId="369"/>
        </pc:sldMkLst>
      </pc:sldChg>
      <pc:sldChg chg="del">
        <pc:chgData name="D Callanan" userId="951668ec-da26-491a-9b8a-af24bfeff26b" providerId="ADAL" clId="{2E2258F1-D5AE-4753-A91B-784FD7C7D4E3}" dt="2022-07-13T12:21:36.310" v="0" actId="2696"/>
        <pc:sldMkLst>
          <pc:docMk/>
          <pc:sldMk cId="3338922268" sldId="370"/>
        </pc:sldMkLst>
      </pc:sldChg>
      <pc:sldChg chg="del">
        <pc:chgData name="D Callanan" userId="951668ec-da26-491a-9b8a-af24bfeff26b" providerId="ADAL" clId="{2E2258F1-D5AE-4753-A91B-784FD7C7D4E3}" dt="2022-07-13T12:21:36.546" v="32" actId="2696"/>
        <pc:sldMkLst>
          <pc:docMk/>
          <pc:sldMk cId="2330210994" sldId="371"/>
        </pc:sldMkLst>
      </pc:sldChg>
      <pc:sldChg chg="del">
        <pc:chgData name="D Callanan" userId="951668ec-da26-491a-9b8a-af24bfeff26b" providerId="ADAL" clId="{2E2258F1-D5AE-4753-A91B-784FD7C7D4E3}" dt="2022-07-13T12:21:36.506" v="27" actId="2696"/>
        <pc:sldMkLst>
          <pc:docMk/>
          <pc:sldMk cId="680844924" sldId="372"/>
        </pc:sldMkLst>
      </pc:sldChg>
      <pc:sldChg chg="del">
        <pc:chgData name="D Callanan" userId="951668ec-da26-491a-9b8a-af24bfeff26b" providerId="ADAL" clId="{2E2258F1-D5AE-4753-A91B-784FD7C7D4E3}" dt="2022-07-13T12:21:36.376" v="9" actId="2696"/>
        <pc:sldMkLst>
          <pc:docMk/>
          <pc:sldMk cId="3900937190" sldId="375"/>
        </pc:sldMkLst>
      </pc:sldChg>
      <pc:sldChg chg="del">
        <pc:chgData name="D Callanan" userId="951668ec-da26-491a-9b8a-af24bfeff26b" providerId="ADAL" clId="{2E2258F1-D5AE-4753-A91B-784FD7C7D4E3}" dt="2022-07-13T12:21:36.355" v="6" actId="2696"/>
        <pc:sldMkLst>
          <pc:docMk/>
          <pc:sldMk cId="433847596" sldId="376"/>
        </pc:sldMkLst>
      </pc:sldChg>
      <pc:sldChg chg="del">
        <pc:chgData name="D Callanan" userId="951668ec-da26-491a-9b8a-af24bfeff26b" providerId="ADAL" clId="{2E2258F1-D5AE-4753-A91B-784FD7C7D4E3}" dt="2022-07-13T12:21:36.368" v="8" actId="2696"/>
        <pc:sldMkLst>
          <pc:docMk/>
          <pc:sldMk cId="175800895" sldId="377"/>
        </pc:sldMkLst>
      </pc:sldChg>
      <pc:sldChg chg="del">
        <pc:chgData name="D Callanan" userId="951668ec-da26-491a-9b8a-af24bfeff26b" providerId="ADAL" clId="{2E2258F1-D5AE-4753-A91B-784FD7C7D4E3}" dt="2022-07-13T12:21:36.408" v="13" actId="2696"/>
        <pc:sldMkLst>
          <pc:docMk/>
          <pc:sldMk cId="2000223560" sldId="379"/>
        </pc:sldMkLst>
      </pc:sldChg>
      <pc:sldChg chg="del">
        <pc:chgData name="D Callanan" userId="951668ec-da26-491a-9b8a-af24bfeff26b" providerId="ADAL" clId="{2E2258F1-D5AE-4753-A91B-784FD7C7D4E3}" dt="2022-07-13T12:21:36.453" v="19" actId="2696"/>
        <pc:sldMkLst>
          <pc:docMk/>
          <pc:sldMk cId="708238117" sldId="380"/>
        </pc:sldMkLst>
      </pc:sldChg>
      <pc:sldChg chg="del">
        <pc:chgData name="D Callanan" userId="951668ec-da26-491a-9b8a-af24bfeff26b" providerId="ADAL" clId="{2E2258F1-D5AE-4753-A91B-784FD7C7D4E3}" dt="2022-07-13T12:21:36.475" v="22" actId="2696"/>
        <pc:sldMkLst>
          <pc:docMk/>
          <pc:sldMk cId="3894345093" sldId="382"/>
        </pc:sldMkLst>
      </pc:sldChg>
      <pc:sldChg chg="del">
        <pc:chgData name="D Callanan" userId="951668ec-da26-491a-9b8a-af24bfeff26b" providerId="ADAL" clId="{2E2258F1-D5AE-4753-A91B-784FD7C7D4E3}" dt="2022-07-13T12:21:36.460" v="20" actId="2696"/>
        <pc:sldMkLst>
          <pc:docMk/>
          <pc:sldMk cId="2950505165" sldId="383"/>
        </pc:sldMkLst>
      </pc:sldChg>
      <pc:sldChg chg="del">
        <pc:chgData name="D Callanan" userId="951668ec-da26-491a-9b8a-af24bfeff26b" providerId="ADAL" clId="{2E2258F1-D5AE-4753-A91B-784FD7C7D4E3}" dt="2022-07-13T12:21:36.467" v="21" actId="2696"/>
        <pc:sldMkLst>
          <pc:docMk/>
          <pc:sldMk cId="1697919857" sldId="384"/>
        </pc:sldMkLst>
      </pc:sldChg>
      <pc:sldChg chg="del">
        <pc:chgData name="D Callanan" userId="951668ec-da26-491a-9b8a-af24bfeff26b" providerId="ADAL" clId="{2E2258F1-D5AE-4753-A91B-784FD7C7D4E3}" dt="2022-07-13T12:21:36.504" v="26" actId="2696"/>
        <pc:sldMkLst>
          <pc:docMk/>
          <pc:sldMk cId="2215464268" sldId="385"/>
        </pc:sldMkLst>
      </pc:sldChg>
      <pc:sldChg chg="del">
        <pc:chgData name="D Callanan" userId="951668ec-da26-491a-9b8a-af24bfeff26b" providerId="ADAL" clId="{2E2258F1-D5AE-4753-A91B-784FD7C7D4E3}" dt="2022-07-13T12:21:36.498" v="25" actId="2696"/>
        <pc:sldMkLst>
          <pc:docMk/>
          <pc:sldMk cId="1728413458" sldId="386"/>
        </pc:sldMkLst>
      </pc:sldChg>
      <pc:sldChg chg="del">
        <pc:chgData name="D Callanan" userId="951668ec-da26-491a-9b8a-af24bfeff26b" providerId="ADAL" clId="{2E2258F1-D5AE-4753-A91B-784FD7C7D4E3}" dt="2022-07-13T12:21:36.415" v="14" actId="2696"/>
        <pc:sldMkLst>
          <pc:docMk/>
          <pc:sldMk cId="1115314988" sldId="387"/>
        </pc:sldMkLst>
      </pc:sldChg>
      <pc:sldChg chg="del">
        <pc:chgData name="D Callanan" userId="951668ec-da26-491a-9b8a-af24bfeff26b" providerId="ADAL" clId="{2E2258F1-D5AE-4753-A91B-784FD7C7D4E3}" dt="2022-07-13T12:21:36.395" v="12" actId="2696"/>
        <pc:sldMkLst>
          <pc:docMk/>
          <pc:sldMk cId="2783545439" sldId="388"/>
        </pc:sldMkLst>
      </pc:sldChg>
      <pc:sldChg chg="del">
        <pc:chgData name="D Callanan" userId="951668ec-da26-491a-9b8a-af24bfeff26b" providerId="ADAL" clId="{2E2258F1-D5AE-4753-A91B-784FD7C7D4E3}" dt="2022-07-13T12:21:36.422" v="15" actId="2696"/>
        <pc:sldMkLst>
          <pc:docMk/>
          <pc:sldMk cId="2132792916" sldId="389"/>
        </pc:sldMkLst>
      </pc:sldChg>
      <pc:sldChg chg="del">
        <pc:chgData name="D Callanan" userId="951668ec-da26-491a-9b8a-af24bfeff26b" providerId="ADAL" clId="{2E2258F1-D5AE-4753-A91B-784FD7C7D4E3}" dt="2022-07-13T12:21:36.431" v="16" actId="2696"/>
        <pc:sldMkLst>
          <pc:docMk/>
          <pc:sldMk cId="0" sldId="391"/>
        </pc:sldMkLst>
      </pc:sldChg>
      <pc:sldChg chg="del">
        <pc:chgData name="D Callanan" userId="951668ec-da26-491a-9b8a-af24bfeff26b" providerId="ADAL" clId="{2E2258F1-D5AE-4753-A91B-784FD7C7D4E3}" dt="2022-07-13T12:21:36.388" v="11" actId="2696"/>
        <pc:sldMkLst>
          <pc:docMk/>
          <pc:sldMk cId="1800935961" sldId="392"/>
        </pc:sldMkLst>
      </pc:sldChg>
      <pc:sldChg chg="del">
        <pc:chgData name="D Callanan" userId="951668ec-da26-491a-9b8a-af24bfeff26b" providerId="ADAL" clId="{2E2258F1-D5AE-4753-A91B-784FD7C7D4E3}" dt="2022-07-13T12:21:36.362" v="7" actId="2696"/>
        <pc:sldMkLst>
          <pc:docMk/>
          <pc:sldMk cId="2394155863" sldId="393"/>
        </pc:sldMkLst>
      </pc:sldChg>
      <pc:sldChg chg="del">
        <pc:chgData name="D Callanan" userId="951668ec-da26-491a-9b8a-af24bfeff26b" providerId="ADAL" clId="{2E2258F1-D5AE-4753-A91B-784FD7C7D4E3}" dt="2022-07-13T12:21:49.108" v="64" actId="2696"/>
        <pc:sldMkLst>
          <pc:docMk/>
          <pc:sldMk cId="3801100298" sldId="415"/>
        </pc:sldMkLst>
      </pc:sldChg>
      <pc:sldChg chg="del">
        <pc:chgData name="D Callanan" userId="951668ec-da26-491a-9b8a-af24bfeff26b" providerId="ADAL" clId="{2E2258F1-D5AE-4753-A91B-784FD7C7D4E3}" dt="2022-07-13T12:21:48.723" v="35" actId="2696"/>
        <pc:sldMkLst>
          <pc:docMk/>
          <pc:sldMk cId="2180642017" sldId="417"/>
        </pc:sldMkLst>
      </pc:sldChg>
      <pc:sldChg chg="del">
        <pc:chgData name="D Callanan" userId="951668ec-da26-491a-9b8a-af24bfeff26b" providerId="ADAL" clId="{2E2258F1-D5AE-4753-A91B-784FD7C7D4E3}" dt="2022-07-13T12:21:48.764" v="37" actId="2696"/>
        <pc:sldMkLst>
          <pc:docMk/>
          <pc:sldMk cId="1039297908" sldId="418"/>
        </pc:sldMkLst>
      </pc:sldChg>
      <pc:sldChg chg="del">
        <pc:chgData name="D Callanan" userId="951668ec-da26-491a-9b8a-af24bfeff26b" providerId="ADAL" clId="{2E2258F1-D5AE-4753-A91B-784FD7C7D4E3}" dt="2022-07-13T12:21:48.778" v="38" actId="2696"/>
        <pc:sldMkLst>
          <pc:docMk/>
          <pc:sldMk cId="2240185360" sldId="419"/>
        </pc:sldMkLst>
      </pc:sldChg>
      <pc:sldChg chg="del">
        <pc:chgData name="D Callanan" userId="951668ec-da26-491a-9b8a-af24bfeff26b" providerId="ADAL" clId="{2E2258F1-D5AE-4753-A91B-784FD7C7D4E3}" dt="2022-07-13T12:21:48.794" v="39" actId="2696"/>
        <pc:sldMkLst>
          <pc:docMk/>
          <pc:sldMk cId="49257358" sldId="420"/>
        </pc:sldMkLst>
      </pc:sldChg>
      <pc:sldChg chg="del">
        <pc:chgData name="D Callanan" userId="951668ec-da26-491a-9b8a-af24bfeff26b" providerId="ADAL" clId="{2E2258F1-D5AE-4753-A91B-784FD7C7D4E3}" dt="2022-07-13T12:21:48.804" v="40" actId="2696"/>
        <pc:sldMkLst>
          <pc:docMk/>
          <pc:sldMk cId="1451969879" sldId="421"/>
        </pc:sldMkLst>
      </pc:sldChg>
      <pc:sldChg chg="del">
        <pc:chgData name="D Callanan" userId="951668ec-da26-491a-9b8a-af24bfeff26b" providerId="ADAL" clId="{2E2258F1-D5AE-4753-A91B-784FD7C7D4E3}" dt="2022-07-13T12:21:49.287" v="81" actId="2696"/>
        <pc:sldMkLst>
          <pc:docMk/>
          <pc:sldMk cId="73114713" sldId="422"/>
        </pc:sldMkLst>
      </pc:sldChg>
      <pc:sldChg chg="del">
        <pc:chgData name="D Callanan" userId="951668ec-da26-491a-9b8a-af24bfeff26b" providerId="ADAL" clId="{2E2258F1-D5AE-4753-A91B-784FD7C7D4E3}" dt="2022-07-13T12:21:49.193" v="72" actId="2696"/>
        <pc:sldMkLst>
          <pc:docMk/>
          <pc:sldMk cId="3846788527" sldId="423"/>
        </pc:sldMkLst>
      </pc:sldChg>
      <pc:sldChg chg="del">
        <pc:chgData name="D Callanan" userId="951668ec-da26-491a-9b8a-af24bfeff26b" providerId="ADAL" clId="{2E2258F1-D5AE-4753-A91B-784FD7C7D4E3}" dt="2022-07-13T12:21:48.917" v="48" actId="2696"/>
        <pc:sldMkLst>
          <pc:docMk/>
          <pc:sldMk cId="2012937965" sldId="424"/>
        </pc:sldMkLst>
      </pc:sldChg>
      <pc:sldChg chg="del">
        <pc:chgData name="D Callanan" userId="951668ec-da26-491a-9b8a-af24bfeff26b" providerId="ADAL" clId="{2E2258F1-D5AE-4753-A91B-784FD7C7D4E3}" dt="2022-07-13T12:21:48.944" v="49" actId="2696"/>
        <pc:sldMkLst>
          <pc:docMk/>
          <pc:sldMk cId="2534810801" sldId="425"/>
        </pc:sldMkLst>
      </pc:sldChg>
      <pc:sldChg chg="del">
        <pc:chgData name="D Callanan" userId="951668ec-da26-491a-9b8a-af24bfeff26b" providerId="ADAL" clId="{2E2258F1-D5AE-4753-A91B-784FD7C7D4E3}" dt="2022-07-13T12:21:48.958" v="50" actId="2696"/>
        <pc:sldMkLst>
          <pc:docMk/>
          <pc:sldMk cId="3651972439" sldId="426"/>
        </pc:sldMkLst>
      </pc:sldChg>
      <pc:sldChg chg="del">
        <pc:chgData name="D Callanan" userId="951668ec-da26-491a-9b8a-af24bfeff26b" providerId="ADAL" clId="{2E2258F1-D5AE-4753-A91B-784FD7C7D4E3}" dt="2022-07-13T12:21:48.967" v="51" actId="2696"/>
        <pc:sldMkLst>
          <pc:docMk/>
          <pc:sldMk cId="2686106323" sldId="427"/>
        </pc:sldMkLst>
      </pc:sldChg>
      <pc:sldChg chg="del">
        <pc:chgData name="D Callanan" userId="951668ec-da26-491a-9b8a-af24bfeff26b" providerId="ADAL" clId="{2E2258F1-D5AE-4753-A91B-784FD7C7D4E3}" dt="2022-07-13T12:21:48.978" v="52" actId="2696"/>
        <pc:sldMkLst>
          <pc:docMk/>
          <pc:sldMk cId="1711110414" sldId="428"/>
        </pc:sldMkLst>
      </pc:sldChg>
      <pc:sldChg chg="del">
        <pc:chgData name="D Callanan" userId="951668ec-da26-491a-9b8a-af24bfeff26b" providerId="ADAL" clId="{2E2258F1-D5AE-4753-A91B-784FD7C7D4E3}" dt="2022-07-13T12:21:48.988" v="53" actId="2696"/>
        <pc:sldMkLst>
          <pc:docMk/>
          <pc:sldMk cId="813826978" sldId="429"/>
        </pc:sldMkLst>
      </pc:sldChg>
      <pc:sldChg chg="del">
        <pc:chgData name="D Callanan" userId="951668ec-da26-491a-9b8a-af24bfeff26b" providerId="ADAL" clId="{2E2258F1-D5AE-4753-A91B-784FD7C7D4E3}" dt="2022-07-13T12:21:48.999" v="54" actId="2696"/>
        <pc:sldMkLst>
          <pc:docMk/>
          <pc:sldMk cId="4045815423" sldId="430"/>
        </pc:sldMkLst>
      </pc:sldChg>
      <pc:sldChg chg="del">
        <pc:chgData name="D Callanan" userId="951668ec-da26-491a-9b8a-af24bfeff26b" providerId="ADAL" clId="{2E2258F1-D5AE-4753-A91B-784FD7C7D4E3}" dt="2022-07-13T12:21:49.009" v="55" actId="2696"/>
        <pc:sldMkLst>
          <pc:docMk/>
          <pc:sldMk cId="1378584424" sldId="431"/>
        </pc:sldMkLst>
      </pc:sldChg>
      <pc:sldChg chg="del">
        <pc:chgData name="D Callanan" userId="951668ec-da26-491a-9b8a-af24bfeff26b" providerId="ADAL" clId="{2E2258F1-D5AE-4753-A91B-784FD7C7D4E3}" dt="2022-07-13T12:21:49.020" v="56" actId="2696"/>
        <pc:sldMkLst>
          <pc:docMk/>
          <pc:sldMk cId="376616449" sldId="432"/>
        </pc:sldMkLst>
      </pc:sldChg>
      <pc:sldChg chg="del">
        <pc:chgData name="D Callanan" userId="951668ec-da26-491a-9b8a-af24bfeff26b" providerId="ADAL" clId="{2E2258F1-D5AE-4753-A91B-784FD7C7D4E3}" dt="2022-07-13T12:21:49.032" v="57" actId="2696"/>
        <pc:sldMkLst>
          <pc:docMk/>
          <pc:sldMk cId="3681485344" sldId="433"/>
        </pc:sldMkLst>
      </pc:sldChg>
      <pc:sldChg chg="del">
        <pc:chgData name="D Callanan" userId="951668ec-da26-491a-9b8a-af24bfeff26b" providerId="ADAL" clId="{2E2258F1-D5AE-4753-A91B-784FD7C7D4E3}" dt="2022-07-13T12:21:49.042" v="58" actId="2696"/>
        <pc:sldMkLst>
          <pc:docMk/>
          <pc:sldMk cId="682983020" sldId="434"/>
        </pc:sldMkLst>
      </pc:sldChg>
      <pc:sldChg chg="del">
        <pc:chgData name="D Callanan" userId="951668ec-da26-491a-9b8a-af24bfeff26b" providerId="ADAL" clId="{2E2258F1-D5AE-4753-A91B-784FD7C7D4E3}" dt="2022-07-13T12:21:49.052" v="59" actId="2696"/>
        <pc:sldMkLst>
          <pc:docMk/>
          <pc:sldMk cId="1489390717" sldId="435"/>
        </pc:sldMkLst>
      </pc:sldChg>
      <pc:sldChg chg="del">
        <pc:chgData name="D Callanan" userId="951668ec-da26-491a-9b8a-af24bfeff26b" providerId="ADAL" clId="{2E2258F1-D5AE-4753-A91B-784FD7C7D4E3}" dt="2022-07-13T12:21:49.063" v="60" actId="2696"/>
        <pc:sldMkLst>
          <pc:docMk/>
          <pc:sldMk cId="4087069166" sldId="436"/>
        </pc:sldMkLst>
      </pc:sldChg>
      <pc:sldChg chg="del">
        <pc:chgData name="D Callanan" userId="951668ec-da26-491a-9b8a-af24bfeff26b" providerId="ADAL" clId="{2E2258F1-D5AE-4753-A91B-784FD7C7D4E3}" dt="2022-07-13T12:21:49.076" v="61" actId="2696"/>
        <pc:sldMkLst>
          <pc:docMk/>
          <pc:sldMk cId="4139408103" sldId="437"/>
        </pc:sldMkLst>
      </pc:sldChg>
      <pc:sldChg chg="del">
        <pc:chgData name="D Callanan" userId="951668ec-da26-491a-9b8a-af24bfeff26b" providerId="ADAL" clId="{2E2258F1-D5AE-4753-A91B-784FD7C7D4E3}" dt="2022-07-13T12:21:48.736" v="36" actId="2696"/>
        <pc:sldMkLst>
          <pc:docMk/>
          <pc:sldMk cId="94292135" sldId="439"/>
        </pc:sldMkLst>
      </pc:sldChg>
      <pc:sldChg chg="del">
        <pc:chgData name="D Callanan" userId="951668ec-da26-491a-9b8a-af24bfeff26b" providerId="ADAL" clId="{2E2258F1-D5AE-4753-A91B-784FD7C7D4E3}" dt="2022-07-13T12:21:48.817" v="41" actId="2696"/>
        <pc:sldMkLst>
          <pc:docMk/>
          <pc:sldMk cId="2964699368" sldId="440"/>
        </pc:sldMkLst>
      </pc:sldChg>
      <pc:sldChg chg="del">
        <pc:chgData name="D Callanan" userId="951668ec-da26-491a-9b8a-af24bfeff26b" providerId="ADAL" clId="{2E2258F1-D5AE-4753-A91B-784FD7C7D4E3}" dt="2022-07-13T12:21:48.839" v="42" actId="2696"/>
        <pc:sldMkLst>
          <pc:docMk/>
          <pc:sldMk cId="645049780" sldId="441"/>
        </pc:sldMkLst>
      </pc:sldChg>
      <pc:sldChg chg="del">
        <pc:chgData name="D Callanan" userId="951668ec-da26-491a-9b8a-af24bfeff26b" providerId="ADAL" clId="{2E2258F1-D5AE-4753-A91B-784FD7C7D4E3}" dt="2022-07-13T12:21:48.894" v="46" actId="2696"/>
        <pc:sldMkLst>
          <pc:docMk/>
          <pc:sldMk cId="2732140124" sldId="442"/>
        </pc:sldMkLst>
      </pc:sldChg>
      <pc:sldChg chg="del">
        <pc:chgData name="D Callanan" userId="951668ec-da26-491a-9b8a-af24bfeff26b" providerId="ADAL" clId="{2E2258F1-D5AE-4753-A91B-784FD7C7D4E3}" dt="2022-07-13T12:21:49.091" v="62" actId="2696"/>
        <pc:sldMkLst>
          <pc:docMk/>
          <pc:sldMk cId="327660533" sldId="443"/>
        </pc:sldMkLst>
      </pc:sldChg>
      <pc:sldChg chg="del">
        <pc:chgData name="D Callanan" userId="951668ec-da26-491a-9b8a-af24bfeff26b" providerId="ADAL" clId="{2E2258F1-D5AE-4753-A91B-784FD7C7D4E3}" dt="2022-07-13T12:21:49.098" v="63" actId="2696"/>
        <pc:sldMkLst>
          <pc:docMk/>
          <pc:sldMk cId="1434983295" sldId="444"/>
        </pc:sldMkLst>
      </pc:sldChg>
      <pc:sldChg chg="del">
        <pc:chgData name="D Callanan" userId="951668ec-da26-491a-9b8a-af24bfeff26b" providerId="ADAL" clId="{2E2258F1-D5AE-4753-A91B-784FD7C7D4E3}" dt="2022-07-13T12:21:49.118" v="65" actId="2696"/>
        <pc:sldMkLst>
          <pc:docMk/>
          <pc:sldMk cId="449834789" sldId="445"/>
        </pc:sldMkLst>
      </pc:sldChg>
      <pc:sldChg chg="del">
        <pc:chgData name="D Callanan" userId="951668ec-da26-491a-9b8a-af24bfeff26b" providerId="ADAL" clId="{2E2258F1-D5AE-4753-A91B-784FD7C7D4E3}" dt="2022-07-13T12:21:49.129" v="66" actId="2696"/>
        <pc:sldMkLst>
          <pc:docMk/>
          <pc:sldMk cId="3715680057" sldId="446"/>
        </pc:sldMkLst>
      </pc:sldChg>
      <pc:sldChg chg="del">
        <pc:chgData name="D Callanan" userId="951668ec-da26-491a-9b8a-af24bfeff26b" providerId="ADAL" clId="{2E2258F1-D5AE-4753-A91B-784FD7C7D4E3}" dt="2022-07-13T12:21:49.137" v="67" actId="2696"/>
        <pc:sldMkLst>
          <pc:docMk/>
          <pc:sldMk cId="2024605983" sldId="447"/>
        </pc:sldMkLst>
      </pc:sldChg>
      <pc:sldChg chg="del">
        <pc:chgData name="D Callanan" userId="951668ec-da26-491a-9b8a-af24bfeff26b" providerId="ADAL" clId="{2E2258F1-D5AE-4753-A91B-784FD7C7D4E3}" dt="2022-07-13T12:21:49.147" v="68" actId="2696"/>
        <pc:sldMkLst>
          <pc:docMk/>
          <pc:sldMk cId="3664931954" sldId="448"/>
        </pc:sldMkLst>
      </pc:sldChg>
      <pc:sldChg chg="del">
        <pc:chgData name="D Callanan" userId="951668ec-da26-491a-9b8a-af24bfeff26b" providerId="ADAL" clId="{2E2258F1-D5AE-4753-A91B-784FD7C7D4E3}" dt="2022-07-13T12:21:49.155" v="69" actId="2696"/>
        <pc:sldMkLst>
          <pc:docMk/>
          <pc:sldMk cId="1029350862" sldId="449"/>
        </pc:sldMkLst>
      </pc:sldChg>
      <pc:sldChg chg="del">
        <pc:chgData name="D Callanan" userId="951668ec-da26-491a-9b8a-af24bfeff26b" providerId="ADAL" clId="{2E2258F1-D5AE-4753-A91B-784FD7C7D4E3}" dt="2022-07-13T12:21:49.167" v="70" actId="2696"/>
        <pc:sldMkLst>
          <pc:docMk/>
          <pc:sldMk cId="3480994937" sldId="450"/>
        </pc:sldMkLst>
      </pc:sldChg>
      <pc:sldChg chg="del">
        <pc:chgData name="D Callanan" userId="951668ec-da26-491a-9b8a-af24bfeff26b" providerId="ADAL" clId="{2E2258F1-D5AE-4753-A91B-784FD7C7D4E3}" dt="2022-07-13T12:21:49.179" v="71" actId="2696"/>
        <pc:sldMkLst>
          <pc:docMk/>
          <pc:sldMk cId="2302752892" sldId="451"/>
        </pc:sldMkLst>
      </pc:sldChg>
      <pc:sldChg chg="del">
        <pc:chgData name="D Callanan" userId="951668ec-da26-491a-9b8a-af24bfeff26b" providerId="ADAL" clId="{2E2258F1-D5AE-4753-A91B-784FD7C7D4E3}" dt="2022-07-13T12:21:49.202" v="73" actId="2696"/>
        <pc:sldMkLst>
          <pc:docMk/>
          <pc:sldMk cId="3542176695" sldId="452"/>
        </pc:sldMkLst>
      </pc:sldChg>
      <pc:sldChg chg="del">
        <pc:chgData name="D Callanan" userId="951668ec-da26-491a-9b8a-af24bfeff26b" providerId="ADAL" clId="{2E2258F1-D5AE-4753-A91B-784FD7C7D4E3}" dt="2022-07-13T12:21:49.210" v="74" actId="2696"/>
        <pc:sldMkLst>
          <pc:docMk/>
          <pc:sldMk cId="2956878832" sldId="453"/>
        </pc:sldMkLst>
      </pc:sldChg>
      <pc:sldChg chg="del">
        <pc:chgData name="D Callanan" userId="951668ec-da26-491a-9b8a-af24bfeff26b" providerId="ADAL" clId="{2E2258F1-D5AE-4753-A91B-784FD7C7D4E3}" dt="2022-07-13T12:21:49.220" v="75" actId="2696"/>
        <pc:sldMkLst>
          <pc:docMk/>
          <pc:sldMk cId="1463844439" sldId="454"/>
        </pc:sldMkLst>
      </pc:sldChg>
      <pc:sldChg chg="del">
        <pc:chgData name="D Callanan" userId="951668ec-da26-491a-9b8a-af24bfeff26b" providerId="ADAL" clId="{2E2258F1-D5AE-4753-A91B-784FD7C7D4E3}" dt="2022-07-13T12:21:49.232" v="76" actId="2696"/>
        <pc:sldMkLst>
          <pc:docMk/>
          <pc:sldMk cId="3051716015" sldId="455"/>
        </pc:sldMkLst>
      </pc:sldChg>
      <pc:sldChg chg="del">
        <pc:chgData name="D Callanan" userId="951668ec-da26-491a-9b8a-af24bfeff26b" providerId="ADAL" clId="{2E2258F1-D5AE-4753-A91B-784FD7C7D4E3}" dt="2022-07-13T12:21:49.241" v="77" actId="2696"/>
        <pc:sldMkLst>
          <pc:docMk/>
          <pc:sldMk cId="873557335" sldId="456"/>
        </pc:sldMkLst>
      </pc:sldChg>
      <pc:sldChg chg="del">
        <pc:chgData name="D Callanan" userId="951668ec-da26-491a-9b8a-af24bfeff26b" providerId="ADAL" clId="{2E2258F1-D5AE-4753-A91B-784FD7C7D4E3}" dt="2022-07-13T12:21:49.250" v="78" actId="2696"/>
        <pc:sldMkLst>
          <pc:docMk/>
          <pc:sldMk cId="2983779887" sldId="457"/>
        </pc:sldMkLst>
      </pc:sldChg>
      <pc:sldChg chg="del">
        <pc:chgData name="D Callanan" userId="951668ec-da26-491a-9b8a-af24bfeff26b" providerId="ADAL" clId="{2E2258F1-D5AE-4753-A91B-784FD7C7D4E3}" dt="2022-07-13T12:21:49.276" v="80" actId="2696"/>
        <pc:sldMkLst>
          <pc:docMk/>
          <pc:sldMk cId="158658208" sldId="458"/>
        </pc:sldMkLst>
      </pc:sldChg>
      <pc:sldChg chg="del">
        <pc:chgData name="D Callanan" userId="951668ec-da26-491a-9b8a-af24bfeff26b" providerId="ADAL" clId="{2E2258F1-D5AE-4753-A91B-784FD7C7D4E3}" dt="2022-07-13T12:21:50.029" v="146" actId="2696"/>
        <pc:sldMkLst>
          <pc:docMk/>
          <pc:sldMk cId="359962228" sldId="459"/>
        </pc:sldMkLst>
      </pc:sldChg>
      <pc:sldChg chg="del">
        <pc:chgData name="D Callanan" userId="951668ec-da26-491a-9b8a-af24bfeff26b" providerId="ADAL" clId="{2E2258F1-D5AE-4753-A91B-784FD7C7D4E3}" dt="2022-07-13T12:21:50.034" v="147" actId="2696"/>
        <pc:sldMkLst>
          <pc:docMk/>
          <pc:sldMk cId="562096240" sldId="460"/>
        </pc:sldMkLst>
      </pc:sldChg>
      <pc:sldChg chg="del">
        <pc:chgData name="D Callanan" userId="951668ec-da26-491a-9b8a-af24bfeff26b" providerId="ADAL" clId="{2E2258F1-D5AE-4753-A91B-784FD7C7D4E3}" dt="2022-07-13T12:21:49.327" v="85" actId="2696"/>
        <pc:sldMkLst>
          <pc:docMk/>
          <pc:sldMk cId="448210163" sldId="461"/>
        </pc:sldMkLst>
      </pc:sldChg>
      <pc:sldChg chg="del">
        <pc:chgData name="D Callanan" userId="951668ec-da26-491a-9b8a-af24bfeff26b" providerId="ADAL" clId="{2E2258F1-D5AE-4753-A91B-784FD7C7D4E3}" dt="2022-07-13T12:21:49.341" v="86" actId="2696"/>
        <pc:sldMkLst>
          <pc:docMk/>
          <pc:sldMk cId="3829155911" sldId="462"/>
        </pc:sldMkLst>
      </pc:sldChg>
      <pc:sldChg chg="del">
        <pc:chgData name="D Callanan" userId="951668ec-da26-491a-9b8a-af24bfeff26b" providerId="ADAL" clId="{2E2258F1-D5AE-4753-A91B-784FD7C7D4E3}" dt="2022-07-13T12:21:50.052" v="150" actId="2696"/>
        <pc:sldMkLst>
          <pc:docMk/>
          <pc:sldMk cId="4111212498" sldId="463"/>
        </pc:sldMkLst>
      </pc:sldChg>
      <pc:sldChg chg="del">
        <pc:chgData name="D Callanan" userId="951668ec-da26-491a-9b8a-af24bfeff26b" providerId="ADAL" clId="{2E2258F1-D5AE-4753-A91B-784FD7C7D4E3}" dt="2022-07-13T12:21:50.060" v="151" actId="2696"/>
        <pc:sldMkLst>
          <pc:docMk/>
          <pc:sldMk cId="1213785601" sldId="464"/>
        </pc:sldMkLst>
      </pc:sldChg>
      <pc:sldChg chg="del">
        <pc:chgData name="D Callanan" userId="951668ec-da26-491a-9b8a-af24bfeff26b" providerId="ADAL" clId="{2E2258F1-D5AE-4753-A91B-784FD7C7D4E3}" dt="2022-07-13T12:21:50.124" v="159" actId="2696"/>
        <pc:sldMkLst>
          <pc:docMk/>
          <pc:sldMk cId="2090537631" sldId="465"/>
        </pc:sldMkLst>
      </pc:sldChg>
      <pc:sldChg chg="del">
        <pc:chgData name="D Callanan" userId="951668ec-da26-491a-9b8a-af24bfeff26b" providerId="ADAL" clId="{2E2258F1-D5AE-4753-A91B-784FD7C7D4E3}" dt="2022-07-13T12:21:49.364" v="88" actId="2696"/>
        <pc:sldMkLst>
          <pc:docMk/>
          <pc:sldMk cId="3972270064" sldId="466"/>
        </pc:sldMkLst>
      </pc:sldChg>
      <pc:sldChg chg="del">
        <pc:chgData name="D Callanan" userId="951668ec-da26-491a-9b8a-af24bfeff26b" providerId="ADAL" clId="{2E2258F1-D5AE-4753-A91B-784FD7C7D4E3}" dt="2022-07-13T12:21:49.370" v="89" actId="2696"/>
        <pc:sldMkLst>
          <pc:docMk/>
          <pc:sldMk cId="1395176553" sldId="467"/>
        </pc:sldMkLst>
      </pc:sldChg>
      <pc:sldChg chg="del">
        <pc:chgData name="D Callanan" userId="951668ec-da26-491a-9b8a-af24bfeff26b" providerId="ADAL" clId="{2E2258F1-D5AE-4753-A91B-784FD7C7D4E3}" dt="2022-07-13T12:21:49.384" v="90" actId="2696"/>
        <pc:sldMkLst>
          <pc:docMk/>
          <pc:sldMk cId="2610705191" sldId="468"/>
        </pc:sldMkLst>
      </pc:sldChg>
      <pc:sldChg chg="del">
        <pc:chgData name="D Callanan" userId="951668ec-da26-491a-9b8a-af24bfeff26b" providerId="ADAL" clId="{2E2258F1-D5AE-4753-A91B-784FD7C7D4E3}" dt="2022-07-13T12:21:49.391" v="91" actId="2696"/>
        <pc:sldMkLst>
          <pc:docMk/>
          <pc:sldMk cId="1692241014" sldId="469"/>
        </pc:sldMkLst>
      </pc:sldChg>
      <pc:sldChg chg="del">
        <pc:chgData name="D Callanan" userId="951668ec-da26-491a-9b8a-af24bfeff26b" providerId="ADAL" clId="{2E2258F1-D5AE-4753-A91B-784FD7C7D4E3}" dt="2022-07-13T12:21:49.398" v="92" actId="2696"/>
        <pc:sldMkLst>
          <pc:docMk/>
          <pc:sldMk cId="2213415172" sldId="470"/>
        </pc:sldMkLst>
      </pc:sldChg>
      <pc:sldChg chg="del">
        <pc:chgData name="D Callanan" userId="951668ec-da26-491a-9b8a-af24bfeff26b" providerId="ADAL" clId="{2E2258F1-D5AE-4753-A91B-784FD7C7D4E3}" dt="2022-07-13T12:21:49.407" v="93" actId="2696"/>
        <pc:sldMkLst>
          <pc:docMk/>
          <pc:sldMk cId="665229655" sldId="471"/>
        </pc:sldMkLst>
      </pc:sldChg>
      <pc:sldChg chg="del">
        <pc:chgData name="D Callanan" userId="951668ec-da26-491a-9b8a-af24bfeff26b" providerId="ADAL" clId="{2E2258F1-D5AE-4753-A91B-784FD7C7D4E3}" dt="2022-07-13T12:21:49.420" v="94" actId="2696"/>
        <pc:sldMkLst>
          <pc:docMk/>
          <pc:sldMk cId="1820574408" sldId="472"/>
        </pc:sldMkLst>
      </pc:sldChg>
      <pc:sldChg chg="del">
        <pc:chgData name="D Callanan" userId="951668ec-da26-491a-9b8a-af24bfeff26b" providerId="ADAL" clId="{2E2258F1-D5AE-4753-A91B-784FD7C7D4E3}" dt="2022-07-13T12:21:49.355" v="87" actId="2696"/>
        <pc:sldMkLst>
          <pc:docMk/>
          <pc:sldMk cId="1798802221" sldId="473"/>
        </pc:sldMkLst>
      </pc:sldChg>
      <pc:sldChg chg="del">
        <pc:chgData name="D Callanan" userId="951668ec-da26-491a-9b8a-af24bfeff26b" providerId="ADAL" clId="{2E2258F1-D5AE-4753-A91B-784FD7C7D4E3}" dt="2022-07-13T12:21:36.487" v="24" actId="2696"/>
        <pc:sldMkLst>
          <pc:docMk/>
          <pc:sldMk cId="2818041527" sldId="474"/>
        </pc:sldMkLst>
      </pc:sldChg>
      <pc:sldChg chg="del">
        <pc:chgData name="D Callanan" userId="951668ec-da26-491a-9b8a-af24bfeff26b" providerId="ADAL" clId="{2E2258F1-D5AE-4753-A91B-784FD7C7D4E3}" dt="2022-07-13T12:21:36.382" v="10" actId="2696"/>
        <pc:sldMkLst>
          <pc:docMk/>
          <pc:sldMk cId="2605079311" sldId="475"/>
        </pc:sldMkLst>
      </pc:sldChg>
      <pc:sldChg chg="del">
        <pc:chgData name="D Callanan" userId="951668ec-da26-491a-9b8a-af24bfeff26b" providerId="ADAL" clId="{2E2258F1-D5AE-4753-A91B-784FD7C7D4E3}" dt="2022-07-13T12:21:49.430" v="95" actId="2696"/>
        <pc:sldMkLst>
          <pc:docMk/>
          <pc:sldMk cId="0" sldId="476"/>
        </pc:sldMkLst>
      </pc:sldChg>
      <pc:sldChg chg="del">
        <pc:chgData name="D Callanan" userId="951668ec-da26-491a-9b8a-af24bfeff26b" providerId="ADAL" clId="{2E2258F1-D5AE-4753-A91B-784FD7C7D4E3}" dt="2022-07-13T12:21:49.480" v="98" actId="2696"/>
        <pc:sldMkLst>
          <pc:docMk/>
          <pc:sldMk cId="976925255" sldId="477"/>
        </pc:sldMkLst>
      </pc:sldChg>
      <pc:sldChg chg="del">
        <pc:chgData name="D Callanan" userId="951668ec-da26-491a-9b8a-af24bfeff26b" providerId="ADAL" clId="{2E2258F1-D5AE-4753-A91B-784FD7C7D4E3}" dt="2022-07-13T12:21:49.498" v="99" actId="2696"/>
        <pc:sldMkLst>
          <pc:docMk/>
          <pc:sldMk cId="228351888" sldId="478"/>
        </pc:sldMkLst>
      </pc:sldChg>
      <pc:sldChg chg="del">
        <pc:chgData name="D Callanan" userId="951668ec-da26-491a-9b8a-af24bfeff26b" providerId="ADAL" clId="{2E2258F1-D5AE-4753-A91B-784FD7C7D4E3}" dt="2022-07-13T12:21:49.546" v="101" actId="2696"/>
        <pc:sldMkLst>
          <pc:docMk/>
          <pc:sldMk cId="4035439139" sldId="479"/>
        </pc:sldMkLst>
      </pc:sldChg>
      <pc:sldChg chg="del">
        <pc:chgData name="D Callanan" userId="951668ec-da26-491a-9b8a-af24bfeff26b" providerId="ADAL" clId="{2E2258F1-D5AE-4753-A91B-784FD7C7D4E3}" dt="2022-07-13T12:21:49.591" v="104" actId="2696"/>
        <pc:sldMkLst>
          <pc:docMk/>
          <pc:sldMk cId="775577577" sldId="480"/>
        </pc:sldMkLst>
      </pc:sldChg>
      <pc:sldChg chg="del">
        <pc:chgData name="D Callanan" userId="951668ec-da26-491a-9b8a-af24bfeff26b" providerId="ADAL" clId="{2E2258F1-D5AE-4753-A91B-784FD7C7D4E3}" dt="2022-07-13T12:21:49.599" v="105" actId="2696"/>
        <pc:sldMkLst>
          <pc:docMk/>
          <pc:sldMk cId="950712079" sldId="481"/>
        </pc:sldMkLst>
      </pc:sldChg>
      <pc:sldChg chg="del">
        <pc:chgData name="D Callanan" userId="951668ec-da26-491a-9b8a-af24bfeff26b" providerId="ADAL" clId="{2E2258F1-D5AE-4753-A91B-784FD7C7D4E3}" dt="2022-07-13T12:21:49.655" v="109" actId="2696"/>
        <pc:sldMkLst>
          <pc:docMk/>
          <pc:sldMk cId="3923298589" sldId="482"/>
        </pc:sldMkLst>
      </pc:sldChg>
      <pc:sldChg chg="del">
        <pc:chgData name="D Callanan" userId="951668ec-da26-491a-9b8a-af24bfeff26b" providerId="ADAL" clId="{2E2258F1-D5AE-4753-A91B-784FD7C7D4E3}" dt="2022-07-13T12:21:49.662" v="110" actId="2696"/>
        <pc:sldMkLst>
          <pc:docMk/>
          <pc:sldMk cId="953840399" sldId="483"/>
        </pc:sldMkLst>
      </pc:sldChg>
      <pc:sldChg chg="del">
        <pc:chgData name="D Callanan" userId="951668ec-da26-491a-9b8a-af24bfeff26b" providerId="ADAL" clId="{2E2258F1-D5AE-4753-A91B-784FD7C7D4E3}" dt="2022-07-13T12:21:49.679" v="112" actId="2696"/>
        <pc:sldMkLst>
          <pc:docMk/>
          <pc:sldMk cId="4267778961" sldId="484"/>
        </pc:sldMkLst>
      </pc:sldChg>
      <pc:sldChg chg="del">
        <pc:chgData name="D Callanan" userId="951668ec-da26-491a-9b8a-af24bfeff26b" providerId="ADAL" clId="{2E2258F1-D5AE-4753-A91B-784FD7C7D4E3}" dt="2022-07-13T12:21:49.698" v="114" actId="2696"/>
        <pc:sldMkLst>
          <pc:docMk/>
          <pc:sldMk cId="2392347191" sldId="485"/>
        </pc:sldMkLst>
      </pc:sldChg>
      <pc:sldChg chg="del">
        <pc:chgData name="D Callanan" userId="951668ec-da26-491a-9b8a-af24bfeff26b" providerId="ADAL" clId="{2E2258F1-D5AE-4753-A91B-784FD7C7D4E3}" dt="2022-07-13T12:21:49.717" v="115" actId="2696"/>
        <pc:sldMkLst>
          <pc:docMk/>
          <pc:sldMk cId="4104643030" sldId="486"/>
        </pc:sldMkLst>
      </pc:sldChg>
      <pc:sldChg chg="del">
        <pc:chgData name="D Callanan" userId="951668ec-da26-491a-9b8a-af24bfeff26b" providerId="ADAL" clId="{2E2258F1-D5AE-4753-A91B-784FD7C7D4E3}" dt="2022-07-13T12:21:49.728" v="116" actId="2696"/>
        <pc:sldMkLst>
          <pc:docMk/>
          <pc:sldMk cId="1714363917" sldId="487"/>
        </pc:sldMkLst>
      </pc:sldChg>
      <pc:sldChg chg="del">
        <pc:chgData name="D Callanan" userId="951668ec-da26-491a-9b8a-af24bfeff26b" providerId="ADAL" clId="{2E2258F1-D5AE-4753-A91B-784FD7C7D4E3}" dt="2022-07-13T12:21:49.748" v="117" actId="2696"/>
        <pc:sldMkLst>
          <pc:docMk/>
          <pc:sldMk cId="547151643" sldId="488"/>
        </pc:sldMkLst>
      </pc:sldChg>
      <pc:sldChg chg="del">
        <pc:chgData name="D Callanan" userId="951668ec-da26-491a-9b8a-af24bfeff26b" providerId="ADAL" clId="{2E2258F1-D5AE-4753-A91B-784FD7C7D4E3}" dt="2022-07-13T12:21:49.758" v="118" actId="2696"/>
        <pc:sldMkLst>
          <pc:docMk/>
          <pc:sldMk cId="2995585516" sldId="489"/>
        </pc:sldMkLst>
      </pc:sldChg>
      <pc:sldChg chg="del">
        <pc:chgData name="D Callanan" userId="951668ec-da26-491a-9b8a-af24bfeff26b" providerId="ADAL" clId="{2E2258F1-D5AE-4753-A91B-784FD7C7D4E3}" dt="2022-07-13T12:21:49.766" v="119" actId="2696"/>
        <pc:sldMkLst>
          <pc:docMk/>
          <pc:sldMk cId="226200815" sldId="491"/>
        </pc:sldMkLst>
      </pc:sldChg>
      <pc:sldChg chg="del">
        <pc:chgData name="D Callanan" userId="951668ec-da26-491a-9b8a-af24bfeff26b" providerId="ADAL" clId="{2E2258F1-D5AE-4753-A91B-784FD7C7D4E3}" dt="2022-07-13T12:21:49.776" v="120" actId="2696"/>
        <pc:sldMkLst>
          <pc:docMk/>
          <pc:sldMk cId="1572071813" sldId="492"/>
        </pc:sldMkLst>
      </pc:sldChg>
      <pc:sldChg chg="del">
        <pc:chgData name="D Callanan" userId="951668ec-da26-491a-9b8a-af24bfeff26b" providerId="ADAL" clId="{2E2258F1-D5AE-4753-A91B-784FD7C7D4E3}" dt="2022-07-13T12:21:49.784" v="121" actId="2696"/>
        <pc:sldMkLst>
          <pc:docMk/>
          <pc:sldMk cId="760173892" sldId="493"/>
        </pc:sldMkLst>
      </pc:sldChg>
      <pc:sldChg chg="del">
        <pc:chgData name="D Callanan" userId="951668ec-da26-491a-9b8a-af24bfeff26b" providerId="ADAL" clId="{2E2258F1-D5AE-4753-A91B-784FD7C7D4E3}" dt="2022-07-13T12:21:49.793" v="122" actId="2696"/>
        <pc:sldMkLst>
          <pc:docMk/>
          <pc:sldMk cId="4151856625" sldId="494"/>
        </pc:sldMkLst>
      </pc:sldChg>
      <pc:sldChg chg="del">
        <pc:chgData name="D Callanan" userId="951668ec-da26-491a-9b8a-af24bfeff26b" providerId="ADAL" clId="{2E2258F1-D5AE-4753-A91B-784FD7C7D4E3}" dt="2022-07-13T12:21:49.801" v="123" actId="2696"/>
        <pc:sldMkLst>
          <pc:docMk/>
          <pc:sldMk cId="2495353628" sldId="495"/>
        </pc:sldMkLst>
      </pc:sldChg>
      <pc:sldChg chg="del">
        <pc:chgData name="D Callanan" userId="951668ec-da26-491a-9b8a-af24bfeff26b" providerId="ADAL" clId="{2E2258F1-D5AE-4753-A91B-784FD7C7D4E3}" dt="2022-07-13T12:21:49.812" v="124" actId="2696"/>
        <pc:sldMkLst>
          <pc:docMk/>
          <pc:sldMk cId="1658189665" sldId="496"/>
        </pc:sldMkLst>
      </pc:sldChg>
      <pc:sldChg chg="del">
        <pc:chgData name="D Callanan" userId="951668ec-da26-491a-9b8a-af24bfeff26b" providerId="ADAL" clId="{2E2258F1-D5AE-4753-A91B-784FD7C7D4E3}" dt="2022-07-13T12:21:49.459" v="97" actId="2696"/>
        <pc:sldMkLst>
          <pc:docMk/>
          <pc:sldMk cId="3902017611" sldId="497"/>
        </pc:sldMkLst>
      </pc:sldChg>
      <pc:sldChg chg="del">
        <pc:chgData name="D Callanan" userId="951668ec-da26-491a-9b8a-af24bfeff26b" providerId="ADAL" clId="{2E2258F1-D5AE-4753-A91B-784FD7C7D4E3}" dt="2022-07-13T12:21:49.823" v="125" actId="2696"/>
        <pc:sldMkLst>
          <pc:docMk/>
          <pc:sldMk cId="513108030" sldId="498"/>
        </pc:sldMkLst>
      </pc:sldChg>
      <pc:sldChg chg="del">
        <pc:chgData name="D Callanan" userId="951668ec-da26-491a-9b8a-af24bfeff26b" providerId="ADAL" clId="{2E2258F1-D5AE-4753-A91B-784FD7C7D4E3}" dt="2022-07-13T12:21:49.833" v="126" actId="2696"/>
        <pc:sldMkLst>
          <pc:docMk/>
          <pc:sldMk cId="1922811701" sldId="499"/>
        </pc:sldMkLst>
      </pc:sldChg>
      <pc:sldChg chg="del">
        <pc:chgData name="D Callanan" userId="951668ec-da26-491a-9b8a-af24bfeff26b" providerId="ADAL" clId="{2E2258F1-D5AE-4753-A91B-784FD7C7D4E3}" dt="2022-07-13T12:21:49.846" v="127" actId="2696"/>
        <pc:sldMkLst>
          <pc:docMk/>
          <pc:sldMk cId="846484610" sldId="500"/>
        </pc:sldMkLst>
      </pc:sldChg>
      <pc:sldChg chg="del">
        <pc:chgData name="D Callanan" userId="951668ec-da26-491a-9b8a-af24bfeff26b" providerId="ADAL" clId="{2E2258F1-D5AE-4753-A91B-784FD7C7D4E3}" dt="2022-07-13T12:21:49.852" v="128" actId="2696"/>
        <pc:sldMkLst>
          <pc:docMk/>
          <pc:sldMk cId="3061260526" sldId="501"/>
        </pc:sldMkLst>
      </pc:sldChg>
      <pc:sldChg chg="del">
        <pc:chgData name="D Callanan" userId="951668ec-da26-491a-9b8a-af24bfeff26b" providerId="ADAL" clId="{2E2258F1-D5AE-4753-A91B-784FD7C7D4E3}" dt="2022-07-13T12:21:49.862" v="129" actId="2696"/>
        <pc:sldMkLst>
          <pc:docMk/>
          <pc:sldMk cId="1641778120" sldId="502"/>
        </pc:sldMkLst>
      </pc:sldChg>
      <pc:sldChg chg="del">
        <pc:chgData name="D Callanan" userId="951668ec-da26-491a-9b8a-af24bfeff26b" providerId="ADAL" clId="{2E2258F1-D5AE-4753-A91B-784FD7C7D4E3}" dt="2022-07-13T12:21:49.869" v="130" actId="2696"/>
        <pc:sldMkLst>
          <pc:docMk/>
          <pc:sldMk cId="133632215" sldId="503"/>
        </pc:sldMkLst>
      </pc:sldChg>
      <pc:sldChg chg="del">
        <pc:chgData name="D Callanan" userId="951668ec-da26-491a-9b8a-af24bfeff26b" providerId="ADAL" clId="{2E2258F1-D5AE-4753-A91B-784FD7C7D4E3}" dt="2022-07-13T12:21:49.875" v="131" actId="2696"/>
        <pc:sldMkLst>
          <pc:docMk/>
          <pc:sldMk cId="882727087" sldId="504"/>
        </pc:sldMkLst>
      </pc:sldChg>
      <pc:sldChg chg="del">
        <pc:chgData name="D Callanan" userId="951668ec-da26-491a-9b8a-af24bfeff26b" providerId="ADAL" clId="{2E2258F1-D5AE-4753-A91B-784FD7C7D4E3}" dt="2022-07-13T12:21:49.888" v="132" actId="2696"/>
        <pc:sldMkLst>
          <pc:docMk/>
          <pc:sldMk cId="2316350092" sldId="505"/>
        </pc:sldMkLst>
      </pc:sldChg>
      <pc:sldChg chg="del">
        <pc:chgData name="D Callanan" userId="951668ec-da26-491a-9b8a-af24bfeff26b" providerId="ADAL" clId="{2E2258F1-D5AE-4753-A91B-784FD7C7D4E3}" dt="2022-07-13T12:21:49.895" v="133" actId="2696"/>
        <pc:sldMkLst>
          <pc:docMk/>
          <pc:sldMk cId="2841832154" sldId="506"/>
        </pc:sldMkLst>
      </pc:sldChg>
      <pc:sldChg chg="del">
        <pc:chgData name="D Callanan" userId="951668ec-da26-491a-9b8a-af24bfeff26b" providerId="ADAL" clId="{2E2258F1-D5AE-4753-A91B-784FD7C7D4E3}" dt="2022-07-13T12:21:49.903" v="134" actId="2696"/>
        <pc:sldMkLst>
          <pc:docMk/>
          <pc:sldMk cId="52467702" sldId="507"/>
        </pc:sldMkLst>
      </pc:sldChg>
      <pc:sldChg chg="del">
        <pc:chgData name="D Callanan" userId="951668ec-da26-491a-9b8a-af24bfeff26b" providerId="ADAL" clId="{2E2258F1-D5AE-4753-A91B-784FD7C7D4E3}" dt="2022-07-13T12:21:49.912" v="135" actId="2696"/>
        <pc:sldMkLst>
          <pc:docMk/>
          <pc:sldMk cId="1753973298" sldId="508"/>
        </pc:sldMkLst>
      </pc:sldChg>
      <pc:sldChg chg="del">
        <pc:chgData name="D Callanan" userId="951668ec-da26-491a-9b8a-af24bfeff26b" providerId="ADAL" clId="{2E2258F1-D5AE-4753-A91B-784FD7C7D4E3}" dt="2022-07-13T12:21:49.925" v="136" actId="2696"/>
        <pc:sldMkLst>
          <pc:docMk/>
          <pc:sldMk cId="3236228570" sldId="509"/>
        </pc:sldMkLst>
      </pc:sldChg>
      <pc:sldChg chg="del">
        <pc:chgData name="D Callanan" userId="951668ec-da26-491a-9b8a-af24bfeff26b" providerId="ADAL" clId="{2E2258F1-D5AE-4753-A91B-784FD7C7D4E3}" dt="2022-07-13T12:21:49.939" v="137" actId="2696"/>
        <pc:sldMkLst>
          <pc:docMk/>
          <pc:sldMk cId="1741938286" sldId="510"/>
        </pc:sldMkLst>
      </pc:sldChg>
      <pc:sldChg chg="del">
        <pc:chgData name="D Callanan" userId="951668ec-da26-491a-9b8a-af24bfeff26b" providerId="ADAL" clId="{2E2258F1-D5AE-4753-A91B-784FD7C7D4E3}" dt="2022-07-13T12:21:49.950" v="138" actId="2696"/>
        <pc:sldMkLst>
          <pc:docMk/>
          <pc:sldMk cId="4220636126" sldId="511"/>
        </pc:sldMkLst>
      </pc:sldChg>
      <pc:sldChg chg="del">
        <pc:chgData name="D Callanan" userId="951668ec-da26-491a-9b8a-af24bfeff26b" providerId="ADAL" clId="{2E2258F1-D5AE-4753-A91B-784FD7C7D4E3}" dt="2022-07-13T12:21:49.964" v="139" actId="2696"/>
        <pc:sldMkLst>
          <pc:docMk/>
          <pc:sldMk cId="3280678942" sldId="512"/>
        </pc:sldMkLst>
      </pc:sldChg>
      <pc:sldChg chg="del">
        <pc:chgData name="D Callanan" userId="951668ec-da26-491a-9b8a-af24bfeff26b" providerId="ADAL" clId="{2E2258F1-D5AE-4753-A91B-784FD7C7D4E3}" dt="2022-07-13T12:21:49.979" v="140" actId="2696"/>
        <pc:sldMkLst>
          <pc:docMk/>
          <pc:sldMk cId="1556374469" sldId="513"/>
        </pc:sldMkLst>
      </pc:sldChg>
      <pc:sldChg chg="del">
        <pc:chgData name="D Callanan" userId="951668ec-da26-491a-9b8a-af24bfeff26b" providerId="ADAL" clId="{2E2258F1-D5AE-4753-A91B-784FD7C7D4E3}" dt="2022-07-13T12:21:49.993" v="141" actId="2696"/>
        <pc:sldMkLst>
          <pc:docMk/>
          <pc:sldMk cId="3584510284" sldId="514"/>
        </pc:sldMkLst>
      </pc:sldChg>
      <pc:sldChg chg="del">
        <pc:chgData name="D Callanan" userId="951668ec-da26-491a-9b8a-af24bfeff26b" providerId="ADAL" clId="{2E2258F1-D5AE-4753-A91B-784FD7C7D4E3}" dt="2022-07-13T12:21:50.002" v="142" actId="2696"/>
        <pc:sldMkLst>
          <pc:docMk/>
          <pc:sldMk cId="2125417319" sldId="515"/>
        </pc:sldMkLst>
      </pc:sldChg>
      <pc:sldChg chg="del">
        <pc:chgData name="D Callanan" userId="951668ec-da26-491a-9b8a-af24bfeff26b" providerId="ADAL" clId="{2E2258F1-D5AE-4753-A91B-784FD7C7D4E3}" dt="2022-07-13T12:21:50.010" v="143" actId="2696"/>
        <pc:sldMkLst>
          <pc:docMk/>
          <pc:sldMk cId="307565769" sldId="516"/>
        </pc:sldMkLst>
      </pc:sldChg>
      <pc:sldChg chg="del">
        <pc:chgData name="D Callanan" userId="951668ec-da26-491a-9b8a-af24bfeff26b" providerId="ADAL" clId="{2E2258F1-D5AE-4753-A91B-784FD7C7D4E3}" dt="2022-07-13T12:21:50.017" v="144" actId="2696"/>
        <pc:sldMkLst>
          <pc:docMk/>
          <pc:sldMk cId="1231663546" sldId="517"/>
        </pc:sldMkLst>
      </pc:sldChg>
      <pc:sldChg chg="del">
        <pc:chgData name="D Callanan" userId="951668ec-da26-491a-9b8a-af24bfeff26b" providerId="ADAL" clId="{2E2258F1-D5AE-4753-A91B-784FD7C7D4E3}" dt="2022-07-13T12:21:50.023" v="145" actId="2696"/>
        <pc:sldMkLst>
          <pc:docMk/>
          <pc:sldMk cId="4113728607" sldId="518"/>
        </pc:sldMkLst>
      </pc:sldChg>
      <pc:sldChg chg="del">
        <pc:chgData name="D Callanan" userId="951668ec-da26-491a-9b8a-af24bfeff26b" providerId="ADAL" clId="{2E2258F1-D5AE-4753-A91B-784FD7C7D4E3}" dt="2022-07-13T12:21:50.067" v="152" actId="2696"/>
        <pc:sldMkLst>
          <pc:docMk/>
          <pc:sldMk cId="3241672198" sldId="519"/>
        </pc:sldMkLst>
      </pc:sldChg>
      <pc:sldChg chg="del">
        <pc:chgData name="D Callanan" userId="951668ec-da26-491a-9b8a-af24bfeff26b" providerId="ADAL" clId="{2E2258F1-D5AE-4753-A91B-784FD7C7D4E3}" dt="2022-07-13T12:21:50.075" v="153" actId="2696"/>
        <pc:sldMkLst>
          <pc:docMk/>
          <pc:sldMk cId="314156038" sldId="520"/>
        </pc:sldMkLst>
      </pc:sldChg>
      <pc:sldChg chg="del">
        <pc:chgData name="D Callanan" userId="951668ec-da26-491a-9b8a-af24bfeff26b" providerId="ADAL" clId="{2E2258F1-D5AE-4753-A91B-784FD7C7D4E3}" dt="2022-07-13T12:21:50.082" v="154" actId="2696"/>
        <pc:sldMkLst>
          <pc:docMk/>
          <pc:sldMk cId="1666983215" sldId="521"/>
        </pc:sldMkLst>
      </pc:sldChg>
      <pc:sldChg chg="del">
        <pc:chgData name="D Callanan" userId="951668ec-da26-491a-9b8a-af24bfeff26b" providerId="ADAL" clId="{2E2258F1-D5AE-4753-A91B-784FD7C7D4E3}" dt="2022-07-13T12:21:50.091" v="155" actId="2696"/>
        <pc:sldMkLst>
          <pc:docMk/>
          <pc:sldMk cId="1335264675" sldId="522"/>
        </pc:sldMkLst>
      </pc:sldChg>
      <pc:sldChg chg="del">
        <pc:chgData name="D Callanan" userId="951668ec-da26-491a-9b8a-af24bfeff26b" providerId="ADAL" clId="{2E2258F1-D5AE-4753-A91B-784FD7C7D4E3}" dt="2022-07-13T12:21:50.098" v="156" actId="2696"/>
        <pc:sldMkLst>
          <pc:docMk/>
          <pc:sldMk cId="1091148780" sldId="523"/>
        </pc:sldMkLst>
      </pc:sldChg>
      <pc:sldChg chg="del">
        <pc:chgData name="D Callanan" userId="951668ec-da26-491a-9b8a-af24bfeff26b" providerId="ADAL" clId="{2E2258F1-D5AE-4753-A91B-784FD7C7D4E3}" dt="2022-07-13T12:21:50.106" v="157" actId="2696"/>
        <pc:sldMkLst>
          <pc:docMk/>
          <pc:sldMk cId="3851199647" sldId="524"/>
        </pc:sldMkLst>
      </pc:sldChg>
      <pc:sldChg chg="del">
        <pc:chgData name="D Callanan" userId="951668ec-da26-491a-9b8a-af24bfeff26b" providerId="ADAL" clId="{2E2258F1-D5AE-4753-A91B-784FD7C7D4E3}" dt="2022-07-13T12:21:50.115" v="158" actId="2696"/>
        <pc:sldMkLst>
          <pc:docMk/>
          <pc:sldMk cId="997266208" sldId="525"/>
        </pc:sldMkLst>
      </pc:sldChg>
      <pc:sldChg chg="del">
        <pc:chgData name="D Callanan" userId="951668ec-da26-491a-9b8a-af24bfeff26b" providerId="ADAL" clId="{2E2258F1-D5AE-4753-A91B-784FD7C7D4E3}" dt="2022-07-13T12:21:50.132" v="160" actId="2696"/>
        <pc:sldMkLst>
          <pc:docMk/>
          <pc:sldMk cId="3826134992" sldId="526"/>
        </pc:sldMkLst>
      </pc:sldChg>
      <pc:sldChg chg="del">
        <pc:chgData name="D Callanan" userId="951668ec-da26-491a-9b8a-af24bfeff26b" providerId="ADAL" clId="{2E2258F1-D5AE-4753-A91B-784FD7C7D4E3}" dt="2022-07-13T12:21:50.042" v="148" actId="2696"/>
        <pc:sldMkLst>
          <pc:docMk/>
          <pc:sldMk cId="3643325472" sldId="527"/>
        </pc:sldMkLst>
      </pc:sldChg>
      <pc:sldChg chg="del">
        <pc:chgData name="D Callanan" userId="951668ec-da26-491a-9b8a-af24bfeff26b" providerId="ADAL" clId="{2E2258F1-D5AE-4753-A91B-784FD7C7D4E3}" dt="2022-07-13T12:21:50.047" v="149" actId="2696"/>
        <pc:sldMkLst>
          <pc:docMk/>
          <pc:sldMk cId="4233446308" sldId="528"/>
        </pc:sldMkLst>
      </pc:sldChg>
      <pc:sldChg chg="del">
        <pc:chgData name="D Callanan" userId="951668ec-da26-491a-9b8a-af24bfeff26b" providerId="ADAL" clId="{2E2258F1-D5AE-4753-A91B-784FD7C7D4E3}" dt="2022-07-13T12:21:49.442" v="96" actId="2696"/>
        <pc:sldMkLst>
          <pc:docMk/>
          <pc:sldMk cId="667359919" sldId="52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10A6D2-794D-4FD5-8B5E-6EBC94F2B718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7098FC-6682-47BE-AB19-CFC888823B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108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4FA946-96D3-4D6E-B846-4BFDA4E73D6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2499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032FD-E5D9-4C9D-A578-9A124EFDB3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A31593-E28B-44B4-AAE0-092B93B333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37BE8-6425-4996-8CF6-D459CEB29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88642-341E-4EAF-8936-7F2C9ADD1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1A0C5-DB9F-40C9-AC55-213D323E3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25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758D8-7005-47E0-AE67-23BED7997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9DEEBE-D4D0-40F3-9494-8721A72E7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64039B-BB0D-4B02-AD18-988759396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B5608-393A-4B68-A0CA-F599E7002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A2B12-2A70-41C6-89A8-AA99D7802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46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3D72C6-D1FC-4889-8D99-5F3A4BAF0A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3CD1DE-EFBF-4F79-8950-930C2562B8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1096B-80A5-4ED9-9F18-9713F391B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29DE3-83F9-4E04-B1FC-370A522B0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18D4A-C16F-4F5A-BB57-4ADAFFEA7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066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57372-F647-4B1A-AF8D-E2DA05867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9D25E-B202-4867-8A5F-B1DE47714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61A1D-748F-48CE-95FF-2060A4509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30B22-6976-43B9-B864-E1033EF2E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4A1EF-B7B8-4770-9345-814CE91B9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533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67925-8571-4492-A0B3-E40CF23C9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7094CB-04EF-44D8-95E2-FC61D3FC4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EEBAA-1806-4A03-A439-4E61DE9B2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91D89-EB10-43AE-BC64-15CD3FDE6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8D6D9D-552B-4C9E-A09F-DC78C961D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372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782E-C6EA-4526-939F-06D62260A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A6650-33E1-4106-8DB5-27CAB321A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0975BB-949D-4E2B-B327-BB0212D7A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24114E-3A32-4D02-9E79-555F7B287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BD5FA8-C9DD-479E-BE7F-1D508A9FB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4F24FC-6D13-46B7-9533-CEBD4068C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067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86DB7-51C3-400D-976E-2CAB38DAF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138175-A98D-454D-A814-087AA9EED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644AE7-6907-4F95-B1FB-FC59B4670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F02204-443D-4891-ABCC-417AFD5A31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3F1A3E-8D74-4B41-9442-048174657B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C22755-201E-4C3F-871F-AED595CC7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C852D4-21DE-4BB9-990E-A16A8A672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7E9391-C437-47B2-826E-5BFED874D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076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05D65-DD67-4F45-88C5-AA81D55C4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300D4C-CEBC-449F-B081-CCA204EA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9EFB92-15E3-471B-8A4D-A43E86C33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D20774-04E8-4C31-8C6C-3822C138F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416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3E7192-DBBD-4D8C-9E33-7A818F25B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609C40-EC44-4A82-8253-9B49DEBB4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4B95EA-F8CD-4805-9CF6-FBC64FF42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10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A0027-69C1-43D5-8F15-496AFC572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A6121-A3EC-4033-894D-5FD424C32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C6E883-D39C-44FB-BE7E-79ED0A0037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79A3E3-EB8B-4C56-8034-05FD1D059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D5DAD1-42CD-4B97-B001-665B6B1DC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EB82FA-28AC-4162-A61C-A1608A6D9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270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A7C66-D551-4F15-9821-21E6925C1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17D030-6DF7-4B2E-B98B-A90AA854ED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0658F2-273B-4091-AC53-B6D2A08E9C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46BBE5-E189-4ACF-822E-6C8E48DE7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FA4110-76E3-4387-8F4E-666BD12A7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AF121B-EED1-4764-A6B2-BBC206F16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801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C408BD-3591-454B-AC8C-22CAB3ECC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C6380D-FF8B-4D8A-9C12-D52E1BA21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ECE30-2C3E-45C3-95B8-6E379478DF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EDC2BF-63EE-43C7-8FE6-4449117A62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65FC1-9785-4DD2-9F2F-FFEB3DC3F3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651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g-world.com/film/buoyancy-1511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twig-world.com/film/buoyancy-1511/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tiff"/><Relationship Id="rId4" Type="http://schemas.openxmlformats.org/officeDocument/2006/relationships/image" Target="../media/image5.tm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39995-A441-43E3-9FF7-F709A67C75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39863"/>
            <a:ext cx="9144000" cy="1363111"/>
          </a:xfrm>
        </p:spPr>
        <p:txBody>
          <a:bodyPr>
            <a:normAutofit/>
          </a:bodyPr>
          <a:lstStyle/>
          <a:p>
            <a:r>
              <a:rPr lang="en-IE" sz="6700" dirty="0">
                <a:latin typeface="Book Antiqua"/>
              </a:rPr>
              <a:t>8Ia2 Density</a:t>
            </a:r>
            <a:r>
              <a:rPr lang="en-IE" sz="7200" dirty="0">
                <a:latin typeface="Book Antiqua"/>
              </a:rPr>
              <a:t> 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36DBF2-AA2B-4147-AEE7-A07FF8175D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1702974"/>
            <a:ext cx="10668000" cy="1066433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IE" sz="3200" dirty="0"/>
              <a:t>Do Now: </a:t>
            </a:r>
          </a:p>
          <a:p>
            <a:r>
              <a:rPr lang="en-IE" sz="3200" dirty="0"/>
              <a:t> Where is the density of something important?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C5593C-727B-44E4-B07D-586F5F612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28043" y="339863"/>
            <a:ext cx="2743200" cy="365125"/>
          </a:xfrm>
        </p:spPr>
        <p:txBody>
          <a:bodyPr/>
          <a:lstStyle/>
          <a:p>
            <a:pPr algn="ctr"/>
            <a:fld id="{2A6A278D-FBDF-410C-8ABB-48CDFB3D7D2E}" type="datetime1">
              <a:rPr lang="en-IE" sz="3600" smtClean="0"/>
              <a:pPr algn="ctr"/>
              <a:t>13/07/2022</a:t>
            </a:fld>
            <a:endParaRPr lang="en-I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1C5C08-C570-4164-9741-5B9D508427EA}"/>
              </a:ext>
            </a:extLst>
          </p:cNvPr>
          <p:cNvSpPr txBox="1"/>
          <p:nvPr/>
        </p:nvSpPr>
        <p:spPr>
          <a:xfrm>
            <a:off x="420757" y="230037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200" dirty="0">
                <a:solidFill>
                  <a:schemeClr val="bg1">
                    <a:lumMod val="50000"/>
                  </a:schemeClr>
                </a:solidFill>
              </a:rPr>
              <a:t>CW</a:t>
            </a:r>
            <a:endParaRPr lang="en-I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6" name="Picture 2" descr="Density HD Stock Images | Shutterstock">
            <a:extLst>
              <a:ext uri="{FF2B5EF4-FFF2-40B4-BE49-F238E27FC236}">
                <a16:creationId xmlns:a16="http://schemas.microsoft.com/office/drawing/2014/main" id="{5BCF8B85-B28E-4C42-A9AE-0702AF7D31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59"/>
          <a:stretch/>
        </p:blipFill>
        <p:spPr bwMode="auto">
          <a:xfrm>
            <a:off x="2343978" y="2769407"/>
            <a:ext cx="7504043" cy="416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457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230624" y="2795349"/>
            <a:ext cx="961377" cy="403225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defTabSz="1219170">
              <a:defRPr/>
            </a:pPr>
            <a:r>
              <a:rPr lang="en-GB" sz="4267" b="1" kern="0" dirty="0">
                <a:solidFill>
                  <a:sysClr val="windowText" lastClr="000000"/>
                </a:solidFill>
                <a:latin typeface="Calibri"/>
              </a:rPr>
              <a:t>Q</a:t>
            </a:r>
          </a:p>
          <a:p>
            <a:pPr algn="ctr" defTabSz="1219170">
              <a:defRPr/>
            </a:pPr>
            <a:r>
              <a:rPr lang="en-GB" sz="4267" b="1" kern="0" dirty="0">
                <a:solidFill>
                  <a:sysClr val="windowText" lastClr="000000"/>
                </a:solidFill>
                <a:latin typeface="Calibri"/>
              </a:rPr>
              <a:t>E</a:t>
            </a:r>
          </a:p>
          <a:p>
            <a:pPr algn="ctr" defTabSz="1219170">
              <a:defRPr/>
            </a:pPr>
            <a:r>
              <a:rPr lang="en-GB" sz="4267" b="1" kern="0" dirty="0">
                <a:solidFill>
                  <a:sysClr val="windowText" lastClr="000000"/>
                </a:solidFill>
                <a:latin typeface="Calibri"/>
              </a:rPr>
              <a:t>(R)</a:t>
            </a:r>
          </a:p>
          <a:p>
            <a:pPr algn="ctr" defTabSz="1219170">
              <a:defRPr/>
            </a:pPr>
            <a:r>
              <a:rPr lang="en-GB" sz="4267" b="1" kern="0" dirty="0">
                <a:solidFill>
                  <a:sysClr val="windowText" lastClr="000000"/>
                </a:solidFill>
                <a:latin typeface="Calibri"/>
              </a:rPr>
              <a:t>N</a:t>
            </a:r>
          </a:p>
          <a:p>
            <a:pPr algn="ctr" defTabSz="1219170">
              <a:defRPr/>
            </a:pPr>
            <a:r>
              <a:rPr lang="en-GB" sz="4267" b="1" kern="0" dirty="0">
                <a:solidFill>
                  <a:sysClr val="windowText" lastClr="000000"/>
                </a:solidFill>
                <a:latin typeface="Calibri"/>
              </a:rPr>
              <a:t>C</a:t>
            </a:r>
          </a:p>
          <a:p>
            <a:pPr algn="ctr" defTabSz="1219170">
              <a:defRPr/>
            </a:pPr>
            <a:r>
              <a:rPr lang="en-GB" sz="4267" b="1" kern="0" dirty="0">
                <a:solidFill>
                  <a:sysClr val="windowText" lastClr="000000"/>
                </a:solidFill>
                <a:latin typeface="Calibri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2981771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irregular shape object">
            <a:extLst>
              <a:ext uri="{FF2B5EF4-FFF2-40B4-BE49-F238E27FC236}">
                <a16:creationId xmlns:a16="http://schemas.microsoft.com/office/drawing/2014/main" id="{385CB4B2-3730-774E-9834-804663615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1400" y="685800"/>
            <a:ext cx="54864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>
            <a:extLst>
              <a:ext uri="{FF2B5EF4-FFF2-40B4-BE49-F238E27FC236}">
                <a16:creationId xmlns:a16="http://schemas.microsoft.com/office/drawing/2014/main" id="{8716EEE3-FB34-BE44-B503-3115312EA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5600" y="805688"/>
            <a:ext cx="4744224" cy="4511040"/>
          </a:xfrm>
          <a:prstGeom prst="cloudCallout">
            <a:avLst>
              <a:gd name="adj1" fmla="val -66404"/>
              <a:gd name="adj2" fmla="val 58596"/>
            </a:avLst>
          </a:prstGeom>
          <a:solidFill>
            <a:srgbClr val="333399">
              <a:lumMod val="20000"/>
              <a:lumOff val="8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3200" kern="0" dirty="0">
                <a:solidFill>
                  <a:srgbClr val="000000"/>
                </a:solidFill>
                <a:latin typeface="Arial" panose="020B0604020202020204" pitchFamily="34" charset="0"/>
              </a:rPr>
              <a:t>How do we calculate </a:t>
            </a:r>
            <a:r>
              <a:rPr lang="en-GB" altLang="en-US" sz="3200" b="1" kern="0" dirty="0">
                <a:solidFill>
                  <a:srgbClr val="000000"/>
                </a:solidFill>
                <a:latin typeface="Arial" panose="020B0604020202020204" pitchFamily="34" charset="0"/>
              </a:rPr>
              <a:t>density</a:t>
            </a:r>
            <a:r>
              <a:rPr lang="en-GB" altLang="en-US" sz="3200" kern="0" dirty="0">
                <a:solidFill>
                  <a:srgbClr val="000000"/>
                </a:solidFill>
                <a:latin typeface="Arial" panose="020B0604020202020204" pitchFamily="34" charset="0"/>
              </a:rPr>
              <a:t> for an </a:t>
            </a:r>
            <a:r>
              <a:rPr lang="en-GB" altLang="en-US" sz="3200" b="1" kern="0" dirty="0">
                <a:solidFill>
                  <a:srgbClr val="000000"/>
                </a:solidFill>
                <a:latin typeface="Arial" panose="020B0604020202020204" pitchFamily="34" charset="0"/>
              </a:rPr>
              <a:t>irregular shaped </a:t>
            </a:r>
            <a:r>
              <a:rPr lang="en-GB" altLang="en-US" sz="3200" kern="0" dirty="0">
                <a:solidFill>
                  <a:srgbClr val="000000"/>
                </a:solidFill>
                <a:latin typeface="Arial" panose="020B0604020202020204" pitchFamily="34" charset="0"/>
              </a:rPr>
              <a:t>object?</a:t>
            </a:r>
          </a:p>
        </p:txBody>
      </p:sp>
    </p:spTree>
    <p:extLst>
      <p:ext uri="{BB962C8B-B14F-4D97-AF65-F5344CB8AC3E}">
        <p14:creationId xmlns:p14="http://schemas.microsoft.com/office/powerpoint/2010/main" val="2706797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844919-351A-5F42-A11F-8C47577E9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426" y="165101"/>
            <a:ext cx="9070848" cy="377760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2DFBDB2-6805-475B-B265-962EB0453868}"/>
              </a:ext>
            </a:extLst>
          </p:cNvPr>
          <p:cNvSpPr/>
          <p:nvPr/>
        </p:nvSpPr>
        <p:spPr>
          <a:xfrm>
            <a:off x="482600" y="4238536"/>
            <a:ext cx="108585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Collect your apparatus for method 2.</a:t>
            </a:r>
          </a:p>
          <a:p>
            <a:r>
              <a:rPr lang="en-US" sz="3200" dirty="0"/>
              <a:t>Write down the mass of the object and </a:t>
            </a:r>
            <a:r>
              <a:rPr lang="en-US" sz="3200" dirty="0" err="1"/>
              <a:t>and</a:t>
            </a:r>
            <a:r>
              <a:rPr lang="en-US" sz="3200" dirty="0"/>
              <a:t> the volume of water displaced.</a:t>
            </a:r>
          </a:p>
          <a:p>
            <a:r>
              <a:rPr lang="en-US" sz="3200" dirty="0"/>
              <a:t>Calculate the density of the object and whether it floats or sinks</a:t>
            </a:r>
          </a:p>
        </p:txBody>
      </p:sp>
    </p:spTree>
    <p:extLst>
      <p:ext uri="{BB962C8B-B14F-4D97-AF65-F5344CB8AC3E}">
        <p14:creationId xmlns:p14="http://schemas.microsoft.com/office/powerpoint/2010/main" val="403903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01" y="-184149"/>
            <a:ext cx="12179300" cy="736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5059" name="AutoShape 3">
            <a:hlinkClick r:id="rId3"/>
          </p:cNvPr>
          <p:cNvSpPr>
            <a:spLocks noChangeArrowheads="1"/>
          </p:cNvSpPr>
          <p:nvPr/>
        </p:nvSpPr>
        <p:spPr bwMode="auto">
          <a:xfrm>
            <a:off x="792164" y="292101"/>
            <a:ext cx="3022601" cy="2160588"/>
          </a:xfrm>
          <a:prstGeom prst="cloudCallout">
            <a:avLst>
              <a:gd name="adj1" fmla="val 37866"/>
              <a:gd name="adj2" fmla="val 57569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  <a:extLst/>
        </p:spPr>
        <p:txBody>
          <a:bodyPr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x-none" sz="2400">
                <a:solidFill>
                  <a:srgbClr val="000000"/>
                </a:solidFill>
                <a:latin typeface="+mj-lt"/>
              </a:rPr>
              <a:t>Why do some things float &amp; others sink?</a:t>
            </a:r>
          </a:p>
        </p:txBody>
      </p:sp>
      <p:sp>
        <p:nvSpPr>
          <p:cNvPr id="45060" name="AutoShape 4"/>
          <p:cNvSpPr>
            <a:spLocks noChangeArrowheads="1"/>
          </p:cNvSpPr>
          <p:nvPr/>
        </p:nvSpPr>
        <p:spPr bwMode="auto">
          <a:xfrm>
            <a:off x="8693912" y="4628199"/>
            <a:ext cx="3022600" cy="2160587"/>
          </a:xfrm>
          <a:prstGeom prst="cloudCallout">
            <a:avLst>
              <a:gd name="adj1" fmla="val -48056"/>
              <a:gd name="adj2" fmla="val -11069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  <a:extLst/>
        </p:spPr>
        <p:txBody>
          <a:bodyPr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x-none" sz="2400" dirty="0">
                <a:solidFill>
                  <a:srgbClr val="000000"/>
                </a:solidFill>
                <a:latin typeface="+mj-lt"/>
              </a:rPr>
              <a:t>How can we get back up to the surface?</a:t>
            </a:r>
          </a:p>
        </p:txBody>
      </p:sp>
      <p:sp>
        <p:nvSpPr>
          <p:cNvPr id="45061" name="AutoShape 5"/>
          <p:cNvSpPr>
            <a:spLocks noChangeArrowheads="1"/>
          </p:cNvSpPr>
          <p:nvPr/>
        </p:nvSpPr>
        <p:spPr bwMode="auto">
          <a:xfrm>
            <a:off x="982664" y="4134645"/>
            <a:ext cx="3022600" cy="2160587"/>
          </a:xfrm>
          <a:prstGeom prst="cloudCallout">
            <a:avLst>
              <a:gd name="adj1" fmla="val 71639"/>
              <a:gd name="adj2" fmla="val -72042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  <a:extLst/>
        </p:spPr>
        <p:txBody>
          <a:bodyPr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x-none" sz="2400" dirty="0">
                <a:solidFill>
                  <a:srgbClr val="000000"/>
                </a:solidFill>
                <a:latin typeface="+mj-lt"/>
              </a:rPr>
              <a:t>How does a </a:t>
            </a:r>
            <a:r>
              <a:rPr lang="en-GB" altLang="x-none" sz="2400" i="1" dirty="0">
                <a:solidFill>
                  <a:srgbClr val="000000"/>
                </a:solidFill>
                <a:latin typeface="+mj-lt"/>
              </a:rPr>
              <a:t>cartesian diver</a:t>
            </a:r>
            <a:r>
              <a:rPr lang="en-GB" altLang="x-none" sz="2400" dirty="0">
                <a:solidFill>
                  <a:srgbClr val="000000"/>
                </a:solidFill>
                <a:latin typeface="+mj-lt"/>
              </a:rPr>
              <a:t> work?</a:t>
            </a:r>
          </a:p>
        </p:txBody>
      </p:sp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2401" y="3716339"/>
            <a:ext cx="2017713" cy="299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330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  <a:extLst>
              <a:ext uri="{FF2B5EF4-FFF2-40B4-BE49-F238E27FC236}">
                <a16:creationId xmlns:a16="http://schemas.microsoft.com/office/drawing/2014/main" id="{1700E851-A83F-4BBA-9D87-588630AE0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812" y="561975"/>
            <a:ext cx="9096375" cy="573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524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4498" y="556689"/>
            <a:ext cx="10819002" cy="2964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733" dirty="0">
                <a:solidFill>
                  <a:srgbClr val="000000"/>
                </a:solidFill>
                <a:latin typeface="+mj-lt"/>
              </a:rPr>
              <a:t>Materials with a ____ density sink and materials with a low density ____ in water.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3733" dirty="0">
              <a:solidFill>
                <a:srgbClr val="000000"/>
              </a:solidFill>
              <a:latin typeface="+mj-l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733" dirty="0">
                <a:solidFill>
                  <a:srgbClr val="000000"/>
                </a:solidFill>
                <a:latin typeface="+mj-lt"/>
              </a:rPr>
              <a:t>Water has a density of 1 g/cm</a:t>
            </a:r>
            <a:r>
              <a:rPr lang="en-GB" sz="3733" baseline="30000" dirty="0">
                <a:solidFill>
                  <a:srgbClr val="000000"/>
                </a:solidFill>
                <a:latin typeface="+mj-lt"/>
              </a:rPr>
              <a:t>3</a:t>
            </a:r>
            <a:r>
              <a:rPr lang="en-GB" sz="3733" dirty="0">
                <a:solidFill>
                  <a:srgbClr val="000000"/>
                </a:solidFill>
                <a:latin typeface="+mj-lt"/>
              </a:rPr>
              <a:t>. If a material has a density ____ than water it will float.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89282" y="490996"/>
            <a:ext cx="173283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733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high</a:t>
            </a:r>
            <a:endParaRPr lang="en-GB" sz="32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7084379" y="3559079"/>
            <a:ext cx="4409121" cy="2964594"/>
          </a:xfrm>
          <a:prstGeom prst="cloudCallout">
            <a:avLst>
              <a:gd name="adj1" fmla="val 56606"/>
              <a:gd name="adj2" fmla="val 50216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3200" dirty="0">
                <a:solidFill>
                  <a:srgbClr val="000000"/>
                </a:solidFill>
                <a:latin typeface="+mj-lt"/>
              </a:rPr>
              <a:t>How can this </a:t>
            </a:r>
            <a:r>
              <a:rPr lang="en-GB" altLang="en-US" sz="3200" b="1" i="1" dirty="0">
                <a:solidFill>
                  <a:srgbClr val="000000"/>
                </a:solidFill>
                <a:latin typeface="+mj-lt"/>
              </a:rPr>
              <a:t>160 000 tonne</a:t>
            </a:r>
            <a:r>
              <a:rPr lang="en-GB" altLang="en-US" sz="3200" dirty="0">
                <a:solidFill>
                  <a:srgbClr val="000000"/>
                </a:solidFill>
                <a:latin typeface="+mj-lt"/>
              </a:rPr>
              <a:t> steel ship stay afloat?!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3559079"/>
            <a:ext cx="4716016" cy="3018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87134" y="3634672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Density of steel = 7.7 g/cm</a:t>
            </a:r>
            <a:r>
              <a:rPr lang="en-GB" sz="2800" baseline="30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</a:t>
            </a:r>
            <a:endParaRPr lang="en-GB" sz="2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AD5A44-434A-EE4F-BEC6-294E265125C1}"/>
              </a:ext>
            </a:extLst>
          </p:cNvPr>
          <p:cNvSpPr txBox="1"/>
          <p:nvPr/>
        </p:nvSpPr>
        <p:spPr>
          <a:xfrm>
            <a:off x="3014938" y="1087388"/>
            <a:ext cx="173283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733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float</a:t>
            </a:r>
            <a:endParaRPr lang="en-GB" sz="32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546AC8-0677-9E46-B287-F2FD543B4C49}"/>
              </a:ext>
            </a:extLst>
          </p:cNvPr>
          <p:cNvSpPr txBox="1"/>
          <p:nvPr/>
        </p:nvSpPr>
        <p:spPr>
          <a:xfrm>
            <a:off x="2292054" y="2805952"/>
            <a:ext cx="173283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733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less</a:t>
            </a:r>
            <a:endParaRPr lang="en-GB" sz="32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686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15E3EC7-01F3-4A47-898F-B7AAB1176C99}"/>
              </a:ext>
            </a:extLst>
          </p:cNvPr>
          <p:cNvGrpSpPr/>
          <p:nvPr/>
        </p:nvGrpSpPr>
        <p:grpSpPr>
          <a:xfrm>
            <a:off x="49250" y="1199"/>
            <a:ext cx="8534400" cy="4779264"/>
            <a:chOff x="0" y="0"/>
            <a:chExt cx="6035040" cy="2889504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56209A84-4F34-5840-B1B4-E24A9092C7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6035040" cy="2889504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941E2F7-5587-494C-8A66-2940851617E4}"/>
                </a:ext>
              </a:extLst>
            </p:cNvPr>
            <p:cNvSpPr/>
            <p:nvPr/>
          </p:nvSpPr>
          <p:spPr>
            <a:xfrm>
              <a:off x="3310128" y="1810512"/>
              <a:ext cx="2066544" cy="5852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EC469F-89B4-1340-B0B0-3D32E846432C}"/>
                </a:ext>
              </a:extLst>
            </p:cNvPr>
            <p:cNvSpPr/>
            <p:nvPr/>
          </p:nvSpPr>
          <p:spPr>
            <a:xfrm>
              <a:off x="0" y="0"/>
              <a:ext cx="676656" cy="8778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11271D6-ACF1-8342-BE43-F10B6B19AF94}"/>
              </a:ext>
            </a:extLst>
          </p:cNvPr>
          <p:cNvGrpSpPr/>
          <p:nvPr/>
        </p:nvGrpSpPr>
        <p:grpSpPr>
          <a:xfrm>
            <a:off x="8339328" y="0"/>
            <a:ext cx="3584448" cy="4779264"/>
            <a:chOff x="4553712" y="2245952"/>
            <a:chExt cx="2688336" cy="358444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B804D9F-6245-7B4F-B8DA-EB4406D19A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53712" y="2245952"/>
              <a:ext cx="2688336" cy="3584448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A056514-2986-CA41-B851-1C5AF391C326}"/>
                </a:ext>
              </a:extLst>
            </p:cNvPr>
            <p:cNvSpPr/>
            <p:nvPr/>
          </p:nvSpPr>
          <p:spPr>
            <a:xfrm>
              <a:off x="4553712" y="2245952"/>
              <a:ext cx="717665" cy="10889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D95CC88-B818-4243-BD94-068199D186F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09260" y="2630099"/>
            <a:ext cx="2232565" cy="20013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180622" y="0"/>
            <a:ext cx="961377" cy="30469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defTabSz="1219170">
              <a:defRPr/>
            </a:pPr>
            <a:r>
              <a:rPr lang="en-GB" sz="3200" b="1" kern="0" dirty="0">
                <a:solidFill>
                  <a:sysClr val="windowText" lastClr="000000"/>
                </a:solidFill>
                <a:latin typeface="Calibri"/>
              </a:rPr>
              <a:t>Q</a:t>
            </a:r>
          </a:p>
          <a:p>
            <a:pPr algn="ctr" defTabSz="1219170">
              <a:defRPr/>
            </a:pPr>
            <a:r>
              <a:rPr lang="en-GB" sz="3200" b="1" kern="0" dirty="0">
                <a:solidFill>
                  <a:sysClr val="windowText" lastClr="000000"/>
                </a:solidFill>
                <a:latin typeface="Calibri"/>
              </a:rPr>
              <a:t>E</a:t>
            </a:r>
          </a:p>
          <a:p>
            <a:pPr algn="ctr" defTabSz="1219170">
              <a:defRPr/>
            </a:pPr>
            <a:r>
              <a:rPr lang="en-GB" sz="3200" b="1" kern="0" dirty="0">
                <a:solidFill>
                  <a:sysClr val="windowText" lastClr="000000"/>
                </a:solidFill>
                <a:latin typeface="Calibri"/>
              </a:rPr>
              <a:t>R</a:t>
            </a:r>
          </a:p>
          <a:p>
            <a:pPr algn="ctr" defTabSz="1219170">
              <a:defRPr/>
            </a:pPr>
            <a:r>
              <a:rPr lang="en-GB" sz="3200" b="1" kern="0" dirty="0">
                <a:solidFill>
                  <a:sysClr val="windowText" lastClr="000000"/>
                </a:solidFill>
                <a:latin typeface="Calibri"/>
              </a:rPr>
              <a:t>N</a:t>
            </a:r>
          </a:p>
          <a:p>
            <a:pPr algn="ctr" defTabSz="1219170">
              <a:defRPr/>
            </a:pPr>
            <a:r>
              <a:rPr lang="en-GB" sz="3200" b="1" kern="0" dirty="0">
                <a:solidFill>
                  <a:sysClr val="windowText" lastClr="000000"/>
                </a:solidFill>
                <a:latin typeface="Calibri"/>
              </a:rPr>
              <a:t>C</a:t>
            </a:r>
          </a:p>
          <a:p>
            <a:pPr algn="ctr" defTabSz="1219170">
              <a:defRPr/>
            </a:pPr>
            <a:r>
              <a:rPr lang="en-GB" sz="3200" b="1" kern="0" dirty="0">
                <a:solidFill>
                  <a:sysClr val="windowText" lastClr="000000"/>
                </a:solidFill>
                <a:latin typeface="Calibri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265523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6273D1-60FC-BC41-8AF5-62F2CF9FC0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1478875"/>
            <a:ext cx="11679936" cy="27590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145086-B242-484E-B6FD-3DB53A3A5984}"/>
              </a:ext>
            </a:extLst>
          </p:cNvPr>
          <p:cNvSpPr txBox="1"/>
          <p:nvPr/>
        </p:nvSpPr>
        <p:spPr>
          <a:xfrm>
            <a:off x="385795" y="476607"/>
            <a:ext cx="1091212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GB" sz="3733" u="sng" dirty="0">
                <a:solidFill>
                  <a:prstClr val="black"/>
                </a:solidFill>
                <a:cs typeface="Arial" panose="020B0604020202020204" pitchFamily="34" charset="0"/>
              </a:rPr>
              <a:t>Example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4632C45-61F6-B64B-81F3-3D50616923A7}"/>
              </a:ext>
            </a:extLst>
          </p:cNvPr>
          <p:cNvGrpSpPr/>
          <p:nvPr/>
        </p:nvGrpSpPr>
        <p:grpSpPr>
          <a:xfrm>
            <a:off x="9925453" y="3775888"/>
            <a:ext cx="1926336" cy="2746971"/>
            <a:chOff x="4553712" y="2245952"/>
            <a:chExt cx="2688336" cy="358444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91DADC0-A6F2-D240-9F97-35CBF34021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53712" y="2245952"/>
              <a:ext cx="2688336" cy="3584448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11ACBDE-7233-E249-95A1-919465CF7F57}"/>
                </a:ext>
              </a:extLst>
            </p:cNvPr>
            <p:cNvSpPr/>
            <p:nvPr/>
          </p:nvSpPr>
          <p:spPr>
            <a:xfrm>
              <a:off x="4553712" y="2245952"/>
              <a:ext cx="717665" cy="10889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1949756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6">
            <a:extLst>
              <a:ext uri="{FF2B5EF4-FFF2-40B4-BE49-F238E27FC236}">
                <a16:creationId xmlns:a16="http://schemas.microsoft.com/office/drawing/2014/main" id="{961EDFA4-CF5D-014F-A8AF-C01B9BD5E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376" y="326533"/>
            <a:ext cx="3316224" cy="587867"/>
          </a:xfrm>
          <a:prstGeom prst="roundRect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542912" indent="-542912">
              <a:buFont typeface="Wingdings 2" pitchFamily="2" charset="2"/>
              <a:buChar char="!"/>
              <a:tabLst>
                <a:tab pos="542912" algn="l"/>
              </a:tabLst>
            </a:pPr>
            <a:r>
              <a:rPr lang="en-GB" altLang="en-US" sz="3200" dirty="0">
                <a:solidFill>
                  <a:schemeClr val="bg1"/>
                </a:solidFill>
                <a:sym typeface="Wingdings 2" pitchFamily="18" charset="2"/>
              </a:rPr>
              <a:t>Self assess.</a:t>
            </a:r>
          </a:p>
          <a:p>
            <a:pPr marL="542912" indent="-542912">
              <a:buFont typeface="Wingdings 2" pitchFamily="2" charset="2"/>
              <a:buChar char="!"/>
              <a:tabLst>
                <a:tab pos="542912" algn="l"/>
              </a:tabLst>
            </a:pPr>
            <a:endParaRPr lang="en-US" altLang="en-US" sz="32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94840B-6B17-304A-8497-56D60E42C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377" y="1879939"/>
            <a:ext cx="11029916" cy="260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9350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8857" y="1"/>
            <a:ext cx="875046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796" indent="-177796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800" b="1" i="1" kern="0" dirty="0">
                <a:latin typeface="Calibri" panose="020F0502020204030204" pitchFamily="34" charset="0"/>
              </a:rPr>
              <a:t>My Learning Journey……</a:t>
            </a:r>
          </a:p>
          <a:p>
            <a:pPr marL="177796" indent="-177796" defTabSz="914377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GB" sz="2400" kern="0" dirty="0">
              <a:solidFill>
                <a:srgbClr val="FFFF00"/>
              </a:solidFill>
              <a:latin typeface="Trebuchet MS" pitchFamily="34" charset="0"/>
            </a:endParaRPr>
          </a:p>
          <a:p>
            <a:pPr marL="265107" indent="-265107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3200" kern="0" dirty="0">
              <a:solidFill>
                <a:srgbClr val="FFFF00"/>
              </a:solidFill>
              <a:latin typeface="Trebuchet MS" pitchFamily="34" charset="0"/>
            </a:endParaRPr>
          </a:p>
        </p:txBody>
      </p:sp>
      <p:graphicFrame>
        <p:nvGraphicFramePr>
          <p:cNvPr id="10" name="Group 24"/>
          <p:cNvGraphicFramePr>
            <a:graphicFrameLocks noGrp="1"/>
          </p:cNvGraphicFramePr>
          <p:nvPr/>
        </p:nvGraphicFramePr>
        <p:xfrm>
          <a:off x="108856" y="1006627"/>
          <a:ext cx="11767931" cy="5588138"/>
        </p:xfrm>
        <a:graphic>
          <a:graphicData uri="http://schemas.openxmlformats.org/drawingml/2006/table">
            <a:tbl>
              <a:tblPr/>
              <a:tblGrid>
                <a:gridCol w="39218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4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218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368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Developing</a:t>
                      </a:r>
                    </a:p>
                  </a:txBody>
                  <a:tcPr marL="91431" marR="91431" marT="45732" marB="4573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Securing </a:t>
                      </a:r>
                    </a:p>
                  </a:txBody>
                  <a:tcPr marL="91431" marR="9143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Working Scientifically</a:t>
                      </a:r>
                    </a:p>
                  </a:txBody>
                  <a:tcPr marL="91431" marR="9143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445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</a:txBody>
                  <a:tcPr marL="91431" marR="91431" marT="45732" marB="4573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GB" sz="2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Arial" charset="0"/>
                      </a:endParaRPr>
                    </a:p>
                  </a:txBody>
                  <a:tcPr marL="91431" marR="9143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GB" altLang="en-US" sz="2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1431" marR="9143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3397" y="-72668"/>
            <a:ext cx="1208603" cy="12086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8856" y="3180988"/>
            <a:ext cx="3816968" cy="173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667" dirty="0">
                <a:solidFill>
                  <a:srgbClr val="FF0000"/>
                </a:solidFill>
                <a:latin typeface="Calibri" panose="020F0502020204030204" pitchFamily="34" charset="0"/>
                <a:cs typeface="Arial" charset="0"/>
              </a:rPr>
              <a:t>State what is meant by </a:t>
            </a:r>
            <a:r>
              <a:rPr lang="en-GB" sz="2667" b="1" dirty="0">
                <a:solidFill>
                  <a:srgbClr val="FF0000"/>
                </a:solidFill>
                <a:latin typeface="Calibri" panose="020F0502020204030204" pitchFamily="34" charset="0"/>
                <a:cs typeface="Arial" charset="0"/>
              </a:rPr>
              <a:t>density </a:t>
            </a:r>
            <a:r>
              <a:rPr lang="en-GB" sz="2667" dirty="0">
                <a:solidFill>
                  <a:srgbClr val="FF0000"/>
                </a:solidFill>
                <a:latin typeface="Calibri" panose="020F0502020204030204" pitchFamily="34" charset="0"/>
                <a:cs typeface="Arial" charset="0"/>
              </a:rPr>
              <a:t>and recall is units and the factors affecting it.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96267" y="117111"/>
            <a:ext cx="332509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GB" sz="3733" b="1" i="1" dirty="0">
                <a:solidFill>
                  <a:srgbClr val="FF0000"/>
                </a:solidFill>
                <a:latin typeface="Arial"/>
              </a:rPr>
              <a:t>Completed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69EB9F-7F4F-EC43-9F9A-7BED46A10493}"/>
              </a:ext>
            </a:extLst>
          </p:cNvPr>
          <p:cNvSpPr txBox="1"/>
          <p:nvPr/>
        </p:nvSpPr>
        <p:spPr>
          <a:xfrm>
            <a:off x="3929600" y="2503879"/>
            <a:ext cx="3816968" cy="1323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667" dirty="0">
                <a:solidFill>
                  <a:srgbClr val="FF0000"/>
                </a:solidFill>
                <a:latin typeface="Calibri" panose="020F0502020204030204" pitchFamily="34" charset="0"/>
                <a:cs typeface="Arial" charset="0"/>
              </a:rPr>
              <a:t>Explain how </a:t>
            </a:r>
            <a:r>
              <a:rPr lang="en-GB" sz="2667" b="1" dirty="0">
                <a:solidFill>
                  <a:srgbClr val="FF0000"/>
                </a:solidFill>
                <a:latin typeface="Calibri" panose="020F0502020204030204" pitchFamily="34" charset="0"/>
                <a:cs typeface="Arial" charset="0"/>
              </a:rPr>
              <a:t>density</a:t>
            </a:r>
            <a:r>
              <a:rPr lang="en-GB" sz="2667" dirty="0">
                <a:solidFill>
                  <a:srgbClr val="FF0000"/>
                </a:solidFill>
                <a:latin typeface="Calibri" panose="020F0502020204030204" pitchFamily="34" charset="0"/>
                <a:cs typeface="Arial" charset="0"/>
              </a:rPr>
              <a:t> depends on </a:t>
            </a:r>
            <a:r>
              <a:rPr lang="en-GB" sz="2667" b="1" dirty="0">
                <a:solidFill>
                  <a:srgbClr val="FF0000"/>
                </a:solidFill>
                <a:latin typeface="Calibri" panose="020F0502020204030204" pitchFamily="34" charset="0"/>
                <a:cs typeface="Arial" charset="0"/>
              </a:rPr>
              <a:t>mass</a:t>
            </a:r>
            <a:r>
              <a:rPr lang="en-GB" sz="2667" dirty="0">
                <a:solidFill>
                  <a:srgbClr val="FF0000"/>
                </a:solidFill>
                <a:latin typeface="Calibri" panose="020F0502020204030204" pitchFamily="34" charset="0"/>
                <a:cs typeface="Arial" charset="0"/>
              </a:rPr>
              <a:t> and </a:t>
            </a:r>
            <a:r>
              <a:rPr lang="en-GB" sz="2667" b="1" dirty="0">
                <a:solidFill>
                  <a:srgbClr val="FF0000"/>
                </a:solidFill>
                <a:latin typeface="Calibri" panose="020F0502020204030204" pitchFamily="34" charset="0"/>
                <a:cs typeface="Arial" charset="0"/>
              </a:rPr>
              <a:t>volume</a:t>
            </a:r>
            <a:r>
              <a:rPr lang="en-GB" sz="2667" dirty="0">
                <a:solidFill>
                  <a:srgbClr val="FF0000"/>
                </a:solidFill>
                <a:latin typeface="Calibri" panose="020F0502020204030204" pitchFamily="34" charset="0"/>
                <a:cs typeface="Arial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714D0F5-2E88-1040-B5F9-8DD810839409}"/>
              </a:ext>
            </a:extLst>
          </p:cNvPr>
          <p:cNvSpPr txBox="1"/>
          <p:nvPr/>
        </p:nvSpPr>
        <p:spPr>
          <a:xfrm>
            <a:off x="4034512" y="4125642"/>
            <a:ext cx="3816968" cy="173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667" dirty="0">
                <a:solidFill>
                  <a:srgbClr val="FF0000"/>
                </a:solidFill>
                <a:latin typeface="Calibri" panose="020F0502020204030204" pitchFamily="34" charset="0"/>
                <a:cs typeface="Arial" charset="0"/>
              </a:rPr>
              <a:t>Using the </a:t>
            </a:r>
            <a:r>
              <a:rPr lang="en-GB" sz="2667" b="1" dirty="0">
                <a:solidFill>
                  <a:srgbClr val="FF0000"/>
                </a:solidFill>
                <a:latin typeface="Calibri" panose="020F0502020204030204" pitchFamily="34" charset="0"/>
                <a:cs typeface="Arial" charset="0"/>
              </a:rPr>
              <a:t>particle model </a:t>
            </a:r>
            <a:r>
              <a:rPr lang="en-GB" sz="2667" dirty="0">
                <a:solidFill>
                  <a:srgbClr val="FF0000"/>
                </a:solidFill>
                <a:latin typeface="Calibri" panose="020F0502020204030204" pitchFamily="34" charset="0"/>
                <a:cs typeface="Arial" charset="0"/>
              </a:rPr>
              <a:t>describe how the </a:t>
            </a:r>
            <a:r>
              <a:rPr lang="en-GB" sz="2667" b="1" dirty="0">
                <a:solidFill>
                  <a:srgbClr val="FF0000"/>
                </a:solidFill>
                <a:latin typeface="Calibri" panose="020F0502020204030204" pitchFamily="34" charset="0"/>
                <a:cs typeface="Arial" charset="0"/>
              </a:rPr>
              <a:t>density </a:t>
            </a:r>
            <a:r>
              <a:rPr lang="en-GB" sz="2667" dirty="0">
                <a:solidFill>
                  <a:srgbClr val="FF0000"/>
                </a:solidFill>
                <a:latin typeface="Calibri" panose="020F0502020204030204" pitchFamily="34" charset="0"/>
                <a:cs typeface="Arial" charset="0"/>
              </a:rPr>
              <a:t>of a substance changes with </a:t>
            </a:r>
            <a:r>
              <a:rPr lang="en-GB" sz="2667" b="1" dirty="0">
                <a:solidFill>
                  <a:srgbClr val="FF0000"/>
                </a:solidFill>
                <a:latin typeface="Calibri" panose="020F0502020204030204" pitchFamily="34" charset="0"/>
                <a:cs typeface="Arial" charset="0"/>
              </a:rPr>
              <a:t>temperature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5F04741-B418-9749-8DC2-D8B614234E0C}"/>
              </a:ext>
            </a:extLst>
          </p:cNvPr>
          <p:cNvSpPr txBox="1"/>
          <p:nvPr/>
        </p:nvSpPr>
        <p:spPr>
          <a:xfrm>
            <a:off x="7955649" y="2309069"/>
            <a:ext cx="3816968" cy="173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667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Describe how to measure the </a:t>
            </a:r>
            <a:r>
              <a:rPr lang="en-GB" sz="2667" b="1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mass</a:t>
            </a:r>
            <a:r>
              <a:rPr lang="en-GB" sz="2667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 and </a:t>
            </a:r>
            <a:r>
              <a:rPr lang="en-GB" sz="2667" b="1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volume</a:t>
            </a:r>
            <a:r>
              <a:rPr lang="en-GB" sz="2667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 of regular and irregular objects.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8AAA47-0737-B548-9DAB-CBC6EA41F0F1}"/>
              </a:ext>
            </a:extLst>
          </p:cNvPr>
          <p:cNvSpPr txBox="1"/>
          <p:nvPr/>
        </p:nvSpPr>
        <p:spPr>
          <a:xfrm>
            <a:off x="7955649" y="4265545"/>
            <a:ext cx="3816968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667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Change the subject of a formula.</a:t>
            </a:r>
            <a:endParaRPr lang="en-GB" sz="2667" b="1" dirty="0">
              <a:solidFill>
                <a:srgbClr val="000000"/>
              </a:solidFill>
              <a:latin typeface="Calibri" panose="020F050202020403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88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A102F2E-962C-4540-B7AB-3CD9865BC2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99094"/>
              </p:ext>
            </p:extLst>
          </p:nvPr>
        </p:nvGraphicFramePr>
        <p:xfrm>
          <a:off x="655863" y="1574678"/>
          <a:ext cx="10880274" cy="4562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40137">
                  <a:extLst>
                    <a:ext uri="{9D8B030D-6E8A-4147-A177-3AD203B41FA5}">
                      <a16:colId xmlns:a16="http://schemas.microsoft.com/office/drawing/2014/main" val="2015881620"/>
                    </a:ext>
                  </a:extLst>
                </a:gridCol>
                <a:gridCol w="5440137">
                  <a:extLst>
                    <a:ext uri="{9D8B030D-6E8A-4147-A177-3AD203B41FA5}">
                      <a16:colId xmlns:a16="http://schemas.microsoft.com/office/drawing/2014/main" val="1352724215"/>
                    </a:ext>
                  </a:extLst>
                </a:gridCol>
              </a:tblGrid>
              <a:tr h="630164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+mj-lt"/>
                        </a:rPr>
                        <a:t>Equipment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Worksheets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6092688"/>
                  </a:ext>
                </a:extLst>
              </a:tr>
              <a:tr h="20241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solidFill>
                            <a:prstClr val="black"/>
                          </a:solidFill>
                          <a:latin typeface="+mj-lt"/>
                          <a:cs typeface="Arial" panose="020B0604020202020204" pitchFamily="34" charset="0"/>
                        </a:rPr>
                        <a:t>Density blocks (including some irregular shaped objects). Mass balances. Rulers. Large beakers/tubs to test floating or sinking. Displacement cans. Measuring cylinders. Bosses &amp; Clamps.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dirty="0">
                        <a:solidFill>
                          <a:prstClr val="black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solidFill>
                            <a:prstClr val="black"/>
                          </a:solidFill>
                          <a:latin typeface="+mj-lt"/>
                          <a:cs typeface="Arial" panose="020B0604020202020204" pitchFamily="34" charset="0"/>
                        </a:rPr>
                        <a:t>DEMO: Cartesian Diver</a:t>
                      </a:r>
                    </a:p>
                    <a:p>
                      <a:endParaRPr lang="en-GB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2374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8F7FF9E-889B-4A05-A054-084D01FEF515}"/>
              </a:ext>
            </a:extLst>
          </p:cNvPr>
          <p:cNvSpPr txBox="1"/>
          <p:nvPr/>
        </p:nvSpPr>
        <p:spPr>
          <a:xfrm>
            <a:off x="460827" y="587476"/>
            <a:ext cx="6375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Requisitions</a:t>
            </a:r>
          </a:p>
        </p:txBody>
      </p:sp>
    </p:spTree>
    <p:extLst>
      <p:ext uri="{BB962C8B-B14F-4D97-AF65-F5344CB8AC3E}">
        <p14:creationId xmlns:p14="http://schemas.microsoft.com/office/powerpoint/2010/main" val="24737267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867" y="3752505"/>
            <a:ext cx="3039927" cy="2637716"/>
          </a:xfrm>
          <a:prstGeom prst="rect">
            <a:avLst/>
          </a:prstGeom>
        </p:spPr>
      </p:pic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390529" y="303875"/>
            <a:ext cx="6737103" cy="55399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75" indent="-2690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4229" y="2152065"/>
            <a:ext cx="7534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9600" dirty="0">
                <a:solidFill>
                  <a:srgbClr val="FFFFFF"/>
                </a:solidFill>
                <a:latin typeface="Comic Sans MS" panose="030F0702030302020204" pitchFamily="66" charset="0"/>
              </a:rPr>
              <a:t>Hot Seat</a:t>
            </a:r>
          </a:p>
        </p:txBody>
      </p:sp>
    </p:spTree>
    <p:extLst>
      <p:ext uri="{BB962C8B-B14F-4D97-AF65-F5344CB8AC3E}">
        <p14:creationId xmlns:p14="http://schemas.microsoft.com/office/powerpoint/2010/main" val="4957395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220285"/>
            <a:ext cx="3039927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100219" y="151475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8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390529" y="303875"/>
            <a:ext cx="6737103" cy="55399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75" indent="-2690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9544" y="1967487"/>
            <a:ext cx="7534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9600" dirty="0">
                <a:solidFill>
                  <a:srgbClr val="FFFFFF"/>
                </a:solidFill>
                <a:latin typeface="Comic Sans MS" panose="030F0702030302020204" pitchFamily="66" charset="0"/>
              </a:rPr>
              <a:t>Volume</a:t>
            </a:r>
          </a:p>
        </p:txBody>
      </p:sp>
    </p:spTree>
    <p:extLst>
      <p:ext uri="{BB962C8B-B14F-4D97-AF65-F5344CB8AC3E}">
        <p14:creationId xmlns:p14="http://schemas.microsoft.com/office/powerpoint/2010/main" val="5738538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220285"/>
            <a:ext cx="3039927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100219" y="151475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8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390529" y="303875"/>
            <a:ext cx="6737103" cy="55399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75" indent="-2690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9544" y="1967487"/>
            <a:ext cx="7534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9600" dirty="0">
                <a:solidFill>
                  <a:srgbClr val="FFFFFF"/>
                </a:solidFill>
                <a:latin typeface="Comic Sans MS" panose="030F0702030302020204" pitchFamily="66" charset="0"/>
              </a:rPr>
              <a:t>Density</a:t>
            </a:r>
          </a:p>
        </p:txBody>
      </p:sp>
    </p:spTree>
    <p:extLst>
      <p:ext uri="{BB962C8B-B14F-4D97-AF65-F5344CB8AC3E}">
        <p14:creationId xmlns:p14="http://schemas.microsoft.com/office/powerpoint/2010/main" val="152832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220285"/>
            <a:ext cx="3039927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100219" y="151475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8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390529" y="303875"/>
            <a:ext cx="6737103" cy="55399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75" indent="-2690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9544" y="1967487"/>
            <a:ext cx="7534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9600" dirty="0">
                <a:solidFill>
                  <a:srgbClr val="FFFFFF"/>
                </a:solidFill>
                <a:latin typeface="Comic Sans MS" panose="030F0702030302020204" pitchFamily="66" charset="0"/>
              </a:rPr>
              <a:t>g/cm</a:t>
            </a:r>
            <a:r>
              <a:rPr lang="en-GB" sz="9600" baseline="30000" dirty="0">
                <a:solidFill>
                  <a:srgbClr val="FFFFFF"/>
                </a:solidFill>
                <a:latin typeface="Comic Sans MS" panose="030F0702030302020204" pitchFamily="66" charset="0"/>
              </a:rPr>
              <a:t>3</a:t>
            </a:r>
            <a:endParaRPr lang="en-GB" sz="9600" dirty="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6797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220285"/>
            <a:ext cx="3039927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100219" y="151475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8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390529" y="303875"/>
            <a:ext cx="6737103" cy="55399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75" indent="-2690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9544" y="1967487"/>
            <a:ext cx="7534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9600" dirty="0">
                <a:solidFill>
                  <a:srgbClr val="FFFFFF"/>
                </a:solidFill>
                <a:latin typeface="Comic Sans MS" panose="030F0702030302020204" pitchFamily="66" charset="0"/>
              </a:rPr>
              <a:t>Mass</a:t>
            </a:r>
          </a:p>
        </p:txBody>
      </p:sp>
    </p:spTree>
    <p:extLst>
      <p:ext uri="{BB962C8B-B14F-4D97-AF65-F5344CB8AC3E}">
        <p14:creationId xmlns:p14="http://schemas.microsoft.com/office/powerpoint/2010/main" val="10836806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220285"/>
            <a:ext cx="3039927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100219" y="151475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8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390529" y="303875"/>
            <a:ext cx="6737103" cy="55399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75" indent="-2690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9544" y="1967487"/>
            <a:ext cx="7534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9600" dirty="0">
                <a:solidFill>
                  <a:srgbClr val="FFFFFF"/>
                </a:solidFill>
                <a:latin typeface="Comic Sans MS" panose="030F0702030302020204" pitchFamily="66" charset="0"/>
              </a:rPr>
              <a:t>Method</a:t>
            </a:r>
          </a:p>
        </p:txBody>
      </p:sp>
    </p:spTree>
    <p:extLst>
      <p:ext uri="{BB962C8B-B14F-4D97-AF65-F5344CB8AC3E}">
        <p14:creationId xmlns:p14="http://schemas.microsoft.com/office/powerpoint/2010/main" val="10407598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220285"/>
            <a:ext cx="3039927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100219" y="151475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8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390529" y="303875"/>
            <a:ext cx="6737103" cy="55399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75" indent="-2690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9544" y="1967487"/>
            <a:ext cx="79406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9600" dirty="0">
                <a:solidFill>
                  <a:srgbClr val="FFFFFF"/>
                </a:solidFill>
                <a:latin typeface="Comic Sans MS" panose="030F0702030302020204" pitchFamily="66" charset="0"/>
              </a:rPr>
              <a:t>Displacement</a:t>
            </a:r>
          </a:p>
        </p:txBody>
      </p:sp>
    </p:spTree>
    <p:extLst>
      <p:ext uri="{BB962C8B-B14F-4D97-AF65-F5344CB8AC3E}">
        <p14:creationId xmlns:p14="http://schemas.microsoft.com/office/powerpoint/2010/main" val="1697120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0D65F-FA03-4151-BA04-16D479C5D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66651"/>
            <a:ext cx="10515600" cy="5210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dirty="0"/>
              <a:t>Density is a way of saying how much mass there is in a certain volume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09635CF-4905-4B1D-B190-D85DF57299B8}"/>
              </a:ext>
            </a:extLst>
          </p:cNvPr>
          <p:cNvGrpSpPr/>
          <p:nvPr/>
        </p:nvGrpSpPr>
        <p:grpSpPr>
          <a:xfrm>
            <a:off x="8993875" y="192655"/>
            <a:ext cx="3198125" cy="646331"/>
            <a:chOff x="8993875" y="93140"/>
            <a:chExt cx="3198125" cy="64633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33E49D-6099-40D8-B962-BA50AC9E1394}"/>
                </a:ext>
              </a:extLst>
            </p:cNvPr>
            <p:cNvSpPr txBox="1"/>
            <p:nvPr/>
          </p:nvSpPr>
          <p:spPr>
            <a:xfrm>
              <a:off x="8993875" y="93140"/>
              <a:ext cx="3198125" cy="64633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3600" dirty="0">
                  <a:solidFill>
                    <a:schemeClr val="bg1"/>
                  </a:solidFill>
                </a:rPr>
                <a:t>Write Down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2398475-CE01-42A7-856B-81971EE305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93875" y="110755"/>
              <a:ext cx="648631" cy="628716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6E3E7276-1ABA-4E25-8B4F-29E2401FCD0E}"/>
              </a:ext>
            </a:extLst>
          </p:cNvPr>
          <p:cNvSpPr txBox="1"/>
          <p:nvPr/>
        </p:nvSpPr>
        <p:spPr>
          <a:xfrm>
            <a:off x="838200" y="5134972"/>
            <a:ext cx="81282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+mj-lt"/>
                <a:cs typeface="Arial" panose="020B0604020202020204" pitchFamily="34" charset="0"/>
              </a:rPr>
              <a:t>Units for density: kg/m</a:t>
            </a:r>
            <a:r>
              <a:rPr lang="en-GB" sz="4400" baseline="30000" dirty="0">
                <a:latin typeface="+mj-lt"/>
                <a:cs typeface="Arial" panose="020B0604020202020204" pitchFamily="34" charset="0"/>
              </a:rPr>
              <a:t>3</a:t>
            </a:r>
            <a:r>
              <a:rPr lang="en-GB" sz="4400" dirty="0">
                <a:latin typeface="+mj-lt"/>
                <a:cs typeface="Arial" panose="020B0604020202020204" pitchFamily="34" charset="0"/>
              </a:rPr>
              <a:t> or g/cm</a:t>
            </a:r>
            <a:r>
              <a:rPr lang="en-GB" sz="4400" baseline="30000" dirty="0">
                <a:latin typeface="+mj-lt"/>
                <a:cs typeface="Arial" panose="020B0604020202020204" pitchFamily="34" charset="0"/>
              </a:rPr>
              <a:t>3</a:t>
            </a:r>
            <a:r>
              <a:rPr lang="en-GB" sz="4400" dirty="0">
                <a:latin typeface="+mj-lt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636A2E8-95F0-4DC4-A681-16DAF8638D7D}"/>
                  </a:ext>
                </a:extLst>
              </p:cNvPr>
              <p:cNvSpPr txBox="1"/>
              <p:nvPr/>
            </p:nvSpPr>
            <p:spPr>
              <a:xfrm>
                <a:off x="865634" y="3044515"/>
                <a:ext cx="4342984" cy="1131528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57150">
                <a:solidFill>
                  <a:schemeClr val="accent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𝑑𝑒𝑛𝑠𝑖𝑡𝑦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𝑚𝑎𝑠𝑠</m:t>
                          </m:r>
                        </m:num>
                        <m:den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𝑣𝑜𝑙𝑢𝑚𝑒</m:t>
                          </m:r>
                        </m:den>
                      </m:f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636A2E8-95F0-4DC4-A681-16DAF8638D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634" y="3044515"/>
                <a:ext cx="4342984" cy="11315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8281BA2-8FE4-4EE5-8754-5E0397B70E7B}"/>
                  </a:ext>
                </a:extLst>
              </p:cNvPr>
              <p:cNvSpPr txBox="1"/>
              <p:nvPr/>
            </p:nvSpPr>
            <p:spPr>
              <a:xfrm>
                <a:off x="5688898" y="2860009"/>
                <a:ext cx="2203616" cy="150053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57150">
                <a:solidFill>
                  <a:schemeClr val="accent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5400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GB" sz="5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sz="5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5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GB" sz="5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</m:oMath>
                  </m:oMathPara>
                </a14:m>
                <a:endParaRPr lang="en-GB" sz="5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8281BA2-8FE4-4EE5-8754-5E0397B70E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8898" y="2860009"/>
                <a:ext cx="2203616" cy="15005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571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E5D62752-DBCE-4769-A8BD-FF7485A3A33A}"/>
              </a:ext>
            </a:extLst>
          </p:cNvPr>
          <p:cNvGrpSpPr/>
          <p:nvPr/>
        </p:nvGrpSpPr>
        <p:grpSpPr>
          <a:xfrm>
            <a:off x="8486449" y="2154009"/>
            <a:ext cx="2619192" cy="3365684"/>
            <a:chOff x="8486449" y="2154009"/>
            <a:chExt cx="2619192" cy="3365684"/>
          </a:xfrm>
        </p:grpSpPr>
        <p:sp>
          <p:nvSpPr>
            <p:cNvPr id="29" name="Isosceles Triangle 18">
              <a:extLst>
                <a:ext uri="{FF2B5EF4-FFF2-40B4-BE49-F238E27FC236}">
                  <a16:creationId xmlns:a16="http://schemas.microsoft.com/office/drawing/2014/main" id="{CADEC3B3-151A-47C7-9C8A-EB444FA29629}"/>
                </a:ext>
              </a:extLst>
            </p:cNvPr>
            <p:cNvSpPr/>
            <p:nvPr/>
          </p:nvSpPr>
          <p:spPr>
            <a:xfrm>
              <a:off x="8486449" y="2154009"/>
              <a:ext cx="2619192" cy="2382362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600"/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6453CE1-88C2-4C1B-9977-97BB5B9C42D3}"/>
                </a:ext>
              </a:extLst>
            </p:cNvPr>
            <p:cNvCxnSpPr/>
            <p:nvPr/>
          </p:nvCxnSpPr>
          <p:spPr>
            <a:xfrm>
              <a:off x="9141247" y="3345186"/>
              <a:ext cx="1309596" cy="0"/>
            </a:xfrm>
            <a:prstGeom prst="line">
              <a:avLst/>
            </a:prstGeom>
            <a:ln w="444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C248EE5-251A-499A-BDF3-FF0DCC5B4DE1}"/>
                </a:ext>
              </a:extLst>
            </p:cNvPr>
            <p:cNvCxnSpPr/>
            <p:nvPr/>
          </p:nvCxnSpPr>
          <p:spPr>
            <a:xfrm>
              <a:off x="9784453" y="3333904"/>
              <a:ext cx="11590" cy="1202463"/>
            </a:xfrm>
            <a:prstGeom prst="line">
              <a:avLst/>
            </a:prstGeom>
            <a:ln w="444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440F9AE-12B1-4DBB-AD6C-FCB0C67104D0}"/>
                </a:ext>
              </a:extLst>
            </p:cNvPr>
            <p:cNvSpPr txBox="1"/>
            <p:nvPr/>
          </p:nvSpPr>
          <p:spPr>
            <a:xfrm>
              <a:off x="9013863" y="3387096"/>
              <a:ext cx="922311" cy="1939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5400" i="1" dirty="0">
                  <a:latin typeface="Arial" panose="020B0604020202020204" pitchFamily="34" charset="0"/>
                  <a:cs typeface="Arial" panose="020B0604020202020204" pitchFamily="34" charset="0"/>
                </a:rPr>
                <a:t>ρ</a:t>
              </a:r>
              <a:endParaRPr lang="en-GB" sz="54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0C94277-57CF-45B3-BC3F-50A1BA80193C}"/>
                </a:ext>
              </a:extLst>
            </p:cNvPr>
            <p:cNvSpPr txBox="1"/>
            <p:nvPr/>
          </p:nvSpPr>
          <p:spPr>
            <a:xfrm>
              <a:off x="9387534" y="2478884"/>
              <a:ext cx="922311" cy="1939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i="1" dirty="0"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endParaRPr lang="en-GB" sz="66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C1BEA75-351B-44B8-9ADE-A3C4FCBEEB69}"/>
                </a:ext>
              </a:extLst>
            </p:cNvPr>
            <p:cNvSpPr txBox="1"/>
            <p:nvPr/>
          </p:nvSpPr>
          <p:spPr>
            <a:xfrm>
              <a:off x="9789104" y="3580273"/>
              <a:ext cx="922311" cy="1939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i="1" dirty="0"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3481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ABD3B7-66E8-7646-889F-D595569EDC89}"/>
              </a:ext>
            </a:extLst>
          </p:cNvPr>
          <p:cNvSpPr/>
          <p:nvPr/>
        </p:nvSpPr>
        <p:spPr>
          <a:xfrm>
            <a:off x="554270" y="515872"/>
            <a:ext cx="2221841" cy="22622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1B4BC1-F377-B648-A6B9-3F8F600229FC}"/>
              </a:ext>
            </a:extLst>
          </p:cNvPr>
          <p:cNvSpPr txBox="1"/>
          <p:nvPr/>
        </p:nvSpPr>
        <p:spPr>
          <a:xfrm>
            <a:off x="715347" y="2778104"/>
            <a:ext cx="1899684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267" dirty="0">
                <a:latin typeface="Arial" panose="020B0604020202020204" pitchFamily="34" charset="0"/>
                <a:cs typeface="Arial" panose="020B0604020202020204" pitchFamily="34" charset="0"/>
              </a:rPr>
              <a:t>solid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59E226-6AFF-C644-80C7-6F17DEF89F07}"/>
              </a:ext>
            </a:extLst>
          </p:cNvPr>
          <p:cNvSpPr/>
          <p:nvPr/>
        </p:nvSpPr>
        <p:spPr>
          <a:xfrm>
            <a:off x="3243126" y="515872"/>
            <a:ext cx="2221841" cy="22622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A9C846-7879-564C-8825-C3FD08895489}"/>
              </a:ext>
            </a:extLst>
          </p:cNvPr>
          <p:cNvSpPr txBox="1"/>
          <p:nvPr/>
        </p:nvSpPr>
        <p:spPr>
          <a:xfrm>
            <a:off x="3404203" y="2778105"/>
            <a:ext cx="1899684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267" dirty="0">
                <a:latin typeface="Arial" panose="020B0604020202020204" pitchFamily="34" charset="0"/>
                <a:cs typeface="Arial" panose="020B0604020202020204" pitchFamily="34" charset="0"/>
              </a:rPr>
              <a:t>liquid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EF5EC8-3200-0747-9C31-4F9F5C04A55A}"/>
              </a:ext>
            </a:extLst>
          </p:cNvPr>
          <p:cNvSpPr/>
          <p:nvPr/>
        </p:nvSpPr>
        <p:spPr>
          <a:xfrm>
            <a:off x="5931980" y="515872"/>
            <a:ext cx="2221841" cy="22622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468CFD-7CEC-8D46-9A88-89C4CD17D7A3}"/>
              </a:ext>
            </a:extLst>
          </p:cNvPr>
          <p:cNvSpPr txBox="1"/>
          <p:nvPr/>
        </p:nvSpPr>
        <p:spPr>
          <a:xfrm>
            <a:off x="6093057" y="2778104"/>
            <a:ext cx="1899684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267" dirty="0">
                <a:latin typeface="Arial" panose="020B0604020202020204" pitchFamily="34" charset="0"/>
                <a:cs typeface="Arial" panose="020B0604020202020204" pitchFamily="34" charset="0"/>
              </a:rPr>
              <a:t>gas</a:t>
            </a:r>
          </a:p>
        </p:txBody>
      </p:sp>
      <p:pic>
        <p:nvPicPr>
          <p:cNvPr id="10" name="Picture 9" descr="Screen Clipping">
            <a:extLst>
              <a:ext uri="{FF2B5EF4-FFF2-40B4-BE49-F238E27FC236}">
                <a16:creationId xmlns:a16="http://schemas.microsoft.com/office/drawing/2014/main" id="{CB682830-4B8D-F84C-B572-3138C894D8F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353" y="462558"/>
            <a:ext cx="2401463" cy="2423001"/>
          </a:xfrm>
          <a:prstGeom prst="rect">
            <a:avLst/>
          </a:prstGeom>
        </p:spPr>
      </p:pic>
      <p:pic>
        <p:nvPicPr>
          <p:cNvPr id="11" name="Picture 10" descr="Screen Clipping">
            <a:extLst>
              <a:ext uri="{FF2B5EF4-FFF2-40B4-BE49-F238E27FC236}">
                <a16:creationId xmlns:a16="http://schemas.microsoft.com/office/drawing/2014/main" id="{2A44B1CC-C49B-DA43-8C19-640BBDC1AE2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4283" y="404386"/>
            <a:ext cx="2223132" cy="2481173"/>
          </a:xfrm>
          <a:prstGeom prst="rect">
            <a:avLst/>
          </a:prstGeom>
        </p:spPr>
      </p:pic>
      <p:pic>
        <p:nvPicPr>
          <p:cNvPr id="12" name="Picture 11" descr="Screen Clipping">
            <a:extLst>
              <a:ext uri="{FF2B5EF4-FFF2-40B4-BE49-F238E27FC236}">
                <a16:creationId xmlns:a16="http://schemas.microsoft.com/office/drawing/2014/main" id="{1DBC5D68-C795-7B43-B5AC-21C01E45606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0687" y="501187"/>
            <a:ext cx="2223132" cy="2276917"/>
          </a:xfrm>
          <a:prstGeom prst="rect">
            <a:avLst/>
          </a:prstGeom>
        </p:spPr>
      </p:pic>
      <p:sp>
        <p:nvSpPr>
          <p:cNvPr id="15" name="AutoShape 18">
            <a:extLst>
              <a:ext uri="{FF2B5EF4-FFF2-40B4-BE49-F238E27FC236}">
                <a16:creationId xmlns:a16="http://schemas.microsoft.com/office/drawing/2014/main" id="{3AC8E071-D7A7-9746-BFB5-47B847988E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0384" y="613440"/>
            <a:ext cx="3210544" cy="2276917"/>
          </a:xfrm>
          <a:prstGeom prst="wedgeRectCallout">
            <a:avLst/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4000" kern="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Which has the higher </a:t>
            </a:r>
            <a:r>
              <a:rPr lang="en-GB" sz="4000" b="1" kern="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density</a:t>
            </a:r>
            <a:r>
              <a:rPr lang="en-GB" sz="4000" kern="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, and why?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010BD5F-4F25-A248-B1EA-417F4483A1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3941" y="3681225"/>
            <a:ext cx="6020207" cy="3001172"/>
          </a:xfrm>
          <a:prstGeom prst="rect">
            <a:avLst/>
          </a:prstGeom>
        </p:spPr>
      </p:pic>
      <p:sp>
        <p:nvSpPr>
          <p:cNvPr id="17" name="AutoShape 18">
            <a:extLst>
              <a:ext uri="{FF2B5EF4-FFF2-40B4-BE49-F238E27FC236}">
                <a16:creationId xmlns:a16="http://schemas.microsoft.com/office/drawing/2014/main" id="{14536AAC-EAC4-3244-9CED-436FC6CCC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0384" y="3577384"/>
            <a:ext cx="3210544" cy="2667176"/>
          </a:xfrm>
          <a:prstGeom prst="wedgeRectCallout">
            <a:avLst/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4000" kern="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If I heat a solid what happens to it’s </a:t>
            </a:r>
            <a:r>
              <a:rPr lang="en-GB" sz="4000" b="1" kern="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density</a:t>
            </a:r>
            <a:r>
              <a:rPr lang="en-GB" sz="4000" kern="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2126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8857" y="1"/>
            <a:ext cx="875046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796" indent="-17779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800" b="1" i="1" kern="0" dirty="0">
                <a:latin typeface="Calibri" panose="020F0502020204030204" pitchFamily="34" charset="0"/>
              </a:rPr>
              <a:t>My Learning Journey……</a:t>
            </a:r>
          </a:p>
          <a:p>
            <a:pPr marL="177796" indent="-177796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GB" sz="2400" kern="0" dirty="0">
              <a:solidFill>
                <a:srgbClr val="FFFF00"/>
              </a:solidFill>
              <a:latin typeface="Trebuchet MS" pitchFamily="34" charset="0"/>
            </a:endParaRPr>
          </a:p>
          <a:p>
            <a:pPr marL="265107" indent="-265107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3200" kern="0" dirty="0">
              <a:solidFill>
                <a:srgbClr val="FFFF00"/>
              </a:solidFill>
              <a:latin typeface="Trebuchet MS" pitchFamily="34" charset="0"/>
            </a:endParaRPr>
          </a:p>
        </p:txBody>
      </p:sp>
      <p:graphicFrame>
        <p:nvGraphicFramePr>
          <p:cNvPr id="10" name="Group 24"/>
          <p:cNvGraphicFramePr>
            <a:graphicFrameLocks noGrp="1"/>
          </p:cNvGraphicFramePr>
          <p:nvPr>
            <p:extLst/>
          </p:nvPr>
        </p:nvGraphicFramePr>
        <p:xfrm>
          <a:off x="108856" y="1006627"/>
          <a:ext cx="11767931" cy="5588138"/>
        </p:xfrm>
        <a:graphic>
          <a:graphicData uri="http://schemas.openxmlformats.org/drawingml/2006/table">
            <a:tbl>
              <a:tblPr/>
              <a:tblGrid>
                <a:gridCol w="39218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4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218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368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Developing</a:t>
                      </a:r>
                    </a:p>
                  </a:txBody>
                  <a:tcPr marL="91431" marR="91431" marT="45732" marB="4573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Securing </a:t>
                      </a:r>
                    </a:p>
                  </a:txBody>
                  <a:tcPr marL="91431" marR="9143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Working Scientifically</a:t>
                      </a:r>
                    </a:p>
                  </a:txBody>
                  <a:tcPr marL="91431" marR="9143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445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</a:txBody>
                  <a:tcPr marL="91431" marR="91431" marT="45732" marB="4573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GB" sz="2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Arial" charset="0"/>
                      </a:endParaRPr>
                    </a:p>
                  </a:txBody>
                  <a:tcPr marL="91431" marR="9143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GB" altLang="en-US" sz="2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1431" marR="9143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8856" y="3180988"/>
            <a:ext cx="3816968" cy="173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sz="2667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State what is meant by </a:t>
            </a:r>
            <a:r>
              <a:rPr lang="en-GB" sz="2667" b="1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density </a:t>
            </a:r>
            <a:r>
              <a:rPr lang="en-GB" sz="2667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and recall is units and the factors affecting it.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96267" y="117111"/>
            <a:ext cx="332509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733" b="1" i="1" dirty="0">
                <a:solidFill>
                  <a:srgbClr val="FF0000"/>
                </a:solidFill>
              </a:rPr>
              <a:t>Completed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69EB9F-7F4F-EC43-9F9A-7BED46A10493}"/>
              </a:ext>
            </a:extLst>
          </p:cNvPr>
          <p:cNvSpPr txBox="1"/>
          <p:nvPr/>
        </p:nvSpPr>
        <p:spPr>
          <a:xfrm>
            <a:off x="3929600" y="2503879"/>
            <a:ext cx="3816968" cy="1323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sz="2667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Explain how </a:t>
            </a:r>
            <a:r>
              <a:rPr lang="en-GB" sz="2667" b="1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density</a:t>
            </a:r>
            <a:r>
              <a:rPr lang="en-GB" sz="2667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 depends on </a:t>
            </a:r>
            <a:r>
              <a:rPr lang="en-GB" sz="2667" b="1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mass</a:t>
            </a:r>
            <a:r>
              <a:rPr lang="en-GB" sz="2667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 and </a:t>
            </a:r>
            <a:r>
              <a:rPr lang="en-GB" sz="2667" b="1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volume</a:t>
            </a:r>
            <a:r>
              <a:rPr lang="en-GB" sz="2667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714D0F5-2E88-1040-B5F9-8DD810839409}"/>
              </a:ext>
            </a:extLst>
          </p:cNvPr>
          <p:cNvSpPr txBox="1"/>
          <p:nvPr/>
        </p:nvSpPr>
        <p:spPr>
          <a:xfrm>
            <a:off x="4034512" y="4125642"/>
            <a:ext cx="3816968" cy="173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sz="2667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Using the </a:t>
            </a:r>
            <a:r>
              <a:rPr lang="en-GB" sz="2667" b="1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particle model </a:t>
            </a:r>
            <a:r>
              <a:rPr lang="en-GB" sz="2667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describe how the </a:t>
            </a:r>
            <a:r>
              <a:rPr lang="en-GB" sz="2667" b="1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density </a:t>
            </a:r>
            <a:r>
              <a:rPr lang="en-GB" sz="2667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of a substance changes with </a:t>
            </a:r>
            <a:r>
              <a:rPr lang="en-GB" sz="2667" b="1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temperature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5F04741-B418-9749-8DC2-D8B614234E0C}"/>
              </a:ext>
            </a:extLst>
          </p:cNvPr>
          <p:cNvSpPr txBox="1"/>
          <p:nvPr/>
        </p:nvSpPr>
        <p:spPr>
          <a:xfrm>
            <a:off x="7955649" y="2309069"/>
            <a:ext cx="3816968" cy="173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sz="2667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Describe how to measure the </a:t>
            </a:r>
            <a:r>
              <a:rPr lang="en-GB" sz="2667" b="1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mass</a:t>
            </a:r>
            <a:r>
              <a:rPr lang="en-GB" sz="2667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 and </a:t>
            </a:r>
            <a:r>
              <a:rPr lang="en-GB" sz="2667" b="1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volume</a:t>
            </a:r>
            <a:r>
              <a:rPr lang="en-GB" sz="2667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 of regular and irregular objects.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8AAA47-0737-B548-9DAB-CBC6EA41F0F1}"/>
              </a:ext>
            </a:extLst>
          </p:cNvPr>
          <p:cNvSpPr txBox="1"/>
          <p:nvPr/>
        </p:nvSpPr>
        <p:spPr>
          <a:xfrm>
            <a:off x="7955649" y="4265545"/>
            <a:ext cx="3816968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sz="2667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Change the subject of a formula.</a:t>
            </a:r>
            <a:endParaRPr lang="en-GB" sz="2667" b="1" dirty="0">
              <a:solidFill>
                <a:srgbClr val="000000"/>
              </a:solidFill>
              <a:latin typeface="Calibri" panose="020F050202020403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43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0848436A-AD43-1C40-A3D5-BD3D302B1A06}"/>
              </a:ext>
            </a:extLst>
          </p:cNvPr>
          <p:cNvSpPr txBox="1"/>
          <p:nvPr/>
        </p:nvSpPr>
        <p:spPr>
          <a:xfrm>
            <a:off x="639937" y="653899"/>
            <a:ext cx="10912125" cy="3539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GB" sz="3733" b="1" u="sng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Density Investigation</a:t>
            </a:r>
          </a:p>
          <a:p>
            <a:pPr defTabSz="914377">
              <a:defRPr/>
            </a:pPr>
            <a:endParaRPr lang="en-GB" sz="3733" u="sng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  <a:p>
            <a:pPr defTabSz="914377">
              <a:defRPr/>
            </a:pPr>
            <a:r>
              <a:rPr lang="en-GB" sz="3733" u="sng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Aim</a:t>
            </a:r>
          </a:p>
          <a:p>
            <a:pPr defTabSz="914377">
              <a:defRPr/>
            </a:pPr>
            <a:r>
              <a:rPr lang="en-GB" sz="3733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To investigate how to calculate the </a:t>
            </a:r>
            <a:r>
              <a:rPr lang="en-GB" sz="3733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density</a:t>
            </a:r>
            <a:r>
              <a:rPr lang="en-GB" sz="3733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of an object.</a:t>
            </a:r>
          </a:p>
          <a:p>
            <a:pPr defTabSz="914377">
              <a:defRPr/>
            </a:pPr>
            <a:endParaRPr lang="en-GB" sz="3733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  <a:p>
            <a:pPr defTabSz="914377">
              <a:defRPr/>
            </a:pPr>
            <a:r>
              <a:rPr lang="en-GB" sz="3733" u="sng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Method</a:t>
            </a:r>
          </a:p>
        </p:txBody>
      </p:sp>
      <p:sp>
        <p:nvSpPr>
          <p:cNvPr id="32" name="AutoShape 18">
            <a:extLst>
              <a:ext uri="{FF2B5EF4-FFF2-40B4-BE49-F238E27FC236}">
                <a16:creationId xmlns:a16="http://schemas.microsoft.com/office/drawing/2014/main" id="{4A482D04-A555-2B4D-9528-EF68B6D0DC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1710" y="3992145"/>
            <a:ext cx="4340352" cy="2173856"/>
          </a:xfrm>
          <a:prstGeom prst="wedgeRectCallout">
            <a:avLst/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4000" kern="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In pairs, discuss what </a:t>
            </a:r>
            <a:r>
              <a:rPr lang="en-GB" sz="4000" b="1" kern="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apparatus</a:t>
            </a:r>
            <a:r>
              <a:rPr lang="en-GB" sz="4000" kern="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 would you need?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1E5A05F-6915-4E2E-841E-E7874999DD5D}"/>
              </a:ext>
            </a:extLst>
          </p:cNvPr>
          <p:cNvGrpSpPr/>
          <p:nvPr/>
        </p:nvGrpSpPr>
        <p:grpSpPr>
          <a:xfrm>
            <a:off x="8993875" y="192655"/>
            <a:ext cx="3198125" cy="646331"/>
            <a:chOff x="8993875" y="93140"/>
            <a:chExt cx="3198125" cy="64633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17B6CDD-5C57-4FD7-B908-81090E2B5B81}"/>
                </a:ext>
              </a:extLst>
            </p:cNvPr>
            <p:cNvSpPr txBox="1"/>
            <p:nvPr/>
          </p:nvSpPr>
          <p:spPr>
            <a:xfrm>
              <a:off x="8993875" y="93140"/>
              <a:ext cx="3198125" cy="64633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3600" dirty="0">
                  <a:solidFill>
                    <a:schemeClr val="bg1"/>
                  </a:solidFill>
                </a:rPr>
                <a:t>Write Down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C4AE784-198E-43F3-9DD0-0103D9414A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93875" y="110755"/>
              <a:ext cx="648631" cy="628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33362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6">
            <a:extLst>
              <a:ext uri="{FF2B5EF4-FFF2-40B4-BE49-F238E27FC236}">
                <a16:creationId xmlns:a16="http://schemas.microsoft.com/office/drawing/2014/main" id="{6210B100-551A-C046-A3C5-4B77955830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0" y="2689323"/>
            <a:ext cx="2870034" cy="2201137"/>
          </a:xfrm>
          <a:prstGeom prst="wedgeRectCallou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3200" kern="0" dirty="0">
                <a:solidFill>
                  <a:srgbClr val="000000"/>
                </a:solidFill>
                <a:latin typeface="+mj-lt"/>
              </a:rPr>
              <a:t>How do we calculate volume?</a:t>
            </a:r>
          </a:p>
        </p:txBody>
      </p:sp>
      <p:sp>
        <p:nvSpPr>
          <p:cNvPr id="9" name="AutoShape 6">
            <a:extLst>
              <a:ext uri="{FF2B5EF4-FFF2-40B4-BE49-F238E27FC236}">
                <a16:creationId xmlns:a16="http://schemas.microsoft.com/office/drawing/2014/main" id="{6CC7C833-CDF6-8442-9275-80CA19387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50" y="3276599"/>
            <a:ext cx="2870034" cy="2201137"/>
          </a:xfrm>
          <a:prstGeom prst="wedgeRectCallout">
            <a:avLst/>
          </a:prstGeom>
          <a:solidFill>
            <a:srgbClr val="333399">
              <a:lumMod val="20000"/>
              <a:lumOff val="8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3200" kern="0" dirty="0">
                <a:solidFill>
                  <a:srgbClr val="000000"/>
                </a:solidFill>
                <a:latin typeface="+mj-lt"/>
              </a:rPr>
              <a:t>How do we calculate density?</a:t>
            </a:r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6CC7C833-CDF6-8442-9275-80CA19387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2100" y="2591918"/>
            <a:ext cx="3454400" cy="1914465"/>
          </a:xfrm>
          <a:prstGeom prst="wedgeRectCallou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3200" kern="0" dirty="0">
                <a:solidFill>
                  <a:srgbClr val="000000"/>
                </a:solidFill>
                <a:latin typeface="+mj-lt"/>
              </a:rPr>
              <a:t>How do we set out calculations in physics?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86C8666-AF01-4A7E-9F4B-A378F0FB4BC8}"/>
              </a:ext>
            </a:extLst>
          </p:cNvPr>
          <p:cNvSpPr/>
          <p:nvPr/>
        </p:nvSpPr>
        <p:spPr>
          <a:xfrm>
            <a:off x="622300" y="641998"/>
            <a:ext cx="110871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+mj-lt"/>
              </a:rPr>
              <a:t>Write out your method in a numbered list. Include what measurements you will take and the calculations you will do with them to find the volume and density.</a:t>
            </a:r>
          </a:p>
        </p:txBody>
      </p:sp>
    </p:spTree>
    <p:extLst>
      <p:ext uri="{BB962C8B-B14F-4D97-AF65-F5344CB8AC3E}">
        <p14:creationId xmlns:p14="http://schemas.microsoft.com/office/powerpoint/2010/main" val="3684833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2195" y="224892"/>
            <a:ext cx="886119" cy="618630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defTabSz="1219170">
              <a:defRPr/>
            </a:pPr>
            <a:r>
              <a:rPr lang="en-GB" sz="6600" b="1" kern="0" dirty="0">
                <a:solidFill>
                  <a:sysClr val="windowText" lastClr="000000"/>
                </a:solidFill>
                <a:latin typeface="Calibri"/>
              </a:rPr>
              <a:t>Q</a:t>
            </a:r>
          </a:p>
          <a:p>
            <a:pPr algn="ctr" defTabSz="1219170">
              <a:defRPr/>
            </a:pPr>
            <a:r>
              <a:rPr lang="en-GB" sz="6600" b="1" kern="0" dirty="0">
                <a:solidFill>
                  <a:sysClr val="windowText" lastClr="000000"/>
                </a:solidFill>
                <a:latin typeface="Calibri"/>
              </a:rPr>
              <a:t>E</a:t>
            </a:r>
          </a:p>
          <a:p>
            <a:pPr algn="ctr" defTabSz="1219170">
              <a:defRPr/>
            </a:pPr>
            <a:r>
              <a:rPr lang="en-GB" sz="6600" b="1" kern="0" dirty="0">
                <a:solidFill>
                  <a:sysClr val="windowText" lastClr="000000"/>
                </a:solidFill>
                <a:latin typeface="Calibri"/>
              </a:rPr>
              <a:t>R</a:t>
            </a:r>
          </a:p>
          <a:p>
            <a:pPr algn="ctr" defTabSz="1219170">
              <a:defRPr/>
            </a:pPr>
            <a:r>
              <a:rPr lang="en-GB" sz="6600" b="1" kern="0" dirty="0">
                <a:solidFill>
                  <a:sysClr val="windowText" lastClr="000000"/>
                </a:solidFill>
                <a:latin typeface="Calibri"/>
              </a:rPr>
              <a:t>N</a:t>
            </a:r>
          </a:p>
          <a:p>
            <a:pPr algn="ctr" defTabSz="1219170">
              <a:defRPr/>
            </a:pPr>
            <a:r>
              <a:rPr lang="en-GB" sz="6600" b="1" kern="0" dirty="0">
                <a:solidFill>
                  <a:sysClr val="windowText" lastClr="000000"/>
                </a:solidFill>
                <a:latin typeface="Calibri"/>
              </a:rPr>
              <a:t>C</a:t>
            </a:r>
          </a:p>
          <a:p>
            <a:pPr algn="ctr" defTabSz="1219170">
              <a:defRPr/>
            </a:pPr>
            <a:r>
              <a:rPr lang="en-GB" sz="6600" b="1" kern="0" dirty="0">
                <a:solidFill>
                  <a:sysClr val="windowText" lastClr="000000"/>
                </a:solidFill>
                <a:latin typeface="Calibri"/>
              </a:rPr>
              <a:t>U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06004" y="203207"/>
            <a:ext cx="40327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GB" sz="6600" kern="0" dirty="0">
                <a:solidFill>
                  <a:sysClr val="windowText" lastClr="000000"/>
                </a:solidFill>
                <a:latin typeface="Calibri"/>
              </a:rPr>
              <a:t>UANTITIES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39575" y="1251437"/>
            <a:ext cx="38055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GB" sz="6600" kern="0" dirty="0">
                <a:solidFill>
                  <a:sysClr val="windowText" lastClr="000000"/>
                </a:solidFill>
                <a:latin typeface="Calibri"/>
              </a:rPr>
              <a:t>QUATION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07751" y="2227401"/>
            <a:ext cx="47914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GB" sz="6600" kern="0" dirty="0">
                <a:solidFill>
                  <a:sysClr val="windowText" lastClr="000000"/>
                </a:solidFill>
                <a:latin typeface="Calibri"/>
              </a:rPr>
              <a:t>EARRANGE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4404" y="3251851"/>
            <a:ext cx="41343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GB" sz="6600" kern="0" dirty="0">
                <a:solidFill>
                  <a:sysClr val="windowText" lastClr="000000"/>
                </a:solidFill>
                <a:latin typeface="Calibri"/>
              </a:rPr>
              <a:t>UMBERS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04404" y="4227815"/>
            <a:ext cx="50487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GB" sz="6600" kern="0" dirty="0">
                <a:solidFill>
                  <a:sysClr val="windowText" lastClr="000000"/>
                </a:solidFill>
                <a:latin typeface="Calibri"/>
              </a:rPr>
              <a:t>ALCULATE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82698" y="5260380"/>
            <a:ext cx="21397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GB" sz="6600" kern="0" dirty="0">
                <a:solidFill>
                  <a:sysClr val="windowText" lastClr="000000"/>
                </a:solidFill>
                <a:latin typeface="Calibri"/>
              </a:rPr>
              <a:t>NITS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1CEC40E-D4A4-44B4-A6A1-BF6A13CD3276}"/>
              </a:ext>
            </a:extLst>
          </p:cNvPr>
          <p:cNvGrpSpPr/>
          <p:nvPr/>
        </p:nvGrpSpPr>
        <p:grpSpPr>
          <a:xfrm>
            <a:off x="5856249" y="192655"/>
            <a:ext cx="6335752" cy="660953"/>
            <a:chOff x="5856249" y="93140"/>
            <a:chExt cx="6335752" cy="66095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EA5E70-0953-4AD9-B04F-8870C9EDA2DD}"/>
                </a:ext>
              </a:extLst>
            </p:cNvPr>
            <p:cNvSpPr txBox="1"/>
            <p:nvPr/>
          </p:nvSpPr>
          <p:spPr>
            <a:xfrm>
              <a:off x="5856249" y="93140"/>
              <a:ext cx="6335752" cy="64633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3600" dirty="0">
                  <a:solidFill>
                    <a:schemeClr val="bg1"/>
                  </a:solidFill>
                </a:rPr>
                <a:t>Write Down inside front cover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DC7BD4D-CA4D-4206-B7B9-B27B1D18EC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920475" y="125377"/>
              <a:ext cx="648631" cy="628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755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25FE0B6-243D-134B-BC45-650C4F521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4877" y="533546"/>
            <a:ext cx="3537667" cy="316705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CF7E837-8332-4DFB-9EF8-AC3D9A7E7CC6}"/>
              </a:ext>
            </a:extLst>
          </p:cNvPr>
          <p:cNvSpPr txBox="1"/>
          <p:nvPr/>
        </p:nvSpPr>
        <p:spPr>
          <a:xfrm>
            <a:off x="508000" y="533546"/>
            <a:ext cx="768502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en-GB" sz="2800" dirty="0"/>
              <a:t>Choose a material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GB" sz="2800" dirty="0"/>
              <a:t>Use a balance to find its mass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GB" sz="2800" dirty="0"/>
              <a:t>Measure the length, height and width of your material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GB" sz="2800" dirty="0"/>
              <a:t>Multiply the measurements to find your volume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GB" sz="2800" dirty="0"/>
              <a:t>Divide by the mass by volume. This is the density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GB" sz="2800" dirty="0"/>
              <a:t>Now see if your material floats or sinks and record results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GB" sz="2800" dirty="0"/>
              <a:t>Repeat using other materials. </a:t>
            </a:r>
          </a:p>
        </p:txBody>
      </p:sp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C5A8734D-0DBD-498C-8D38-C66E589E7B27}"/>
              </a:ext>
            </a:extLst>
          </p:cNvPr>
          <p:cNvSpPr/>
          <p:nvPr/>
        </p:nvSpPr>
        <p:spPr>
          <a:xfrm>
            <a:off x="723900" y="5137835"/>
            <a:ext cx="11248644" cy="1077218"/>
          </a:xfrm>
          <a:prstGeom prst="wedgeRectCallout">
            <a:avLst>
              <a:gd name="adj1" fmla="val -20720"/>
              <a:gd name="adj2" fmla="val 74290"/>
            </a:avLst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Correct your method as needed and carry it out for 3 materials.</a:t>
            </a:r>
          </a:p>
          <a:p>
            <a:pPr algn="ctr"/>
            <a:r>
              <a:rPr lang="en-US" sz="3200" dirty="0"/>
              <a:t>Show all your working using QE(R)NCU.</a:t>
            </a:r>
          </a:p>
        </p:txBody>
      </p:sp>
    </p:spTree>
    <p:extLst>
      <p:ext uri="{BB962C8B-B14F-4D97-AF65-F5344CB8AC3E}">
        <p14:creationId xmlns:p14="http://schemas.microsoft.com/office/powerpoint/2010/main" val="11157219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ustom 1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E62EB15-4A07-41BA-B3C1-50007D9A00AC}" vid="{278166B1-8DBC-4D68-9D41-3770ABBDE4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5BDED5D8F65547B3DEAB243A920A54" ma:contentTypeVersion="13" ma:contentTypeDescription="Create a new document." ma:contentTypeScope="" ma:versionID="3533871b204e0c38ba7cd6a94589e673">
  <xsd:schema xmlns:xsd="http://www.w3.org/2001/XMLSchema" xmlns:xs="http://www.w3.org/2001/XMLSchema" xmlns:p="http://schemas.microsoft.com/office/2006/metadata/properties" xmlns:ns3="caa02d93-d17b-4249-a0c5-afeca33be5b7" xmlns:ns4="b496163d-89a1-4d48-9d31-68cb6b4034b6" targetNamespace="http://schemas.microsoft.com/office/2006/metadata/properties" ma:root="true" ma:fieldsID="170aa816f38de3316155cc5a1cf245dd" ns3:_="" ns4:_="">
    <xsd:import namespace="caa02d93-d17b-4249-a0c5-afeca33be5b7"/>
    <xsd:import namespace="b496163d-89a1-4d48-9d31-68cb6b4034b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a02d93-d17b-4249-a0c5-afeca33be5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96163d-89a1-4d48-9d31-68cb6b4034b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AA94E70-3373-4B8D-ACCB-3066B7AF97C9}">
  <ds:schemaRefs>
    <ds:schemaRef ds:uri="http://purl.org/dc/dcmitype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elements/1.1/"/>
    <ds:schemaRef ds:uri="caa02d93-d17b-4249-a0c5-afeca33be5b7"/>
    <ds:schemaRef ds:uri="b496163d-89a1-4d48-9d31-68cb6b4034b6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5CCB204-9A83-4496-AA58-F1DA46041FC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2B71777-6EC3-4206-BE60-CF09725115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a02d93-d17b-4249-a0c5-afeca33be5b7"/>
    <ds:schemaRef ds:uri="b496163d-89a1-4d48-9d31-68cb6b4034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Lesson Template</Template>
  <TotalTime>494</TotalTime>
  <Words>680</Words>
  <Application>Microsoft Office PowerPoint</Application>
  <PresentationFormat>Widescreen</PresentationFormat>
  <Paragraphs>136</Paragraphs>
  <Slides>26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Arial</vt:lpstr>
      <vt:lpstr>Book Antiqua</vt:lpstr>
      <vt:lpstr>Calibri</vt:lpstr>
      <vt:lpstr>Calibri Light</vt:lpstr>
      <vt:lpstr>Cambria Math</vt:lpstr>
      <vt:lpstr>Comic Sans MS</vt:lpstr>
      <vt:lpstr>Trebuchet MS</vt:lpstr>
      <vt:lpstr>Webdings</vt:lpstr>
      <vt:lpstr>Wingdings</vt:lpstr>
      <vt:lpstr>Wingdings 2</vt:lpstr>
      <vt:lpstr>Office Theme</vt:lpstr>
      <vt:lpstr>8Ia2 Density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 Callanan</dc:creator>
  <cp:lastModifiedBy>D Callanan</cp:lastModifiedBy>
  <cp:revision>11</cp:revision>
  <dcterms:created xsi:type="dcterms:W3CDTF">2021-09-13T14:51:26Z</dcterms:created>
  <dcterms:modified xsi:type="dcterms:W3CDTF">2022-07-13T12:21:51Z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0x010100D85BDED5D8F65547B3DEAB243A920A54</vt:lpwstr>
  </property>
</Properties>
</file>