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435" r:id="rId5"/>
    <p:sldId id="436" r:id="rId6"/>
    <p:sldId id="437" r:id="rId7"/>
    <p:sldId id="456" r:id="rId8"/>
    <p:sldId id="457" r:id="rId9"/>
    <p:sldId id="439" r:id="rId10"/>
    <p:sldId id="440" r:id="rId11"/>
    <p:sldId id="441" r:id="rId12"/>
    <p:sldId id="442" r:id="rId13"/>
    <p:sldId id="443" r:id="rId14"/>
    <p:sldId id="444" r:id="rId15"/>
    <p:sldId id="458" r:id="rId16"/>
    <p:sldId id="445" r:id="rId17"/>
    <p:sldId id="459" r:id="rId18"/>
    <p:sldId id="446" r:id="rId19"/>
    <p:sldId id="460" r:id="rId20"/>
    <p:sldId id="447" r:id="rId21"/>
    <p:sldId id="461" r:id="rId22"/>
    <p:sldId id="462" r:id="rId23"/>
    <p:sldId id="448" r:id="rId24"/>
    <p:sldId id="449" r:id="rId25"/>
    <p:sldId id="450" r:id="rId26"/>
    <p:sldId id="451" r:id="rId27"/>
    <p:sldId id="452" r:id="rId28"/>
    <p:sldId id="453" r:id="rId29"/>
    <p:sldId id="454" r:id="rId30"/>
    <p:sldId id="45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 Callanan" initials="DC" lastIdx="1" clrIdx="0">
    <p:extLst>
      <p:ext uri="{19B8F6BF-5375-455C-9EA6-DF929625EA0E}">
        <p15:presenceInfo xmlns:p15="http://schemas.microsoft.com/office/powerpoint/2012/main" userId="S-1-5-21-1288509352-3796643876-1070938684-18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2D150F89-60B7-49EE-9CF2-EAF1B11A45B7}"/>
    <pc:docChg chg="delSld modSld sldOrd">
      <pc:chgData name="D Callanan" userId="951668ec-da26-491a-9b8a-af24bfeff26b" providerId="ADAL" clId="{2D150F89-60B7-49EE-9CF2-EAF1B11A45B7}" dt="2022-07-13T12:03:05.633" v="118" actId="2696"/>
      <pc:docMkLst>
        <pc:docMk/>
      </pc:docMkLst>
      <pc:sldChg chg="del">
        <pc:chgData name="D Callanan" userId="951668ec-da26-491a-9b8a-af24bfeff26b" providerId="ADAL" clId="{2D150F89-60B7-49EE-9CF2-EAF1B11A45B7}" dt="2022-07-13T12:02:29.506" v="2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2D150F89-60B7-49EE-9CF2-EAF1B11A45B7}" dt="2022-07-13T12:02:28.976" v="0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2D150F89-60B7-49EE-9CF2-EAF1B11A45B7}" dt="2022-07-13T12:02:29.344" v="1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2D150F89-60B7-49EE-9CF2-EAF1B11A45B7}" dt="2022-07-13T12:02:29.663" v="3" actId="2696"/>
        <pc:sldMkLst>
          <pc:docMk/>
          <pc:sldMk cId="0" sldId="259"/>
        </pc:sldMkLst>
      </pc:sldChg>
      <pc:sldChg chg="del">
        <pc:chgData name="D Callanan" userId="951668ec-da26-491a-9b8a-af24bfeff26b" providerId="ADAL" clId="{2D150F89-60B7-49EE-9CF2-EAF1B11A45B7}" dt="2022-07-13T12:02:30.029" v="5" actId="2696"/>
        <pc:sldMkLst>
          <pc:docMk/>
          <pc:sldMk cId="4144044180" sldId="260"/>
        </pc:sldMkLst>
      </pc:sldChg>
      <pc:sldChg chg="del">
        <pc:chgData name="D Callanan" userId="951668ec-da26-491a-9b8a-af24bfeff26b" providerId="ADAL" clId="{2D150F89-60B7-49EE-9CF2-EAF1B11A45B7}" dt="2022-07-13T12:02:29.815" v="4" actId="2696"/>
        <pc:sldMkLst>
          <pc:docMk/>
          <pc:sldMk cId="1397205634" sldId="261"/>
        </pc:sldMkLst>
      </pc:sldChg>
      <pc:sldChg chg="del">
        <pc:chgData name="D Callanan" userId="951668ec-da26-491a-9b8a-af24bfeff26b" providerId="ADAL" clId="{2D150F89-60B7-49EE-9CF2-EAF1B11A45B7}" dt="2022-07-13T12:02:30.111" v="6" actId="2696"/>
        <pc:sldMkLst>
          <pc:docMk/>
          <pc:sldMk cId="3796790021" sldId="262"/>
        </pc:sldMkLst>
      </pc:sldChg>
      <pc:sldChg chg="del">
        <pc:chgData name="D Callanan" userId="951668ec-da26-491a-9b8a-af24bfeff26b" providerId="ADAL" clId="{2D150F89-60B7-49EE-9CF2-EAF1B11A45B7}" dt="2022-07-13T12:02:30.438" v="8" actId="2696"/>
        <pc:sldMkLst>
          <pc:docMk/>
          <pc:sldMk cId="3911348551" sldId="263"/>
        </pc:sldMkLst>
      </pc:sldChg>
      <pc:sldChg chg="del">
        <pc:chgData name="D Callanan" userId="951668ec-da26-491a-9b8a-af24bfeff26b" providerId="ADAL" clId="{2D150F89-60B7-49EE-9CF2-EAF1B11A45B7}" dt="2022-07-13T12:02:30.556" v="9" actId="2696"/>
        <pc:sldMkLst>
          <pc:docMk/>
          <pc:sldMk cId="5328052" sldId="265"/>
        </pc:sldMkLst>
      </pc:sldChg>
      <pc:sldChg chg="del">
        <pc:chgData name="D Callanan" userId="951668ec-da26-491a-9b8a-af24bfeff26b" providerId="ADAL" clId="{2D150F89-60B7-49EE-9CF2-EAF1B11A45B7}" dt="2022-07-13T12:02:32.824" v="22" actId="2696"/>
        <pc:sldMkLst>
          <pc:docMk/>
          <pc:sldMk cId="495739553" sldId="335"/>
        </pc:sldMkLst>
      </pc:sldChg>
      <pc:sldChg chg="del">
        <pc:chgData name="D Callanan" userId="951668ec-da26-491a-9b8a-af24bfeff26b" providerId="ADAL" clId="{2D150F89-60B7-49EE-9CF2-EAF1B11A45B7}" dt="2022-07-13T12:02:32.980" v="23" actId="2696"/>
        <pc:sldMkLst>
          <pc:docMk/>
          <pc:sldMk cId="1267048268" sldId="336"/>
        </pc:sldMkLst>
      </pc:sldChg>
      <pc:sldChg chg="del">
        <pc:chgData name="D Callanan" userId="951668ec-da26-491a-9b8a-af24bfeff26b" providerId="ADAL" clId="{2D150F89-60B7-49EE-9CF2-EAF1B11A45B7}" dt="2022-07-13T12:02:33.660" v="26" actId="2696"/>
        <pc:sldMkLst>
          <pc:docMk/>
          <pc:sldMk cId="2169378179" sldId="366"/>
        </pc:sldMkLst>
      </pc:sldChg>
      <pc:sldChg chg="del">
        <pc:chgData name="D Callanan" userId="951668ec-da26-491a-9b8a-af24bfeff26b" providerId="ADAL" clId="{2D150F89-60B7-49EE-9CF2-EAF1B11A45B7}" dt="2022-07-13T12:02:33.292" v="25" actId="2696"/>
        <pc:sldMkLst>
          <pc:docMk/>
          <pc:sldMk cId="2527422655" sldId="367"/>
        </pc:sldMkLst>
      </pc:sldChg>
      <pc:sldChg chg="del">
        <pc:chgData name="D Callanan" userId="951668ec-da26-491a-9b8a-af24bfeff26b" providerId="ADAL" clId="{2D150F89-60B7-49EE-9CF2-EAF1B11A45B7}" dt="2022-07-13T12:02:33.808" v="27" actId="2696"/>
        <pc:sldMkLst>
          <pc:docMk/>
          <pc:sldMk cId="2012329550" sldId="368"/>
        </pc:sldMkLst>
      </pc:sldChg>
      <pc:sldChg chg="del">
        <pc:chgData name="D Callanan" userId="951668ec-da26-491a-9b8a-af24bfeff26b" providerId="ADAL" clId="{2D150F89-60B7-49EE-9CF2-EAF1B11A45B7}" dt="2022-07-13T12:02:33.971" v="28" actId="2696"/>
        <pc:sldMkLst>
          <pc:docMk/>
          <pc:sldMk cId="3626865698" sldId="369"/>
        </pc:sldMkLst>
      </pc:sldChg>
      <pc:sldChg chg="del">
        <pc:chgData name="D Callanan" userId="951668ec-da26-491a-9b8a-af24bfeff26b" providerId="ADAL" clId="{2D150F89-60B7-49EE-9CF2-EAF1B11A45B7}" dt="2022-07-13T12:02:33.137" v="24" actId="2696"/>
        <pc:sldMkLst>
          <pc:docMk/>
          <pc:sldMk cId="3338922268" sldId="370"/>
        </pc:sldMkLst>
      </pc:sldChg>
      <pc:sldChg chg="del">
        <pc:chgData name="D Callanan" userId="951668ec-da26-491a-9b8a-af24bfeff26b" providerId="ADAL" clId="{2D150F89-60B7-49EE-9CF2-EAF1B11A45B7}" dt="2022-07-13T12:02:38.494" v="51" actId="2696"/>
        <pc:sldMkLst>
          <pc:docMk/>
          <pc:sldMk cId="178900519" sldId="379"/>
        </pc:sldMkLst>
      </pc:sldChg>
      <pc:sldChg chg="del">
        <pc:chgData name="D Callanan" userId="951668ec-da26-491a-9b8a-af24bfeff26b" providerId="ADAL" clId="{2D150F89-60B7-49EE-9CF2-EAF1B11A45B7}" dt="2022-07-13T12:02:30.705" v="10" actId="2696"/>
        <pc:sldMkLst>
          <pc:docMk/>
          <pc:sldMk cId="3244162897" sldId="380"/>
        </pc:sldMkLst>
      </pc:sldChg>
      <pc:sldChg chg="del">
        <pc:chgData name="D Callanan" userId="951668ec-da26-491a-9b8a-af24bfeff26b" providerId="ADAL" clId="{2D150F89-60B7-49EE-9CF2-EAF1B11A45B7}" dt="2022-07-13T12:02:30.857" v="11" actId="2696"/>
        <pc:sldMkLst>
          <pc:docMk/>
          <pc:sldMk cId="2529450289" sldId="381"/>
        </pc:sldMkLst>
      </pc:sldChg>
      <pc:sldChg chg="del">
        <pc:chgData name="D Callanan" userId="951668ec-da26-491a-9b8a-af24bfeff26b" providerId="ADAL" clId="{2D150F89-60B7-49EE-9CF2-EAF1B11A45B7}" dt="2022-07-13T12:02:31.013" v="12" actId="2696"/>
        <pc:sldMkLst>
          <pc:docMk/>
          <pc:sldMk cId="2318814812" sldId="382"/>
        </pc:sldMkLst>
      </pc:sldChg>
      <pc:sldChg chg="del">
        <pc:chgData name="D Callanan" userId="951668ec-da26-491a-9b8a-af24bfeff26b" providerId="ADAL" clId="{2D150F89-60B7-49EE-9CF2-EAF1B11A45B7}" dt="2022-07-13T12:02:31.168" v="13" actId="2696"/>
        <pc:sldMkLst>
          <pc:docMk/>
          <pc:sldMk cId="2678965383" sldId="383"/>
        </pc:sldMkLst>
      </pc:sldChg>
      <pc:sldChg chg="del">
        <pc:chgData name="D Callanan" userId="951668ec-da26-491a-9b8a-af24bfeff26b" providerId="ADAL" clId="{2D150F89-60B7-49EE-9CF2-EAF1B11A45B7}" dt="2022-07-13T12:02:31.345" v="14" actId="2696"/>
        <pc:sldMkLst>
          <pc:docMk/>
          <pc:sldMk cId="2879668867" sldId="384"/>
        </pc:sldMkLst>
      </pc:sldChg>
      <pc:sldChg chg="del">
        <pc:chgData name="D Callanan" userId="951668ec-da26-491a-9b8a-af24bfeff26b" providerId="ADAL" clId="{2D150F89-60B7-49EE-9CF2-EAF1B11A45B7}" dt="2022-07-13T12:02:31.517" v="15" actId="2696"/>
        <pc:sldMkLst>
          <pc:docMk/>
          <pc:sldMk cId="4006167983" sldId="385"/>
        </pc:sldMkLst>
      </pc:sldChg>
      <pc:sldChg chg="del">
        <pc:chgData name="D Callanan" userId="951668ec-da26-491a-9b8a-af24bfeff26b" providerId="ADAL" clId="{2D150F89-60B7-49EE-9CF2-EAF1B11A45B7}" dt="2022-07-13T12:02:31.718" v="16" actId="2696"/>
        <pc:sldMkLst>
          <pc:docMk/>
          <pc:sldMk cId="3368127161" sldId="386"/>
        </pc:sldMkLst>
      </pc:sldChg>
      <pc:sldChg chg="del">
        <pc:chgData name="D Callanan" userId="951668ec-da26-491a-9b8a-af24bfeff26b" providerId="ADAL" clId="{2D150F89-60B7-49EE-9CF2-EAF1B11A45B7}" dt="2022-07-13T12:02:31.874" v="17" actId="2696"/>
        <pc:sldMkLst>
          <pc:docMk/>
          <pc:sldMk cId="1804813517" sldId="387"/>
        </pc:sldMkLst>
      </pc:sldChg>
      <pc:sldChg chg="del">
        <pc:chgData name="D Callanan" userId="951668ec-da26-491a-9b8a-af24bfeff26b" providerId="ADAL" clId="{2D150F89-60B7-49EE-9CF2-EAF1B11A45B7}" dt="2022-07-13T12:02:32.091" v="18" actId="2696"/>
        <pc:sldMkLst>
          <pc:docMk/>
          <pc:sldMk cId="485819253" sldId="388"/>
        </pc:sldMkLst>
      </pc:sldChg>
      <pc:sldChg chg="del">
        <pc:chgData name="D Callanan" userId="951668ec-da26-491a-9b8a-af24bfeff26b" providerId="ADAL" clId="{2D150F89-60B7-49EE-9CF2-EAF1B11A45B7}" dt="2022-07-13T12:02:32.493" v="20" actId="2696"/>
        <pc:sldMkLst>
          <pc:docMk/>
          <pc:sldMk cId="588594571" sldId="389"/>
        </pc:sldMkLst>
      </pc:sldChg>
      <pc:sldChg chg="del">
        <pc:chgData name="D Callanan" userId="951668ec-da26-491a-9b8a-af24bfeff26b" providerId="ADAL" clId="{2D150F89-60B7-49EE-9CF2-EAF1B11A45B7}" dt="2022-07-13T12:02:32.651" v="21" actId="2696"/>
        <pc:sldMkLst>
          <pc:docMk/>
          <pc:sldMk cId="2749791676" sldId="390"/>
        </pc:sldMkLst>
      </pc:sldChg>
      <pc:sldChg chg="del">
        <pc:chgData name="D Callanan" userId="951668ec-da26-491a-9b8a-af24bfeff26b" providerId="ADAL" clId="{2D150F89-60B7-49EE-9CF2-EAF1B11A45B7}" dt="2022-07-13T12:02:34.150" v="29" actId="2696"/>
        <pc:sldMkLst>
          <pc:docMk/>
          <pc:sldMk cId="3726275829" sldId="391"/>
        </pc:sldMkLst>
      </pc:sldChg>
      <pc:sldChg chg="del">
        <pc:chgData name="D Callanan" userId="951668ec-da26-491a-9b8a-af24bfeff26b" providerId="ADAL" clId="{2D150F89-60B7-49EE-9CF2-EAF1B11A45B7}" dt="2022-07-13T12:02:38.340" v="50" actId="2696"/>
        <pc:sldMkLst>
          <pc:docMk/>
          <pc:sldMk cId="535747086" sldId="392"/>
        </pc:sldMkLst>
      </pc:sldChg>
      <pc:sldChg chg="del">
        <pc:chgData name="D Callanan" userId="951668ec-da26-491a-9b8a-af24bfeff26b" providerId="ADAL" clId="{2D150F89-60B7-49EE-9CF2-EAF1B11A45B7}" dt="2022-07-13T12:02:34.320" v="30" actId="2696"/>
        <pc:sldMkLst>
          <pc:docMk/>
          <pc:sldMk cId="2480257968" sldId="393"/>
        </pc:sldMkLst>
      </pc:sldChg>
      <pc:sldChg chg="del">
        <pc:chgData name="D Callanan" userId="951668ec-da26-491a-9b8a-af24bfeff26b" providerId="ADAL" clId="{2D150F89-60B7-49EE-9CF2-EAF1B11A45B7}" dt="2022-07-13T12:02:34.510" v="31" actId="2696"/>
        <pc:sldMkLst>
          <pc:docMk/>
          <pc:sldMk cId="0" sldId="394"/>
        </pc:sldMkLst>
      </pc:sldChg>
      <pc:sldChg chg="del">
        <pc:chgData name="D Callanan" userId="951668ec-da26-491a-9b8a-af24bfeff26b" providerId="ADAL" clId="{2D150F89-60B7-49EE-9CF2-EAF1B11A45B7}" dt="2022-07-13T12:02:34.691" v="32" actId="2696"/>
        <pc:sldMkLst>
          <pc:docMk/>
          <pc:sldMk cId="1338979983" sldId="395"/>
        </pc:sldMkLst>
      </pc:sldChg>
      <pc:sldChg chg="del">
        <pc:chgData name="D Callanan" userId="951668ec-da26-491a-9b8a-af24bfeff26b" providerId="ADAL" clId="{2D150F89-60B7-49EE-9CF2-EAF1B11A45B7}" dt="2022-07-13T12:02:34.862" v="33" actId="2696"/>
        <pc:sldMkLst>
          <pc:docMk/>
          <pc:sldMk cId="3804715635" sldId="396"/>
        </pc:sldMkLst>
      </pc:sldChg>
      <pc:sldChg chg="del">
        <pc:chgData name="D Callanan" userId="951668ec-da26-491a-9b8a-af24bfeff26b" providerId="ADAL" clId="{2D150F89-60B7-49EE-9CF2-EAF1B11A45B7}" dt="2022-07-13T12:02:35.180" v="35" actId="2696"/>
        <pc:sldMkLst>
          <pc:docMk/>
          <pc:sldMk cId="1358900739" sldId="397"/>
        </pc:sldMkLst>
      </pc:sldChg>
      <pc:sldChg chg="del">
        <pc:chgData name="D Callanan" userId="951668ec-da26-491a-9b8a-af24bfeff26b" providerId="ADAL" clId="{2D150F89-60B7-49EE-9CF2-EAF1B11A45B7}" dt="2022-07-13T12:02:35.377" v="36" actId="2696"/>
        <pc:sldMkLst>
          <pc:docMk/>
          <pc:sldMk cId="545357385" sldId="398"/>
        </pc:sldMkLst>
      </pc:sldChg>
      <pc:sldChg chg="del">
        <pc:chgData name="D Callanan" userId="951668ec-da26-491a-9b8a-af24bfeff26b" providerId="ADAL" clId="{2D150F89-60B7-49EE-9CF2-EAF1B11A45B7}" dt="2022-07-13T12:02:35.539" v="37" actId="2696"/>
        <pc:sldMkLst>
          <pc:docMk/>
          <pc:sldMk cId="1670592969" sldId="399"/>
        </pc:sldMkLst>
      </pc:sldChg>
      <pc:sldChg chg="del">
        <pc:chgData name="D Callanan" userId="951668ec-da26-491a-9b8a-af24bfeff26b" providerId="ADAL" clId="{2D150F89-60B7-49EE-9CF2-EAF1B11A45B7}" dt="2022-07-13T12:02:36.065" v="38" actId="2696"/>
        <pc:sldMkLst>
          <pc:docMk/>
          <pc:sldMk cId="1108030367" sldId="400"/>
        </pc:sldMkLst>
      </pc:sldChg>
      <pc:sldChg chg="del">
        <pc:chgData name="D Callanan" userId="951668ec-da26-491a-9b8a-af24bfeff26b" providerId="ADAL" clId="{2D150F89-60B7-49EE-9CF2-EAF1B11A45B7}" dt="2022-07-13T12:02:36.242" v="39" actId="2696"/>
        <pc:sldMkLst>
          <pc:docMk/>
          <pc:sldMk cId="3621491995" sldId="401"/>
        </pc:sldMkLst>
      </pc:sldChg>
      <pc:sldChg chg="del">
        <pc:chgData name="D Callanan" userId="951668ec-da26-491a-9b8a-af24bfeff26b" providerId="ADAL" clId="{2D150F89-60B7-49EE-9CF2-EAF1B11A45B7}" dt="2022-07-13T12:02:36.579" v="40" actId="2696"/>
        <pc:sldMkLst>
          <pc:docMk/>
          <pc:sldMk cId="2014462693" sldId="402"/>
        </pc:sldMkLst>
      </pc:sldChg>
      <pc:sldChg chg="del">
        <pc:chgData name="D Callanan" userId="951668ec-da26-491a-9b8a-af24bfeff26b" providerId="ADAL" clId="{2D150F89-60B7-49EE-9CF2-EAF1B11A45B7}" dt="2022-07-13T12:02:36.764" v="41" actId="2696"/>
        <pc:sldMkLst>
          <pc:docMk/>
          <pc:sldMk cId="811562844" sldId="403"/>
        </pc:sldMkLst>
      </pc:sldChg>
      <pc:sldChg chg="del">
        <pc:chgData name="D Callanan" userId="951668ec-da26-491a-9b8a-af24bfeff26b" providerId="ADAL" clId="{2D150F89-60B7-49EE-9CF2-EAF1B11A45B7}" dt="2022-07-13T12:02:36.931" v="42" actId="2696"/>
        <pc:sldMkLst>
          <pc:docMk/>
          <pc:sldMk cId="2611698153" sldId="404"/>
        </pc:sldMkLst>
      </pc:sldChg>
      <pc:sldChg chg="del">
        <pc:chgData name="D Callanan" userId="951668ec-da26-491a-9b8a-af24bfeff26b" providerId="ADAL" clId="{2D150F89-60B7-49EE-9CF2-EAF1B11A45B7}" dt="2022-07-13T12:02:37.108" v="43" actId="2696"/>
        <pc:sldMkLst>
          <pc:docMk/>
          <pc:sldMk cId="954054128" sldId="405"/>
        </pc:sldMkLst>
      </pc:sldChg>
      <pc:sldChg chg="del">
        <pc:chgData name="D Callanan" userId="951668ec-da26-491a-9b8a-af24bfeff26b" providerId="ADAL" clId="{2D150F89-60B7-49EE-9CF2-EAF1B11A45B7}" dt="2022-07-13T12:02:37.277" v="44" actId="2696"/>
        <pc:sldMkLst>
          <pc:docMk/>
          <pc:sldMk cId="1837219051" sldId="406"/>
        </pc:sldMkLst>
      </pc:sldChg>
      <pc:sldChg chg="del">
        <pc:chgData name="D Callanan" userId="951668ec-da26-491a-9b8a-af24bfeff26b" providerId="ADAL" clId="{2D150F89-60B7-49EE-9CF2-EAF1B11A45B7}" dt="2022-07-13T12:02:37.514" v="45" actId="2696"/>
        <pc:sldMkLst>
          <pc:docMk/>
          <pc:sldMk cId="540484543" sldId="407"/>
        </pc:sldMkLst>
      </pc:sldChg>
      <pc:sldChg chg="del">
        <pc:chgData name="D Callanan" userId="951668ec-da26-491a-9b8a-af24bfeff26b" providerId="ADAL" clId="{2D150F89-60B7-49EE-9CF2-EAF1B11A45B7}" dt="2022-07-13T12:02:37.678" v="46" actId="2696"/>
        <pc:sldMkLst>
          <pc:docMk/>
          <pc:sldMk cId="768592637" sldId="408"/>
        </pc:sldMkLst>
      </pc:sldChg>
      <pc:sldChg chg="del">
        <pc:chgData name="D Callanan" userId="951668ec-da26-491a-9b8a-af24bfeff26b" providerId="ADAL" clId="{2D150F89-60B7-49EE-9CF2-EAF1B11A45B7}" dt="2022-07-13T12:02:37.886" v="47" actId="2696"/>
        <pc:sldMkLst>
          <pc:docMk/>
          <pc:sldMk cId="230098920" sldId="409"/>
        </pc:sldMkLst>
      </pc:sldChg>
      <pc:sldChg chg="del">
        <pc:chgData name="D Callanan" userId="951668ec-da26-491a-9b8a-af24bfeff26b" providerId="ADAL" clId="{2D150F89-60B7-49EE-9CF2-EAF1B11A45B7}" dt="2022-07-13T12:03:03.017" v="108" actId="2696"/>
        <pc:sldMkLst>
          <pc:docMk/>
          <pc:sldMk cId="319632774" sldId="410"/>
        </pc:sldMkLst>
      </pc:sldChg>
      <pc:sldChg chg="del">
        <pc:chgData name="D Callanan" userId="951668ec-da26-491a-9b8a-af24bfeff26b" providerId="ADAL" clId="{2D150F89-60B7-49EE-9CF2-EAF1B11A45B7}" dt="2022-07-13T12:02:38.640" v="52" actId="2696"/>
        <pc:sldMkLst>
          <pc:docMk/>
          <pc:sldMk cId="2968551252" sldId="411"/>
        </pc:sldMkLst>
      </pc:sldChg>
      <pc:sldChg chg="del">
        <pc:chgData name="D Callanan" userId="951668ec-da26-491a-9b8a-af24bfeff26b" providerId="ADAL" clId="{2D150F89-60B7-49EE-9CF2-EAF1B11A45B7}" dt="2022-07-13T12:02:38.781" v="53" actId="2696"/>
        <pc:sldMkLst>
          <pc:docMk/>
          <pc:sldMk cId="1214491010" sldId="412"/>
        </pc:sldMkLst>
      </pc:sldChg>
      <pc:sldChg chg="del">
        <pc:chgData name="D Callanan" userId="951668ec-da26-491a-9b8a-af24bfeff26b" providerId="ADAL" clId="{2D150F89-60B7-49EE-9CF2-EAF1B11A45B7}" dt="2022-07-13T12:02:38.933" v="54" actId="2696"/>
        <pc:sldMkLst>
          <pc:docMk/>
          <pc:sldMk cId="3586890635" sldId="413"/>
        </pc:sldMkLst>
      </pc:sldChg>
      <pc:sldChg chg="del">
        <pc:chgData name="D Callanan" userId="951668ec-da26-491a-9b8a-af24bfeff26b" providerId="ADAL" clId="{2D150F89-60B7-49EE-9CF2-EAF1B11A45B7}" dt="2022-07-13T12:02:40.131" v="58" actId="2696"/>
        <pc:sldMkLst>
          <pc:docMk/>
          <pc:sldMk cId="169840727" sldId="415"/>
        </pc:sldMkLst>
      </pc:sldChg>
      <pc:sldChg chg="del">
        <pc:chgData name="D Callanan" userId="951668ec-da26-491a-9b8a-af24bfeff26b" providerId="ADAL" clId="{2D150F89-60B7-49EE-9CF2-EAF1B11A45B7}" dt="2022-07-13T12:02:40.290" v="59" actId="2696"/>
        <pc:sldMkLst>
          <pc:docMk/>
          <pc:sldMk cId="3138303272" sldId="416"/>
        </pc:sldMkLst>
      </pc:sldChg>
      <pc:sldChg chg="del">
        <pc:chgData name="D Callanan" userId="951668ec-da26-491a-9b8a-af24bfeff26b" providerId="ADAL" clId="{2D150F89-60B7-49EE-9CF2-EAF1B11A45B7}" dt="2022-07-13T12:02:40.442" v="60" actId="2696"/>
        <pc:sldMkLst>
          <pc:docMk/>
          <pc:sldMk cId="1637371852" sldId="417"/>
        </pc:sldMkLst>
      </pc:sldChg>
      <pc:sldChg chg="del">
        <pc:chgData name="D Callanan" userId="951668ec-da26-491a-9b8a-af24bfeff26b" providerId="ADAL" clId="{2D150F89-60B7-49EE-9CF2-EAF1B11A45B7}" dt="2022-07-13T12:02:40.585" v="61" actId="2696"/>
        <pc:sldMkLst>
          <pc:docMk/>
          <pc:sldMk cId="1964963595" sldId="418"/>
        </pc:sldMkLst>
      </pc:sldChg>
      <pc:sldChg chg="del">
        <pc:chgData name="D Callanan" userId="951668ec-da26-491a-9b8a-af24bfeff26b" providerId="ADAL" clId="{2D150F89-60B7-49EE-9CF2-EAF1B11A45B7}" dt="2022-07-13T12:02:40.730" v="62" actId="2696"/>
        <pc:sldMkLst>
          <pc:docMk/>
          <pc:sldMk cId="3271236520" sldId="419"/>
        </pc:sldMkLst>
      </pc:sldChg>
      <pc:sldChg chg="del">
        <pc:chgData name="D Callanan" userId="951668ec-da26-491a-9b8a-af24bfeff26b" providerId="ADAL" clId="{2D150F89-60B7-49EE-9CF2-EAF1B11A45B7}" dt="2022-07-13T12:02:40.884" v="63" actId="2696"/>
        <pc:sldMkLst>
          <pc:docMk/>
          <pc:sldMk cId="1371059291" sldId="420"/>
        </pc:sldMkLst>
      </pc:sldChg>
      <pc:sldChg chg="del">
        <pc:chgData name="D Callanan" userId="951668ec-da26-491a-9b8a-af24bfeff26b" providerId="ADAL" clId="{2D150F89-60B7-49EE-9CF2-EAF1B11A45B7}" dt="2022-07-13T12:02:41.020" v="64" actId="2696"/>
        <pc:sldMkLst>
          <pc:docMk/>
          <pc:sldMk cId="2614648091" sldId="421"/>
        </pc:sldMkLst>
      </pc:sldChg>
      <pc:sldChg chg="del">
        <pc:chgData name="D Callanan" userId="951668ec-da26-491a-9b8a-af24bfeff26b" providerId="ADAL" clId="{2D150F89-60B7-49EE-9CF2-EAF1B11A45B7}" dt="2022-07-13T12:02:41.179" v="65" actId="2696"/>
        <pc:sldMkLst>
          <pc:docMk/>
          <pc:sldMk cId="2001450969" sldId="422"/>
        </pc:sldMkLst>
      </pc:sldChg>
      <pc:sldChg chg="del">
        <pc:chgData name="D Callanan" userId="951668ec-da26-491a-9b8a-af24bfeff26b" providerId="ADAL" clId="{2D150F89-60B7-49EE-9CF2-EAF1B11A45B7}" dt="2022-07-13T12:02:41.315" v="66" actId="2696"/>
        <pc:sldMkLst>
          <pc:docMk/>
          <pc:sldMk cId="2366567456" sldId="423"/>
        </pc:sldMkLst>
      </pc:sldChg>
      <pc:sldChg chg="del">
        <pc:chgData name="D Callanan" userId="951668ec-da26-491a-9b8a-af24bfeff26b" providerId="ADAL" clId="{2D150F89-60B7-49EE-9CF2-EAF1B11A45B7}" dt="2022-07-13T12:02:41.475" v="67" actId="2696"/>
        <pc:sldMkLst>
          <pc:docMk/>
          <pc:sldMk cId="1972315268" sldId="424"/>
        </pc:sldMkLst>
      </pc:sldChg>
      <pc:sldChg chg="del">
        <pc:chgData name="D Callanan" userId="951668ec-da26-491a-9b8a-af24bfeff26b" providerId="ADAL" clId="{2D150F89-60B7-49EE-9CF2-EAF1B11A45B7}" dt="2022-07-13T12:02:41.939" v="68" actId="2696"/>
        <pc:sldMkLst>
          <pc:docMk/>
          <pc:sldMk cId="146190203" sldId="425"/>
        </pc:sldMkLst>
      </pc:sldChg>
      <pc:sldChg chg="del">
        <pc:chgData name="D Callanan" userId="951668ec-da26-491a-9b8a-af24bfeff26b" providerId="ADAL" clId="{2D150F89-60B7-49EE-9CF2-EAF1B11A45B7}" dt="2022-07-13T12:02:42.375" v="69" actId="2696"/>
        <pc:sldMkLst>
          <pc:docMk/>
          <pc:sldMk cId="3929512531" sldId="426"/>
        </pc:sldMkLst>
      </pc:sldChg>
      <pc:sldChg chg="del">
        <pc:chgData name="D Callanan" userId="951668ec-da26-491a-9b8a-af24bfeff26b" providerId="ADAL" clId="{2D150F89-60B7-49EE-9CF2-EAF1B11A45B7}" dt="2022-07-13T12:02:38.033" v="48" actId="2696"/>
        <pc:sldMkLst>
          <pc:docMk/>
          <pc:sldMk cId="829535119" sldId="427"/>
        </pc:sldMkLst>
      </pc:sldChg>
      <pc:sldChg chg="del">
        <pc:chgData name="D Callanan" userId="951668ec-da26-491a-9b8a-af24bfeff26b" providerId="ADAL" clId="{2D150F89-60B7-49EE-9CF2-EAF1B11A45B7}" dt="2022-07-13T12:02:38.188" v="49" actId="2696"/>
        <pc:sldMkLst>
          <pc:docMk/>
          <pc:sldMk cId="3389985487" sldId="428"/>
        </pc:sldMkLst>
      </pc:sldChg>
      <pc:sldChg chg="del">
        <pc:chgData name="D Callanan" userId="951668ec-da26-491a-9b8a-af24bfeff26b" providerId="ADAL" clId="{2D150F89-60B7-49EE-9CF2-EAF1B11A45B7}" dt="2022-07-13T12:02:35.024" v="34" actId="2696"/>
        <pc:sldMkLst>
          <pc:docMk/>
          <pc:sldMk cId="1043586671" sldId="430"/>
        </pc:sldMkLst>
      </pc:sldChg>
      <pc:sldChg chg="del">
        <pc:chgData name="D Callanan" userId="951668ec-da26-491a-9b8a-af24bfeff26b" providerId="ADAL" clId="{2D150F89-60B7-49EE-9CF2-EAF1B11A45B7}" dt="2022-07-13T12:02:39.064" v="55" actId="2696"/>
        <pc:sldMkLst>
          <pc:docMk/>
          <pc:sldMk cId="522873679" sldId="432"/>
        </pc:sldMkLst>
      </pc:sldChg>
      <pc:sldChg chg="del">
        <pc:chgData name="D Callanan" userId="951668ec-da26-491a-9b8a-af24bfeff26b" providerId="ADAL" clId="{2D150F89-60B7-49EE-9CF2-EAF1B11A45B7}" dt="2022-07-13T12:02:39.229" v="56" actId="2696"/>
        <pc:sldMkLst>
          <pc:docMk/>
          <pc:sldMk cId="2562154662" sldId="433"/>
        </pc:sldMkLst>
      </pc:sldChg>
      <pc:sldChg chg="del">
        <pc:chgData name="D Callanan" userId="951668ec-da26-491a-9b8a-af24bfeff26b" providerId="ADAL" clId="{2D150F89-60B7-49EE-9CF2-EAF1B11A45B7}" dt="2022-07-13T12:02:40.012" v="57" actId="2696"/>
        <pc:sldMkLst>
          <pc:docMk/>
          <pc:sldMk cId="3626722839" sldId="434"/>
        </pc:sldMkLst>
      </pc:sldChg>
      <pc:sldChg chg="ord modTransition">
        <pc:chgData name="D Callanan" userId="951668ec-da26-491a-9b8a-af24bfeff26b" providerId="ADAL" clId="{2D150F89-60B7-49EE-9CF2-EAF1B11A45B7}" dt="2022-07-13T12:02:46.064" v="71"/>
        <pc:sldMkLst>
          <pc:docMk/>
          <pc:sldMk cId="940137718" sldId="436"/>
        </pc:sldMkLst>
      </pc:sldChg>
      <pc:sldChg chg="del">
        <pc:chgData name="D Callanan" userId="951668ec-da26-491a-9b8a-af24bfeff26b" providerId="ADAL" clId="{2D150F89-60B7-49EE-9CF2-EAF1B11A45B7}" dt="2022-07-13T12:02:32.291" v="19" actId="2696"/>
        <pc:sldMkLst>
          <pc:docMk/>
          <pc:sldMk cId="1724713557" sldId="463"/>
        </pc:sldMkLst>
      </pc:sldChg>
      <pc:sldChg chg="del">
        <pc:chgData name="D Callanan" userId="951668ec-da26-491a-9b8a-af24bfeff26b" providerId="ADAL" clId="{2D150F89-60B7-49EE-9CF2-EAF1B11A45B7}" dt="2022-07-13T12:02:50.459" v="73" actId="2696"/>
        <pc:sldMkLst>
          <pc:docMk/>
          <pc:sldMk cId="3368002061" sldId="464"/>
        </pc:sldMkLst>
      </pc:sldChg>
      <pc:sldChg chg="del">
        <pc:chgData name="D Callanan" userId="951668ec-da26-491a-9b8a-af24bfeff26b" providerId="ADAL" clId="{2D150F89-60B7-49EE-9CF2-EAF1B11A45B7}" dt="2022-07-13T12:02:50.639" v="74" actId="2696"/>
        <pc:sldMkLst>
          <pc:docMk/>
          <pc:sldMk cId="0" sldId="466"/>
        </pc:sldMkLst>
      </pc:sldChg>
      <pc:sldChg chg="del">
        <pc:chgData name="D Callanan" userId="951668ec-da26-491a-9b8a-af24bfeff26b" providerId="ADAL" clId="{2D150F89-60B7-49EE-9CF2-EAF1B11A45B7}" dt="2022-07-13T12:02:50.846" v="75" actId="2696"/>
        <pc:sldMkLst>
          <pc:docMk/>
          <pc:sldMk cId="717018366" sldId="468"/>
        </pc:sldMkLst>
      </pc:sldChg>
      <pc:sldChg chg="del">
        <pc:chgData name="D Callanan" userId="951668ec-da26-491a-9b8a-af24bfeff26b" providerId="ADAL" clId="{2D150F89-60B7-49EE-9CF2-EAF1B11A45B7}" dt="2022-07-13T12:02:51.827" v="80" actId="2696"/>
        <pc:sldMkLst>
          <pc:docMk/>
          <pc:sldMk cId="2820846403" sldId="473"/>
        </pc:sldMkLst>
      </pc:sldChg>
      <pc:sldChg chg="del">
        <pc:chgData name="D Callanan" userId="951668ec-da26-491a-9b8a-af24bfeff26b" providerId="ADAL" clId="{2D150F89-60B7-49EE-9CF2-EAF1B11A45B7}" dt="2022-07-13T12:02:52.066" v="81" actId="2696"/>
        <pc:sldMkLst>
          <pc:docMk/>
          <pc:sldMk cId="2149748741" sldId="474"/>
        </pc:sldMkLst>
      </pc:sldChg>
      <pc:sldChg chg="del">
        <pc:chgData name="D Callanan" userId="951668ec-da26-491a-9b8a-af24bfeff26b" providerId="ADAL" clId="{2D150F89-60B7-49EE-9CF2-EAF1B11A45B7}" dt="2022-07-13T12:02:52.272" v="82" actId="2696"/>
        <pc:sldMkLst>
          <pc:docMk/>
          <pc:sldMk cId="1110447169" sldId="475"/>
        </pc:sldMkLst>
      </pc:sldChg>
      <pc:sldChg chg="del">
        <pc:chgData name="D Callanan" userId="951668ec-da26-491a-9b8a-af24bfeff26b" providerId="ADAL" clId="{2D150F89-60B7-49EE-9CF2-EAF1B11A45B7}" dt="2022-07-13T12:02:52.774" v="84" actId="2696"/>
        <pc:sldMkLst>
          <pc:docMk/>
          <pc:sldMk cId="3473949262" sldId="476"/>
        </pc:sldMkLst>
      </pc:sldChg>
      <pc:sldChg chg="del">
        <pc:chgData name="D Callanan" userId="951668ec-da26-491a-9b8a-af24bfeff26b" providerId="ADAL" clId="{2D150F89-60B7-49EE-9CF2-EAF1B11A45B7}" dt="2022-07-13T12:03:00.922" v="87" actId="2696"/>
        <pc:sldMkLst>
          <pc:docMk/>
          <pc:sldMk cId="2236801321" sldId="477"/>
        </pc:sldMkLst>
      </pc:sldChg>
      <pc:sldChg chg="del">
        <pc:chgData name="D Callanan" userId="951668ec-da26-491a-9b8a-af24bfeff26b" providerId="ADAL" clId="{2D150F89-60B7-49EE-9CF2-EAF1B11A45B7}" dt="2022-07-13T12:03:00.948" v="88" actId="2696"/>
        <pc:sldMkLst>
          <pc:docMk/>
          <pc:sldMk cId="377586881" sldId="478"/>
        </pc:sldMkLst>
      </pc:sldChg>
      <pc:sldChg chg="del">
        <pc:chgData name="D Callanan" userId="951668ec-da26-491a-9b8a-af24bfeff26b" providerId="ADAL" clId="{2D150F89-60B7-49EE-9CF2-EAF1B11A45B7}" dt="2022-07-13T12:03:01.001" v="89" actId="2696"/>
        <pc:sldMkLst>
          <pc:docMk/>
          <pc:sldMk cId="3653438571" sldId="479"/>
        </pc:sldMkLst>
      </pc:sldChg>
      <pc:sldChg chg="del">
        <pc:chgData name="D Callanan" userId="951668ec-da26-491a-9b8a-af24bfeff26b" providerId="ADAL" clId="{2D150F89-60B7-49EE-9CF2-EAF1B11A45B7}" dt="2022-07-13T12:03:01.012" v="90" actId="2696"/>
        <pc:sldMkLst>
          <pc:docMk/>
          <pc:sldMk cId="1766278470" sldId="480"/>
        </pc:sldMkLst>
      </pc:sldChg>
      <pc:sldChg chg="del">
        <pc:chgData name="D Callanan" userId="951668ec-da26-491a-9b8a-af24bfeff26b" providerId="ADAL" clId="{2D150F89-60B7-49EE-9CF2-EAF1B11A45B7}" dt="2022-07-13T12:03:01.044" v="91" actId="2696"/>
        <pc:sldMkLst>
          <pc:docMk/>
          <pc:sldMk cId="4064682644" sldId="481"/>
        </pc:sldMkLst>
      </pc:sldChg>
      <pc:sldChg chg="del">
        <pc:chgData name="D Callanan" userId="951668ec-da26-491a-9b8a-af24bfeff26b" providerId="ADAL" clId="{2D150F89-60B7-49EE-9CF2-EAF1B11A45B7}" dt="2022-07-13T12:03:01.088" v="92" actId="2696"/>
        <pc:sldMkLst>
          <pc:docMk/>
          <pc:sldMk cId="4090437657" sldId="482"/>
        </pc:sldMkLst>
      </pc:sldChg>
      <pc:sldChg chg="del">
        <pc:chgData name="D Callanan" userId="951668ec-da26-491a-9b8a-af24bfeff26b" providerId="ADAL" clId="{2D150F89-60B7-49EE-9CF2-EAF1B11A45B7}" dt="2022-07-13T12:03:01.108" v="93" actId="2696"/>
        <pc:sldMkLst>
          <pc:docMk/>
          <pc:sldMk cId="1956513872" sldId="483"/>
        </pc:sldMkLst>
      </pc:sldChg>
      <pc:sldChg chg="del">
        <pc:chgData name="D Callanan" userId="951668ec-da26-491a-9b8a-af24bfeff26b" providerId="ADAL" clId="{2D150F89-60B7-49EE-9CF2-EAF1B11A45B7}" dt="2022-07-13T12:03:01.258" v="94" actId="2696"/>
        <pc:sldMkLst>
          <pc:docMk/>
          <pc:sldMk cId="594124644" sldId="484"/>
        </pc:sldMkLst>
      </pc:sldChg>
      <pc:sldChg chg="del">
        <pc:chgData name="D Callanan" userId="951668ec-da26-491a-9b8a-af24bfeff26b" providerId="ADAL" clId="{2D150F89-60B7-49EE-9CF2-EAF1B11A45B7}" dt="2022-07-13T12:03:01.274" v="95" actId="2696"/>
        <pc:sldMkLst>
          <pc:docMk/>
          <pc:sldMk cId="2339022986" sldId="485"/>
        </pc:sldMkLst>
      </pc:sldChg>
      <pc:sldChg chg="del">
        <pc:chgData name="D Callanan" userId="951668ec-da26-491a-9b8a-af24bfeff26b" providerId="ADAL" clId="{2D150F89-60B7-49EE-9CF2-EAF1B11A45B7}" dt="2022-07-13T12:03:01.308" v="96" actId="2696"/>
        <pc:sldMkLst>
          <pc:docMk/>
          <pc:sldMk cId="3825354305" sldId="486"/>
        </pc:sldMkLst>
      </pc:sldChg>
      <pc:sldChg chg="del">
        <pc:chgData name="D Callanan" userId="951668ec-da26-491a-9b8a-af24bfeff26b" providerId="ADAL" clId="{2D150F89-60B7-49EE-9CF2-EAF1B11A45B7}" dt="2022-07-13T12:03:01.357" v="97" actId="2696"/>
        <pc:sldMkLst>
          <pc:docMk/>
          <pc:sldMk cId="3440324540" sldId="487"/>
        </pc:sldMkLst>
      </pc:sldChg>
      <pc:sldChg chg="del">
        <pc:chgData name="D Callanan" userId="951668ec-da26-491a-9b8a-af24bfeff26b" providerId="ADAL" clId="{2D150F89-60B7-49EE-9CF2-EAF1B11A45B7}" dt="2022-07-13T12:03:01.376" v="98" actId="2696"/>
        <pc:sldMkLst>
          <pc:docMk/>
          <pc:sldMk cId="3862005005" sldId="488"/>
        </pc:sldMkLst>
      </pc:sldChg>
      <pc:sldChg chg="del">
        <pc:chgData name="D Callanan" userId="951668ec-da26-491a-9b8a-af24bfeff26b" providerId="ADAL" clId="{2D150F89-60B7-49EE-9CF2-EAF1B11A45B7}" dt="2022-07-13T12:03:01.410" v="99" actId="2696"/>
        <pc:sldMkLst>
          <pc:docMk/>
          <pc:sldMk cId="2294087666" sldId="489"/>
        </pc:sldMkLst>
      </pc:sldChg>
      <pc:sldChg chg="del">
        <pc:chgData name="D Callanan" userId="951668ec-da26-491a-9b8a-af24bfeff26b" providerId="ADAL" clId="{2D150F89-60B7-49EE-9CF2-EAF1B11A45B7}" dt="2022-07-13T12:03:01.439" v="100" actId="2696"/>
        <pc:sldMkLst>
          <pc:docMk/>
          <pc:sldMk cId="2708719641" sldId="490"/>
        </pc:sldMkLst>
      </pc:sldChg>
      <pc:sldChg chg="del">
        <pc:chgData name="D Callanan" userId="951668ec-da26-491a-9b8a-af24bfeff26b" providerId="ADAL" clId="{2D150F89-60B7-49EE-9CF2-EAF1B11A45B7}" dt="2022-07-13T12:03:01.478" v="101" actId="2696"/>
        <pc:sldMkLst>
          <pc:docMk/>
          <pc:sldMk cId="3429662975" sldId="491"/>
        </pc:sldMkLst>
      </pc:sldChg>
      <pc:sldChg chg="del">
        <pc:chgData name="D Callanan" userId="951668ec-da26-491a-9b8a-af24bfeff26b" providerId="ADAL" clId="{2D150F89-60B7-49EE-9CF2-EAF1B11A45B7}" dt="2022-07-13T12:02:50.269" v="72" actId="2696"/>
        <pc:sldMkLst>
          <pc:docMk/>
          <pc:sldMk cId="3322585357" sldId="492"/>
        </pc:sldMkLst>
      </pc:sldChg>
      <pc:sldChg chg="del">
        <pc:chgData name="D Callanan" userId="951668ec-da26-491a-9b8a-af24bfeff26b" providerId="ADAL" clId="{2D150F89-60B7-49EE-9CF2-EAF1B11A45B7}" dt="2022-07-13T12:02:51.022" v="76" actId="2696"/>
        <pc:sldMkLst>
          <pc:docMk/>
          <pc:sldMk cId="3112594999" sldId="493"/>
        </pc:sldMkLst>
      </pc:sldChg>
      <pc:sldChg chg="del">
        <pc:chgData name="D Callanan" userId="951668ec-da26-491a-9b8a-af24bfeff26b" providerId="ADAL" clId="{2D150F89-60B7-49EE-9CF2-EAF1B11A45B7}" dt="2022-07-13T12:02:51.195" v="77" actId="2696"/>
        <pc:sldMkLst>
          <pc:docMk/>
          <pc:sldMk cId="2913744409" sldId="494"/>
        </pc:sldMkLst>
      </pc:sldChg>
      <pc:sldChg chg="del">
        <pc:chgData name="D Callanan" userId="951668ec-da26-491a-9b8a-af24bfeff26b" providerId="ADAL" clId="{2D150F89-60B7-49EE-9CF2-EAF1B11A45B7}" dt="2022-07-13T12:02:51.405" v="78" actId="2696"/>
        <pc:sldMkLst>
          <pc:docMk/>
          <pc:sldMk cId="1732632923" sldId="495"/>
        </pc:sldMkLst>
      </pc:sldChg>
      <pc:sldChg chg="del">
        <pc:chgData name="D Callanan" userId="951668ec-da26-491a-9b8a-af24bfeff26b" providerId="ADAL" clId="{2D150F89-60B7-49EE-9CF2-EAF1B11A45B7}" dt="2022-07-13T12:02:51.619" v="79" actId="2696"/>
        <pc:sldMkLst>
          <pc:docMk/>
          <pc:sldMk cId="1485037641" sldId="496"/>
        </pc:sldMkLst>
      </pc:sldChg>
      <pc:sldChg chg="del">
        <pc:chgData name="D Callanan" userId="951668ec-da26-491a-9b8a-af24bfeff26b" providerId="ADAL" clId="{2D150F89-60B7-49EE-9CF2-EAF1B11A45B7}" dt="2022-07-13T12:02:52.468" v="83" actId="2696"/>
        <pc:sldMkLst>
          <pc:docMk/>
          <pc:sldMk cId="462432671" sldId="497"/>
        </pc:sldMkLst>
      </pc:sldChg>
      <pc:sldChg chg="del">
        <pc:chgData name="D Callanan" userId="951668ec-da26-491a-9b8a-af24bfeff26b" providerId="ADAL" clId="{2D150F89-60B7-49EE-9CF2-EAF1B11A45B7}" dt="2022-07-13T12:03:02.208" v="103" actId="2696"/>
        <pc:sldMkLst>
          <pc:docMk/>
          <pc:sldMk cId="3133389288" sldId="498"/>
        </pc:sldMkLst>
      </pc:sldChg>
      <pc:sldChg chg="del">
        <pc:chgData name="D Callanan" userId="951668ec-da26-491a-9b8a-af24bfeff26b" providerId="ADAL" clId="{2D150F89-60B7-49EE-9CF2-EAF1B11A45B7}" dt="2022-07-13T12:03:02.566" v="105" actId="2696"/>
        <pc:sldMkLst>
          <pc:docMk/>
          <pc:sldMk cId="151525298" sldId="499"/>
        </pc:sldMkLst>
      </pc:sldChg>
      <pc:sldChg chg="del">
        <pc:chgData name="D Callanan" userId="951668ec-da26-491a-9b8a-af24bfeff26b" providerId="ADAL" clId="{2D150F89-60B7-49EE-9CF2-EAF1B11A45B7}" dt="2022-07-13T12:03:02.714" v="106" actId="2696"/>
        <pc:sldMkLst>
          <pc:docMk/>
          <pc:sldMk cId="3796124684" sldId="500"/>
        </pc:sldMkLst>
      </pc:sldChg>
      <pc:sldChg chg="del">
        <pc:chgData name="D Callanan" userId="951668ec-da26-491a-9b8a-af24bfeff26b" providerId="ADAL" clId="{2D150F89-60B7-49EE-9CF2-EAF1B11A45B7}" dt="2022-07-13T12:03:02.414" v="104" actId="2696"/>
        <pc:sldMkLst>
          <pc:docMk/>
          <pc:sldMk cId="2330485350" sldId="501"/>
        </pc:sldMkLst>
      </pc:sldChg>
      <pc:sldChg chg="del">
        <pc:chgData name="D Callanan" userId="951668ec-da26-491a-9b8a-af24bfeff26b" providerId="ADAL" clId="{2D150F89-60B7-49EE-9CF2-EAF1B11A45B7}" dt="2022-07-13T12:03:02.864" v="107" actId="2696"/>
        <pc:sldMkLst>
          <pc:docMk/>
          <pc:sldMk cId="1510227804" sldId="502"/>
        </pc:sldMkLst>
      </pc:sldChg>
      <pc:sldChg chg="del">
        <pc:chgData name="D Callanan" userId="951668ec-da26-491a-9b8a-af24bfeff26b" providerId="ADAL" clId="{2D150F89-60B7-49EE-9CF2-EAF1B11A45B7}" dt="2022-07-13T12:03:03.467" v="111" actId="2696"/>
        <pc:sldMkLst>
          <pc:docMk/>
          <pc:sldMk cId="1637418814" sldId="503"/>
        </pc:sldMkLst>
      </pc:sldChg>
      <pc:sldChg chg="del">
        <pc:chgData name="D Callanan" userId="951668ec-da26-491a-9b8a-af24bfeff26b" providerId="ADAL" clId="{2D150F89-60B7-49EE-9CF2-EAF1B11A45B7}" dt="2022-07-13T12:03:03.161" v="109" actId="2696"/>
        <pc:sldMkLst>
          <pc:docMk/>
          <pc:sldMk cId="214529594" sldId="504"/>
        </pc:sldMkLst>
      </pc:sldChg>
      <pc:sldChg chg="del">
        <pc:chgData name="D Callanan" userId="951668ec-da26-491a-9b8a-af24bfeff26b" providerId="ADAL" clId="{2D150F89-60B7-49EE-9CF2-EAF1B11A45B7}" dt="2022-07-13T12:03:03.317" v="110" actId="2696"/>
        <pc:sldMkLst>
          <pc:docMk/>
          <pc:sldMk cId="2894225414" sldId="505"/>
        </pc:sldMkLst>
      </pc:sldChg>
      <pc:sldChg chg="del">
        <pc:chgData name="D Callanan" userId="951668ec-da26-491a-9b8a-af24bfeff26b" providerId="ADAL" clId="{2D150F89-60B7-49EE-9CF2-EAF1B11A45B7}" dt="2022-07-13T12:03:03.635" v="112" actId="2696"/>
        <pc:sldMkLst>
          <pc:docMk/>
          <pc:sldMk cId="3565579695" sldId="506"/>
        </pc:sldMkLst>
      </pc:sldChg>
      <pc:sldChg chg="del">
        <pc:chgData name="D Callanan" userId="951668ec-da26-491a-9b8a-af24bfeff26b" providerId="ADAL" clId="{2D150F89-60B7-49EE-9CF2-EAF1B11A45B7}" dt="2022-07-13T12:03:03.789" v="113" actId="2696"/>
        <pc:sldMkLst>
          <pc:docMk/>
          <pc:sldMk cId="357782013" sldId="507"/>
        </pc:sldMkLst>
      </pc:sldChg>
      <pc:sldChg chg="del">
        <pc:chgData name="D Callanan" userId="951668ec-da26-491a-9b8a-af24bfeff26b" providerId="ADAL" clId="{2D150F89-60B7-49EE-9CF2-EAF1B11A45B7}" dt="2022-07-13T12:03:03.951" v="114" actId="2696"/>
        <pc:sldMkLst>
          <pc:docMk/>
          <pc:sldMk cId="920251322" sldId="508"/>
        </pc:sldMkLst>
      </pc:sldChg>
      <pc:sldChg chg="del">
        <pc:chgData name="D Callanan" userId="951668ec-da26-491a-9b8a-af24bfeff26b" providerId="ADAL" clId="{2D150F89-60B7-49EE-9CF2-EAF1B11A45B7}" dt="2022-07-13T12:03:04.345" v="115" actId="2696"/>
        <pc:sldMkLst>
          <pc:docMk/>
          <pc:sldMk cId="550569279" sldId="509"/>
        </pc:sldMkLst>
      </pc:sldChg>
      <pc:sldChg chg="del">
        <pc:chgData name="D Callanan" userId="951668ec-da26-491a-9b8a-af24bfeff26b" providerId="ADAL" clId="{2D150F89-60B7-49EE-9CF2-EAF1B11A45B7}" dt="2022-07-13T12:03:01.508" v="102" actId="2696"/>
        <pc:sldMkLst>
          <pc:docMk/>
          <pc:sldMk cId="1889061277" sldId="510"/>
        </pc:sldMkLst>
      </pc:sldChg>
      <pc:sldChg chg="del">
        <pc:chgData name="D Callanan" userId="951668ec-da26-491a-9b8a-af24bfeff26b" providerId="ADAL" clId="{2D150F89-60B7-49EE-9CF2-EAF1B11A45B7}" dt="2022-07-13T12:03:04.695" v="116" actId="2696"/>
        <pc:sldMkLst>
          <pc:docMk/>
          <pc:sldMk cId="3769321602" sldId="511"/>
        </pc:sldMkLst>
      </pc:sldChg>
      <pc:sldChg chg="del">
        <pc:chgData name="D Callanan" userId="951668ec-da26-491a-9b8a-af24bfeff26b" providerId="ADAL" clId="{2D150F89-60B7-49EE-9CF2-EAF1B11A45B7}" dt="2022-07-13T12:03:05.132" v="117" actId="2696"/>
        <pc:sldMkLst>
          <pc:docMk/>
          <pc:sldMk cId="835046863" sldId="512"/>
        </pc:sldMkLst>
      </pc:sldChg>
      <pc:sldChg chg="del">
        <pc:chgData name="D Callanan" userId="951668ec-da26-491a-9b8a-af24bfeff26b" providerId="ADAL" clId="{2D150F89-60B7-49EE-9CF2-EAF1B11A45B7}" dt="2022-07-13T12:03:00.376" v="85" actId="2696"/>
        <pc:sldMkLst>
          <pc:docMk/>
          <pc:sldMk cId="4045902167" sldId="513"/>
        </pc:sldMkLst>
      </pc:sldChg>
      <pc:sldChg chg="del">
        <pc:chgData name="D Callanan" userId="951668ec-da26-491a-9b8a-af24bfeff26b" providerId="ADAL" clId="{2D150F89-60B7-49EE-9CF2-EAF1B11A45B7}" dt="2022-07-13T12:03:00.906" v="86" actId="2696"/>
        <pc:sldMkLst>
          <pc:docMk/>
          <pc:sldMk cId="4203776289" sldId="514"/>
        </pc:sldMkLst>
      </pc:sldChg>
      <pc:sldChg chg="del">
        <pc:chgData name="D Callanan" userId="951668ec-da26-491a-9b8a-af24bfeff26b" providerId="ADAL" clId="{2D150F89-60B7-49EE-9CF2-EAF1B11A45B7}" dt="2022-07-13T12:03:05.633" v="118" actId="2696"/>
        <pc:sldMkLst>
          <pc:docMk/>
          <pc:sldMk cId="248669997" sldId="515"/>
        </pc:sldMkLst>
      </pc:sldChg>
      <pc:sldChg chg="del">
        <pc:chgData name="D Callanan" userId="951668ec-da26-491a-9b8a-af24bfeff26b" providerId="ADAL" clId="{2D150F89-60B7-49EE-9CF2-EAF1B11A45B7}" dt="2022-07-13T12:02:30.263" v="7" actId="2696"/>
        <pc:sldMkLst>
          <pc:docMk/>
          <pc:sldMk cId="2854750099" sldId="5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04AC6-3678-4072-9C73-9398BCAF536A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421A2-B3F0-443F-9F44-E93F6ECCE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1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teachonline.com/product/view/id/335/page/124/mode/dps?modal=/player/animation/id/390823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https://www.activeteachonline.com/product/view/id/335/page/124/mode/dps?modal=/player/animation/id/390823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70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https://www.youtube.com/watch?v=loI584OFVpE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31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twig-world.com/film/glossary/erosion-584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activeteachonline.com/product/view/id/335/page/124/mode/dps?modal=/player/animation/id/390823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loI584OFVpE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wig-world.com/film/weathering-1095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252" y="1129399"/>
            <a:ext cx="11006610" cy="999212"/>
          </a:xfrm>
        </p:spPr>
        <p:txBody>
          <a:bodyPr>
            <a:normAutofit/>
          </a:bodyPr>
          <a:lstStyle/>
          <a:p>
            <a:r>
              <a:rPr lang="en-IE">
                <a:latin typeface="Book Antiqua"/>
              </a:rPr>
              <a:t>8Hc Weathering and Erosion</a:t>
            </a:r>
            <a:endParaRPr lang="en-IE" sz="7200">
              <a:latin typeface="Book Antiqu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035" y="3065456"/>
            <a:ext cx="4555522" cy="296523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 sz="3600"/>
              <a:t>Do Now: </a:t>
            </a:r>
          </a:p>
          <a:p>
            <a:r>
              <a:rPr lang="en-US" sz="3600"/>
              <a:t>Why are there gaps in the limestone?</a:t>
            </a:r>
          </a:p>
          <a:p>
            <a:r>
              <a:rPr lang="en-US" sz="3600"/>
              <a:t>How has this happened?</a:t>
            </a:r>
            <a:endParaRPr lang="en-IE" sz="36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13/07/2022</a:t>
            </a:fld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44E9BD-1146-4FB8-91C5-D4B1F6C58B22}"/>
              </a:ext>
            </a:extLst>
          </p:cNvPr>
          <p:cNvSpPr/>
          <p:nvPr/>
        </p:nvSpPr>
        <p:spPr>
          <a:xfrm>
            <a:off x="6804704" y="2452426"/>
            <a:ext cx="1219200" cy="920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11890F-0AA1-4050-9F9C-6375F2A6944D}"/>
              </a:ext>
            </a:extLst>
          </p:cNvPr>
          <p:cNvSpPr/>
          <p:nvPr/>
        </p:nvSpPr>
        <p:spPr>
          <a:xfrm>
            <a:off x="6567865" y="3368885"/>
            <a:ext cx="1219200" cy="508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9980B5-B215-44A3-9216-DE4816C77886}"/>
              </a:ext>
            </a:extLst>
          </p:cNvPr>
          <p:cNvSpPr/>
          <p:nvPr/>
        </p:nvSpPr>
        <p:spPr>
          <a:xfrm>
            <a:off x="6493039" y="4179625"/>
            <a:ext cx="1219200" cy="508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06B1B8-DFBA-45CE-A550-A7FCFA1E4342}"/>
              </a:ext>
            </a:extLst>
          </p:cNvPr>
          <p:cNvSpPr/>
          <p:nvPr/>
        </p:nvSpPr>
        <p:spPr>
          <a:xfrm>
            <a:off x="6616605" y="5096085"/>
            <a:ext cx="1219200" cy="508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5" descr="A group of clouds in the sky&#10;&#10;Description generated with high confidence">
            <a:extLst>
              <a:ext uri="{FF2B5EF4-FFF2-40B4-BE49-F238E27FC236}">
                <a16:creationId xmlns:a16="http://schemas.microsoft.com/office/drawing/2014/main" id="{8232198D-E694-4651-8792-972EC57427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" t="10012" r="112" b="16687"/>
          <a:stretch/>
        </p:blipFill>
        <p:spPr>
          <a:xfrm>
            <a:off x="5920705" y="2443198"/>
            <a:ext cx="5850538" cy="390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6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BA510D4-8356-49BF-885E-45D1C26D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28" y="1380727"/>
            <a:ext cx="7580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en-GB" altLang="en-US" sz="3200" b="1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88B10117-310D-4851-9020-9D96393AAB7F}"/>
              </a:ext>
            </a:extLst>
          </p:cNvPr>
          <p:cNvSpPr>
            <a:spLocks/>
          </p:cNvSpPr>
          <p:nvPr/>
        </p:nvSpPr>
        <p:spPr bwMode="auto">
          <a:xfrm>
            <a:off x="643742" y="515820"/>
            <a:ext cx="10363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en-US">
                <a:solidFill>
                  <a:schemeClr val="tx1"/>
                </a:solidFill>
                <a:latin typeface="+mj-lt"/>
                <a:cs typeface="Arial"/>
              </a:rPr>
              <a:t>Chemical Weathering</a:t>
            </a:r>
            <a:endParaRPr lang="en-US" sz="5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9860CBF0-69B3-4DF7-A7F5-909DFCA96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42" y="1671608"/>
            <a:ext cx="6924369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189" indent="-457189">
              <a:spcBef>
                <a:spcPct val="20000"/>
              </a:spcBef>
              <a:buFont typeface="Arial"/>
              <a:buChar char="•"/>
            </a:pPr>
            <a:r>
              <a:rPr lang="en-GB" altLang="en-US" sz="2800">
                <a:latin typeface="+mj-lt"/>
                <a:cs typeface="Arial"/>
              </a:rPr>
              <a:t>Rain contains dissolved gases which make it slightly acidic.</a:t>
            </a:r>
            <a:endParaRPr lang="en-US" sz="2000">
              <a:latin typeface="+mj-lt"/>
            </a:endParaRPr>
          </a:p>
          <a:p>
            <a:pPr marL="457189" indent="-457189">
              <a:spcBef>
                <a:spcPct val="20000"/>
              </a:spcBef>
              <a:buFont typeface="Arial"/>
              <a:buChar char="•"/>
            </a:pPr>
            <a:r>
              <a:rPr lang="en-GB" altLang="en-US" sz="2800">
                <a:latin typeface="+mj-lt"/>
                <a:cs typeface="Arial"/>
              </a:rPr>
              <a:t>When this rain falls onto rocks it can react with minerals to cause chemical weathering.</a:t>
            </a:r>
          </a:p>
          <a:p>
            <a:pPr marL="457189" indent="-457189">
              <a:spcBef>
                <a:spcPct val="20000"/>
              </a:spcBef>
              <a:buFont typeface="Arial"/>
              <a:buChar char="•"/>
            </a:pPr>
            <a:r>
              <a:rPr lang="en-GB" altLang="en-US" sz="2800">
                <a:latin typeface="+mj-lt"/>
                <a:cs typeface="Arial"/>
              </a:rPr>
              <a:t>The reaction with these minerals creates new minerals which are often weaker or more soluble.</a:t>
            </a:r>
          </a:p>
          <a:p>
            <a:pPr marL="457189" indent="-457189">
              <a:spcBef>
                <a:spcPct val="20000"/>
              </a:spcBef>
              <a:buFont typeface="Arial"/>
              <a:buChar char="•"/>
            </a:pPr>
            <a:r>
              <a:rPr lang="en-GB" altLang="en-US" sz="2800">
                <a:latin typeface="+mj-lt"/>
                <a:cs typeface="Arial"/>
              </a:rPr>
              <a:t>This means that they will wear away easily. </a:t>
            </a:r>
            <a:endParaRPr lang="en-GB" altLang="en-US" sz="2800">
              <a:latin typeface="+mj-lt"/>
            </a:endParaRPr>
          </a:p>
        </p:txBody>
      </p:sp>
      <p:pic>
        <p:nvPicPr>
          <p:cNvPr id="3" name="Picture 6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B5BF00B0-A6BA-4D75-B9DD-520D6B7C2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827" y="1781451"/>
            <a:ext cx="3233197" cy="400916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D868529-0A02-4191-B4A7-059B149B5BDF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7F85E0-B08C-4025-9C64-A56F234A68A1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B97C217-AC96-428E-A5E5-C58EFF600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3241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BA510D4-8356-49BF-885E-45D1C26D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28" y="1380727"/>
            <a:ext cx="7580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en-GB" altLang="en-US" sz="3200" b="1">
              <a:latin typeface="+mj-lt"/>
            </a:endParaRP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88B10117-310D-4851-9020-9D96393AAB7F}"/>
              </a:ext>
            </a:extLst>
          </p:cNvPr>
          <p:cNvSpPr>
            <a:spLocks/>
          </p:cNvSpPr>
          <p:nvPr/>
        </p:nvSpPr>
        <p:spPr bwMode="auto">
          <a:xfrm>
            <a:off x="914400" y="524628"/>
            <a:ext cx="10363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en-US" sz="4800">
                <a:solidFill>
                  <a:schemeClr val="tx1"/>
                </a:solidFill>
                <a:latin typeface="+mj-lt"/>
                <a:cs typeface="Arial"/>
              </a:rPr>
              <a:t>Biological Weathering</a:t>
            </a:r>
            <a:endParaRPr lang="en-US" sz="5867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9860CBF0-69B3-4DF7-A7F5-909DFCA96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695" y="1895017"/>
            <a:ext cx="6056324" cy="37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189" indent="-457189">
              <a:spcBef>
                <a:spcPct val="20000"/>
              </a:spcBef>
              <a:buFont typeface="Arial"/>
              <a:buChar char="•"/>
            </a:pPr>
            <a:r>
              <a:rPr lang="en-GB" sz="3200">
                <a:latin typeface="+mj-lt"/>
                <a:cs typeface="Arial"/>
              </a:rPr>
              <a:t>Weathering can be caused by animals and plants.</a:t>
            </a:r>
            <a:endParaRPr lang="en-GB" altLang="en-US" sz="3200">
              <a:latin typeface="+mj-lt"/>
            </a:endParaRPr>
          </a:p>
          <a:p>
            <a:pPr>
              <a:spcBef>
                <a:spcPct val="20000"/>
              </a:spcBef>
            </a:pPr>
            <a:endParaRPr lang="en-GB" altLang="en-US" sz="3200">
              <a:latin typeface="+mj-lt"/>
            </a:endParaRPr>
          </a:p>
          <a:p>
            <a:pPr marL="457189" indent="-457189">
              <a:spcBef>
                <a:spcPct val="20000"/>
              </a:spcBef>
              <a:buFont typeface="Arial"/>
              <a:buChar char="•"/>
            </a:pPr>
            <a:r>
              <a:rPr lang="en-GB" altLang="en-US" sz="3200">
                <a:latin typeface="+mj-lt"/>
                <a:cs typeface="Arial"/>
              </a:rPr>
              <a:t>Plants roots can grow into cracks within rocks. As these plants grow, the roots become larger and fracture the rock further.</a:t>
            </a:r>
            <a:endParaRPr lang="en-GB" altLang="en-US" sz="3200">
              <a:latin typeface="+mj-l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34E12D2-452E-43DD-95FE-6B2136194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24" t="46868" r="50484" b="26998"/>
          <a:stretch/>
        </p:blipFill>
        <p:spPr>
          <a:xfrm>
            <a:off x="7797478" y="885947"/>
            <a:ext cx="2797559" cy="2380696"/>
          </a:xfrm>
          <a:prstGeom prst="rect">
            <a:avLst/>
          </a:prstGeom>
        </p:spPr>
      </p:pic>
      <p:pic>
        <p:nvPicPr>
          <p:cNvPr id="5" name="Picture 5" descr="A picture containing outdoor, rock, tree, ground&#10;&#10;Description generated with very high confidence">
            <a:extLst>
              <a:ext uri="{FF2B5EF4-FFF2-40B4-BE49-F238E27FC236}">
                <a16:creationId xmlns:a16="http://schemas.microsoft.com/office/drawing/2014/main" id="{4AC22B7D-A005-41D0-9686-6A54FEA38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035" y="3373057"/>
            <a:ext cx="2471196" cy="329492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1486AE4-6EAF-4727-BAA3-67A9C87F42CE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8AC7FA-FA72-4E43-A9E6-F3E2DB426486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  <a:latin typeface="+mj-lt"/>
                </a:rPr>
                <a:t>Write Down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3A2F7E3-ACDE-47D0-86DA-D9C0C4678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93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2D850751-3541-4339-89FC-1032E9272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615" y="869995"/>
            <a:ext cx="8928769" cy="51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23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358" y="1855861"/>
            <a:ext cx="10278140" cy="3707256"/>
          </a:xfrm>
        </p:spPr>
        <p:txBody>
          <a:bodyPr vert="horz" lIns="121920" tIns="60960" rIns="121920" bIns="60960" rtlCol="0" anchor="t">
            <a:normAutofit/>
          </a:bodyPr>
          <a:lstStyle/>
          <a:p>
            <a:pPr marL="0" indent="0">
              <a:buNone/>
            </a:pPr>
            <a:r>
              <a:rPr lang="en-GB" sz="3200">
                <a:latin typeface="+mj-lt"/>
                <a:cs typeface="Arial"/>
              </a:rPr>
              <a:t>The wearing away of rock and the removal of w______ debris and soil. Erosion typically occurs by the action of rivers, g_______ , waves, wind and even animals. </a:t>
            </a:r>
            <a:br>
              <a:rPr lang="en-GB" sz="3200">
                <a:latin typeface="+mj-lt"/>
                <a:cs typeface="Arial"/>
              </a:rPr>
            </a:br>
            <a:endParaRPr lang="en-US" sz="3200">
              <a:latin typeface="+mj-lt"/>
              <a:cs typeface="Calibri"/>
            </a:endParaRPr>
          </a:p>
          <a:p>
            <a:pPr marL="0" indent="0">
              <a:buNone/>
            </a:pPr>
            <a:r>
              <a:rPr lang="en-GB" sz="3200">
                <a:latin typeface="+mj-lt"/>
                <a:cs typeface="Arial"/>
              </a:rPr>
              <a:t>Not to be confused with w__________ , which is the breaking down of rock by c________ and p__________ processes.</a:t>
            </a:r>
            <a:endParaRPr lang="en-US" sz="3200">
              <a:latin typeface="+mj-lt"/>
              <a:cs typeface="Calibri"/>
            </a:endParaRP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BBA085D2-263F-44C8-A359-54C9F4320CD0}"/>
              </a:ext>
            </a:extLst>
          </p:cNvPr>
          <p:cNvSpPr>
            <a:spLocks/>
          </p:cNvSpPr>
          <p:nvPr/>
        </p:nvSpPr>
        <p:spPr bwMode="auto">
          <a:xfrm>
            <a:off x="837877" y="535158"/>
            <a:ext cx="10363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en-US" sz="4800">
                <a:solidFill>
                  <a:schemeClr val="tx1"/>
                </a:solidFill>
                <a:latin typeface="+mj-lt"/>
                <a:cs typeface="Arial"/>
              </a:rPr>
              <a:t>Erosion</a:t>
            </a:r>
            <a:endParaRPr lang="en-US" sz="5867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D943A3-6442-4F78-81ED-FE382F86ECD1}"/>
              </a:ext>
            </a:extLst>
          </p:cNvPr>
          <p:cNvGrpSpPr/>
          <p:nvPr/>
        </p:nvGrpSpPr>
        <p:grpSpPr>
          <a:xfrm>
            <a:off x="7475764" y="63120"/>
            <a:ext cx="4716236" cy="659938"/>
            <a:chOff x="-1" y="411506"/>
            <a:chExt cx="4716236" cy="6599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5E4804-5B07-49C4-86E5-F00025E207D4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A46DA0-7017-491F-AE5C-B95A08753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6BA8B8B-751A-4682-90B9-1F1E5970656F}"/>
              </a:ext>
            </a:extLst>
          </p:cNvPr>
          <p:cNvSpPr txBox="1"/>
          <p:nvPr/>
        </p:nvSpPr>
        <p:spPr>
          <a:xfrm>
            <a:off x="8787801" y="1781433"/>
            <a:ext cx="950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err="1">
                <a:solidFill>
                  <a:schemeClr val="accent3">
                    <a:lumMod val="50000"/>
                  </a:schemeClr>
                </a:solidFill>
              </a:rPr>
              <a:t>aste</a:t>
            </a:r>
            <a:endParaRPr lang="en-GB" sz="36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A9499-D72E-4AE2-A423-A217E86946BB}"/>
              </a:ext>
            </a:extLst>
          </p:cNvPr>
          <p:cNvSpPr txBox="1"/>
          <p:nvPr/>
        </p:nvSpPr>
        <p:spPr>
          <a:xfrm>
            <a:off x="2464972" y="2656846"/>
            <a:ext cx="1358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err="1">
                <a:solidFill>
                  <a:schemeClr val="accent3">
                    <a:lumMod val="50000"/>
                  </a:schemeClr>
                </a:solidFill>
              </a:rPr>
              <a:t>laciers</a:t>
            </a:r>
            <a:endParaRPr lang="en-GB" sz="36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467F9-6B9C-4F4C-B93B-645958893F42}"/>
              </a:ext>
            </a:extLst>
          </p:cNvPr>
          <p:cNvSpPr txBox="1"/>
          <p:nvPr/>
        </p:nvSpPr>
        <p:spPr>
          <a:xfrm>
            <a:off x="5463354" y="3677573"/>
            <a:ext cx="196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err="1">
                <a:solidFill>
                  <a:schemeClr val="accent3">
                    <a:lumMod val="50000"/>
                  </a:schemeClr>
                </a:solidFill>
              </a:rPr>
              <a:t>eathering</a:t>
            </a:r>
            <a:endParaRPr lang="en-GB" sz="36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A6CB8A-7351-4AEC-8B96-019ECB5078D4}"/>
              </a:ext>
            </a:extLst>
          </p:cNvPr>
          <p:cNvSpPr txBox="1"/>
          <p:nvPr/>
        </p:nvSpPr>
        <p:spPr>
          <a:xfrm>
            <a:off x="5544283" y="4134676"/>
            <a:ext cx="163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err="1">
                <a:solidFill>
                  <a:schemeClr val="accent3">
                    <a:lumMod val="50000"/>
                  </a:schemeClr>
                </a:solidFill>
              </a:rPr>
              <a:t>hemical</a:t>
            </a:r>
            <a:endParaRPr lang="en-GB" sz="36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6B97C7-0A49-4807-996C-11BE2721DF21}"/>
              </a:ext>
            </a:extLst>
          </p:cNvPr>
          <p:cNvSpPr txBox="1"/>
          <p:nvPr/>
        </p:nvSpPr>
        <p:spPr>
          <a:xfrm>
            <a:off x="8113017" y="4134676"/>
            <a:ext cx="1406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err="1">
                <a:solidFill>
                  <a:schemeClr val="accent3">
                    <a:lumMod val="50000"/>
                  </a:schemeClr>
                </a:solidFill>
              </a:rPr>
              <a:t>hysical</a:t>
            </a:r>
            <a:endParaRPr lang="en-GB" sz="360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3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AF424A4A-B92F-4BC5-B36D-D78DBE0B3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12" y="1004887"/>
            <a:ext cx="79533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73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F74A-566C-4282-A1D2-06060176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586"/>
            <a:ext cx="10515600" cy="1325563"/>
          </a:xfrm>
        </p:spPr>
        <p:txBody>
          <a:bodyPr/>
          <a:lstStyle/>
          <a:p>
            <a:r>
              <a:rPr lang="en-GB"/>
              <a:t>Transport</a:t>
            </a:r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E99A0-F8B9-46A0-B7DD-5ADFC9C8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369"/>
            <a:ext cx="10515600" cy="3977888"/>
          </a:xfrm>
        </p:spPr>
        <p:txBody>
          <a:bodyPr vert="horz" lIns="121920" tIns="60960" rIns="121920" bIns="60960" rtlCol="0" anchor="t"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200">
                <a:cs typeface="Calibri"/>
              </a:rPr>
              <a:t>Rivers and wind can transport rocks and sediment long distances. The ______ the water or wind moves, the _______ the bits of rock and sediment it can transport. </a:t>
            </a:r>
          </a:p>
          <a:p>
            <a:pPr>
              <a:spcAft>
                <a:spcPts val="1800"/>
              </a:spcAft>
            </a:pPr>
            <a:r>
              <a:rPr lang="en-US" sz="3200">
                <a:cs typeface="Calibri"/>
              </a:rPr>
              <a:t>During transport, rocks can collide into each other, breaking apart. This is called ________.</a:t>
            </a:r>
            <a:endParaRPr lang="en-US" sz="3200"/>
          </a:p>
          <a:p>
            <a:pPr>
              <a:spcAft>
                <a:spcPts val="1800"/>
              </a:spcAft>
            </a:pPr>
            <a:r>
              <a:rPr lang="en-US" sz="3200">
                <a:cs typeface="Calibri"/>
              </a:rPr>
              <a:t>The longer a rock of bit of sediment is transported, the smaller and rounder it becomes. 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E058A9-561A-489F-9E2D-D849F171A5CA}"/>
              </a:ext>
            </a:extLst>
          </p:cNvPr>
          <p:cNvGrpSpPr/>
          <p:nvPr/>
        </p:nvGrpSpPr>
        <p:grpSpPr>
          <a:xfrm>
            <a:off x="7475764" y="63120"/>
            <a:ext cx="4716236" cy="659938"/>
            <a:chOff x="-1" y="411506"/>
            <a:chExt cx="4716236" cy="6599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1D3F33-1567-4A23-9D38-0CB5752A0FDD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E35BE96-D06C-4CA1-B81E-27B1CCB3D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C93FAF8-0345-4A26-8E7F-38DD3E522565}"/>
              </a:ext>
            </a:extLst>
          </p:cNvPr>
          <p:cNvSpPr txBox="1"/>
          <p:nvPr/>
        </p:nvSpPr>
        <p:spPr>
          <a:xfrm>
            <a:off x="3613288" y="2013173"/>
            <a:ext cx="1236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solidFill>
                  <a:schemeClr val="accent3">
                    <a:lumMod val="50000"/>
                  </a:schemeClr>
                </a:solidFill>
              </a:rPr>
              <a:t>faster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AC8A71-B860-4914-A99A-F0F18D23ABF4}"/>
              </a:ext>
            </a:extLst>
          </p:cNvPr>
          <p:cNvSpPr txBox="1"/>
          <p:nvPr/>
        </p:nvSpPr>
        <p:spPr>
          <a:xfrm>
            <a:off x="1199697" y="2454828"/>
            <a:ext cx="1256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solidFill>
                  <a:schemeClr val="accent3">
                    <a:lumMod val="50000"/>
                  </a:schemeClr>
                </a:solidFill>
              </a:rPr>
              <a:t>larger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73F0D9-8D01-4C8A-ADD9-DE76131945B3}"/>
              </a:ext>
            </a:extLst>
          </p:cNvPr>
          <p:cNvSpPr txBox="1"/>
          <p:nvPr/>
        </p:nvSpPr>
        <p:spPr>
          <a:xfrm>
            <a:off x="4389465" y="3688204"/>
            <a:ext cx="1772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solidFill>
                  <a:schemeClr val="accent3">
                    <a:lumMod val="50000"/>
                  </a:schemeClr>
                </a:solidFill>
              </a:rPr>
              <a:t>abrasion</a:t>
            </a:r>
          </a:p>
        </p:txBody>
      </p:sp>
    </p:spTree>
    <p:extLst>
      <p:ext uri="{BB962C8B-B14F-4D97-AF65-F5344CB8AC3E}">
        <p14:creationId xmlns:p14="http://schemas.microsoft.com/office/powerpoint/2010/main" val="25678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BB9AE2B7-BA00-4004-8180-B3EA026AF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638175"/>
            <a:ext cx="74295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67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27AEA-FC31-4D40-9EE9-EF3E9B2C9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Glaciers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98B20-BF90-492E-A22A-1C481B22B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541335" cy="4351338"/>
          </a:xfrm>
        </p:spPr>
        <p:txBody>
          <a:bodyPr vert="horz" lIns="121920" tIns="60960" rIns="121920" bIns="60960" rtlCol="0" anchor="t">
            <a:normAutofit fontScale="92500"/>
          </a:bodyPr>
          <a:lstStyle/>
          <a:p>
            <a:pPr marL="0" indent="0">
              <a:buNone/>
            </a:pPr>
            <a:r>
              <a:rPr lang="en-US" sz="3200">
                <a:cs typeface="Calibri"/>
              </a:rPr>
              <a:t>Glaciers are large rivers of ice that move slowly and can transport large sediment and rocks. </a:t>
            </a:r>
          </a:p>
          <a:p>
            <a:pPr marL="0" indent="0">
              <a:buNone/>
            </a:pPr>
            <a:endParaRPr lang="en-US" sz="3200">
              <a:cs typeface="Calibri"/>
            </a:endParaRPr>
          </a:p>
          <a:p>
            <a:pPr marL="0" indent="0">
              <a:buNone/>
            </a:pPr>
            <a:r>
              <a:rPr lang="en-US" sz="3200">
                <a:cs typeface="Calibri"/>
              </a:rPr>
              <a:t>These rocks can scrape away at the land they move over and abrade them until they become small particles. </a:t>
            </a:r>
          </a:p>
          <a:p>
            <a:pPr marL="0" indent="0">
              <a:buNone/>
            </a:pPr>
            <a:r>
              <a:rPr lang="en-US" sz="3200">
                <a:cs typeface="Calibri"/>
              </a:rPr>
              <a:t> </a:t>
            </a:r>
          </a:p>
        </p:txBody>
      </p:sp>
      <p:pic>
        <p:nvPicPr>
          <p:cNvPr id="2050" name="Picture 2" descr="Everything You Need To Know About Glaciers">
            <a:extLst>
              <a:ext uri="{FF2B5EF4-FFF2-40B4-BE49-F238E27FC236}">
                <a16:creationId xmlns:a16="http://schemas.microsoft.com/office/drawing/2014/main" id="{F2589B80-6C3C-4FE2-A970-2E8303BF1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15"/>
          <a:stretch/>
        </p:blipFill>
        <p:spPr bwMode="auto">
          <a:xfrm>
            <a:off x="6902635" y="1690688"/>
            <a:ext cx="445116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F8CE107-A7FA-4EEF-B1EB-984858228AED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3EC868-58E7-4A55-88DF-56996D952FE3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  <a:latin typeface="+mj-lt"/>
                </a:rPr>
                <a:t>Write Down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7496B4F-597A-44A0-88E0-80848C5DA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7871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DF01C9-D8E5-4F2B-A13B-FBDDD98BD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123825"/>
            <a:ext cx="907732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72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FA01C0-A822-4BBA-A5AE-65E72ABFA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738"/>
          <a:stretch/>
        </p:blipFill>
        <p:spPr>
          <a:xfrm>
            <a:off x="1604961" y="3298193"/>
            <a:ext cx="8982075" cy="3025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ABAF7B-C2C5-45C9-89B6-A72304B6DA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989"/>
          <a:stretch/>
        </p:blipFill>
        <p:spPr>
          <a:xfrm>
            <a:off x="2275089" y="403816"/>
            <a:ext cx="7641818" cy="289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7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785199"/>
              </p:ext>
            </p:extLst>
          </p:nvPr>
        </p:nvGraphicFramePr>
        <p:xfrm>
          <a:off x="460827" y="1110696"/>
          <a:ext cx="11270346" cy="285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391">
                  <a:extLst>
                    <a:ext uri="{9D8B030D-6E8A-4147-A177-3AD203B41FA5}">
                      <a16:colId xmlns:a16="http://schemas.microsoft.com/office/drawing/2014/main" val="4249624627"/>
                    </a:ext>
                  </a:extLst>
                </a:gridCol>
                <a:gridCol w="1878391">
                  <a:extLst>
                    <a:ext uri="{9D8B030D-6E8A-4147-A177-3AD203B41FA5}">
                      <a16:colId xmlns:a16="http://schemas.microsoft.com/office/drawing/2014/main" val="3333037878"/>
                    </a:ext>
                  </a:extLst>
                </a:gridCol>
                <a:gridCol w="1878391">
                  <a:extLst>
                    <a:ext uri="{9D8B030D-6E8A-4147-A177-3AD203B41FA5}">
                      <a16:colId xmlns:a16="http://schemas.microsoft.com/office/drawing/2014/main" val="1919420212"/>
                    </a:ext>
                  </a:extLst>
                </a:gridCol>
                <a:gridCol w="1878391">
                  <a:extLst>
                    <a:ext uri="{9D8B030D-6E8A-4147-A177-3AD203B41FA5}">
                      <a16:colId xmlns:a16="http://schemas.microsoft.com/office/drawing/2014/main" val="2758825885"/>
                    </a:ext>
                  </a:extLst>
                </a:gridCol>
                <a:gridCol w="1878391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1878391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SoW 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Freeze Thaw Worksheet</a:t>
                      </a:r>
                    </a:p>
                    <a:p>
                      <a:endParaRPr lang="en-GB" sz="2800"/>
                    </a:p>
                    <a:p>
                      <a:r>
                        <a:rPr lang="en-GB" sz="2800"/>
                        <a:t>8Hc5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940137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08C837B6-31FD-4E7A-BF36-8DBD471287AD}"/>
              </a:ext>
            </a:extLst>
          </p:cNvPr>
          <p:cNvSpPr>
            <a:spLocks/>
          </p:cNvSpPr>
          <p:nvPr/>
        </p:nvSpPr>
        <p:spPr bwMode="auto">
          <a:xfrm>
            <a:off x="914400" y="160867"/>
            <a:ext cx="10363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800" u="sng"/>
              <a:t>Extension/ H/W</a:t>
            </a:r>
          </a:p>
          <a:p>
            <a:r>
              <a:rPr lang="en-GB" altLang="en-US" sz="4800" u="sng">
                <a:latin typeface="Arial"/>
                <a:cs typeface="Arial"/>
              </a:rPr>
              <a:t>Complete W/S 8Hc-5</a:t>
            </a:r>
            <a:endParaRPr lang="en-GB" altLang="en-US" sz="4800" u="sng">
              <a:cs typeface="Arial"/>
            </a:endParaRPr>
          </a:p>
        </p:txBody>
      </p:sp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49615F6-D2D0-4FFB-9672-CAFD2ABAF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581" y="1419185"/>
            <a:ext cx="4220257" cy="53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92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67" y="3752505"/>
            <a:ext cx="3039927" cy="2637716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229" y="2152065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4648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Comic Sans MS"/>
              </a:rPr>
              <a:t>Chemical weathering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562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Comic Sans MS"/>
              </a:rPr>
              <a:t>Freeze Thaw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009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Comic Sans MS"/>
              </a:rPr>
              <a:t>Biological weathering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727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Comic Sans MS"/>
              </a:rPr>
              <a:t>Abrasion</a:t>
            </a:r>
            <a:endParaRPr lang="en-GB" sz="96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5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Comic Sans MS"/>
              </a:rPr>
              <a:t>Onion skin weathering </a:t>
            </a:r>
          </a:p>
        </p:txBody>
      </p:sp>
    </p:spTree>
    <p:extLst>
      <p:ext uri="{BB962C8B-B14F-4D97-AF65-F5344CB8AC3E}">
        <p14:creationId xmlns:p14="http://schemas.microsoft.com/office/powerpoint/2010/main" val="321858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Comic Sans MS"/>
              </a:rPr>
              <a:t>Acid rain</a:t>
            </a:r>
            <a:endParaRPr lang="en-GB" sz="96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8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8732301D-2947-48D9-B414-B352C5203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9833" y="162284"/>
            <a:ext cx="8229600" cy="7207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43C584BE-0929-4697-BE0F-78370329F7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7169" y="1031629"/>
            <a:ext cx="11306860" cy="5381624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838179" indent="-380990"/>
            <a:r>
              <a:rPr lang="en-US" sz="2400">
                <a:latin typeface="Arial"/>
                <a:ea typeface="MS PGothic"/>
                <a:cs typeface="Calibri"/>
              </a:rPr>
              <a:t>Recall some examples of physical changes and of chemical changes. </a:t>
            </a:r>
            <a:endParaRPr lang="en-US" altLang="ja-JP" sz="2400">
              <a:latin typeface="Arial"/>
              <a:ea typeface="MS PGothic" panose="020B0600070205080204" pitchFamily="34" charset="-128"/>
              <a:cs typeface="Calibri"/>
            </a:endParaRPr>
          </a:p>
          <a:p>
            <a:pPr marL="838179" lvl="1" indent="-380990"/>
            <a:r>
              <a:rPr lang="en-US">
                <a:latin typeface="Arial"/>
                <a:ea typeface="MS PGothic"/>
                <a:cs typeface="Calibri"/>
              </a:rPr>
              <a:t>Describe the effect of physical and biological weathering on rocks. </a:t>
            </a:r>
            <a:endParaRPr lang="en-US">
              <a:latin typeface="Arial"/>
              <a:cs typeface="Arial"/>
            </a:endParaRPr>
          </a:p>
          <a:p>
            <a:pPr marL="838179" lvl="1" indent="-380990"/>
            <a:r>
              <a:rPr lang="en-US">
                <a:latin typeface="Arial"/>
                <a:ea typeface="MS PGothic"/>
                <a:cs typeface="Calibri"/>
              </a:rPr>
              <a:t>Explain why rainwater is slightly acidic. </a:t>
            </a:r>
            <a:endParaRPr lang="en-US">
              <a:latin typeface="Arial"/>
              <a:cs typeface="Arial"/>
            </a:endParaRPr>
          </a:p>
          <a:p>
            <a:pPr marL="838179" lvl="1" indent="-380990"/>
            <a:r>
              <a:rPr lang="en-US">
                <a:latin typeface="Arial"/>
                <a:ea typeface="MS PGothic"/>
                <a:cs typeface="Calibri"/>
              </a:rPr>
              <a:t>Describe the effect of chemical weathering on rocks.</a:t>
            </a:r>
            <a:endParaRPr lang="en-US">
              <a:latin typeface="Arial"/>
              <a:ea typeface="MS PGothic"/>
              <a:cs typeface="Arial"/>
            </a:endParaRPr>
          </a:p>
          <a:p>
            <a:pPr marL="838179" lvl="1" indent="-380990"/>
            <a:r>
              <a:rPr lang="en-US">
                <a:latin typeface="Arial"/>
                <a:ea typeface="MS PGothic"/>
                <a:cs typeface="Calibri"/>
              </a:rPr>
              <a:t>Recall how weathered rocks are eroded and explain how fragments get worn down during transport. </a:t>
            </a:r>
            <a:endParaRPr lang="en-US">
              <a:latin typeface="Arial"/>
              <a:cs typeface="Arial"/>
            </a:endParaRPr>
          </a:p>
          <a:p>
            <a:pPr marL="838179" lvl="1" indent="-380990"/>
            <a:r>
              <a:rPr lang="en-US">
                <a:latin typeface="Arial"/>
                <a:ea typeface="MS PGothic"/>
                <a:cs typeface="Calibri"/>
              </a:rPr>
              <a:t>Describe the link between the size of rock fragments carried and the water speed.</a:t>
            </a:r>
            <a:endParaRPr lang="en-US">
              <a:latin typeface="Arial"/>
              <a:ea typeface="MS PGothic"/>
              <a:cs typeface="Arial"/>
            </a:endParaRPr>
          </a:p>
          <a:p>
            <a:pPr marL="838179" lvl="1" indent="-380990"/>
            <a:r>
              <a:rPr lang="en-US">
                <a:latin typeface="Arial"/>
                <a:ea typeface="MS PGothic"/>
                <a:cs typeface="Calibri"/>
              </a:rPr>
              <a:t>Describe how weathering can break up rocks. </a:t>
            </a:r>
            <a:endParaRPr lang="en-US">
              <a:latin typeface="Arial"/>
              <a:cs typeface="Arial"/>
            </a:endParaRPr>
          </a:p>
          <a:p>
            <a:pPr marL="838179" lvl="1" indent="-380990"/>
            <a:r>
              <a:rPr lang="en-US">
                <a:latin typeface="Arial"/>
                <a:ea typeface="MS PGothic"/>
                <a:cs typeface="Calibri"/>
              </a:rPr>
              <a:t>Compare the fragment sizes that can be transported by wind, water and ice.</a:t>
            </a:r>
            <a:endParaRPr lang="en-US">
              <a:latin typeface="Arial"/>
              <a:ea typeface="MS PGothic"/>
              <a:cs typeface="Arial"/>
            </a:endParaRPr>
          </a:p>
          <a:p>
            <a:pPr marL="635831" lvl="1" indent="-457189">
              <a:spcBef>
                <a:spcPct val="40000"/>
              </a:spcBef>
            </a:pPr>
            <a:endParaRPr lang="en-US" altLang="ja-JP">
              <a:ea typeface="MS PGothic" panose="020B0600070205080204" pitchFamily="34" charset="-128"/>
              <a:cs typeface="Calibri"/>
            </a:endParaRP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76070403-E8DB-4B6E-868F-EF6042B188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C3A7DFA3-EBE8-49A3-8A7A-8A85BC0F0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842962"/>
            <a:ext cx="90963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7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757D-D13C-481B-9970-DA4B6A189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 of Weathering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76A8F-3A7C-4B3E-B87B-F3B3AB108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09974"/>
            <a:ext cx="10515600" cy="73309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4800"/>
              <a:t>Physical	 		Chemical 		Biological</a:t>
            </a:r>
          </a:p>
        </p:txBody>
      </p:sp>
      <p:pic>
        <p:nvPicPr>
          <p:cNvPr id="1026" name="Picture 2" descr="The Effect of Persistent Weathering on Rocks and Stone">
            <a:extLst>
              <a:ext uri="{FF2B5EF4-FFF2-40B4-BE49-F238E27FC236}">
                <a16:creationId xmlns:a16="http://schemas.microsoft.com/office/drawing/2014/main" id="{82B73F58-38C8-4A3D-8FC6-3691256F4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r="7956"/>
          <a:stretch/>
        </p:blipFill>
        <p:spPr bwMode="auto">
          <a:xfrm>
            <a:off x="838199" y="2045517"/>
            <a:ext cx="3140347" cy="247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Chemical Weathering? - WorldAtlas">
            <a:extLst>
              <a:ext uri="{FF2B5EF4-FFF2-40B4-BE49-F238E27FC236}">
                <a16:creationId xmlns:a16="http://schemas.microsoft.com/office/drawing/2014/main" id="{EAA284B5-088D-4B61-9D88-337D780A5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31"/>
          <a:stretch/>
        </p:blipFill>
        <p:spPr bwMode="auto">
          <a:xfrm>
            <a:off x="4591575" y="2045517"/>
            <a:ext cx="3008849" cy="247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ological Weathering — The Wonder of Science">
            <a:extLst>
              <a:ext uri="{FF2B5EF4-FFF2-40B4-BE49-F238E27FC236}">
                <a16:creationId xmlns:a16="http://schemas.microsoft.com/office/drawing/2014/main" id="{DA087500-E58F-44EC-8C41-328673653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61"/>
          <a:stretch/>
        </p:blipFill>
        <p:spPr bwMode="auto">
          <a:xfrm>
            <a:off x="8576960" y="2045517"/>
            <a:ext cx="2645342" cy="247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F188494-5813-4DB9-8AA2-BB21E97EAE37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377F95-B445-4A78-AF67-49D3969FB535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FEB50D-EE2E-4E48-BF8A-6CD463BD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39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BA510D4-8356-49BF-885E-45D1C26D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66" y="1757842"/>
            <a:ext cx="7580085" cy="430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3200" b="1">
                <a:latin typeface="+mj-lt"/>
                <a:cs typeface="Arial"/>
              </a:rPr>
              <a:t>Freeze-thaw action</a:t>
            </a:r>
            <a:endParaRPr lang="en-US" sz="2400">
              <a:latin typeface="+mj-lt"/>
            </a:endParaRPr>
          </a:p>
          <a:p>
            <a:pPr marL="609585" indent="-609585">
              <a:spcBef>
                <a:spcPct val="20000"/>
              </a:spcBef>
              <a:spcAft>
                <a:spcPts val="2400"/>
              </a:spcAft>
              <a:buAutoNum type="arabicPeriod"/>
            </a:pPr>
            <a:r>
              <a:rPr lang="en-GB" sz="2800">
                <a:latin typeface="+mj-lt"/>
                <a:cs typeface="Arial"/>
              </a:rPr>
              <a:t>Freeze-thaw weathering starts with a tiny dip or crack in a rock.</a:t>
            </a:r>
          </a:p>
          <a:p>
            <a:pPr marL="609585" indent="-609585">
              <a:spcAft>
                <a:spcPts val="2400"/>
              </a:spcAft>
              <a:buAutoNum type="arabicPeriod"/>
            </a:pPr>
            <a:r>
              <a:rPr lang="en-GB" sz="2800">
                <a:latin typeface="+mj-lt"/>
                <a:cs typeface="Arial"/>
              </a:rPr>
              <a:t>Rain gets into the crack and when the temperature drops below 0 °C the water freezes.</a:t>
            </a:r>
          </a:p>
          <a:p>
            <a:pPr marL="609585" indent="-609585">
              <a:spcAft>
                <a:spcPts val="2400"/>
              </a:spcAft>
              <a:buAutoNum type="arabicPeriod"/>
            </a:pPr>
            <a:r>
              <a:rPr lang="en-GB" sz="2800">
                <a:latin typeface="+mj-lt"/>
                <a:cs typeface="Arial"/>
              </a:rPr>
              <a:t>The expanding ice pushes on the sides of the crack.</a:t>
            </a:r>
            <a:endParaRPr lang="en-GB" sz="2000">
              <a:latin typeface="+mj-lt"/>
            </a:endParaRP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88B10117-310D-4851-9020-9D96393AAB7F}"/>
              </a:ext>
            </a:extLst>
          </p:cNvPr>
          <p:cNvSpPr>
            <a:spLocks/>
          </p:cNvSpPr>
          <p:nvPr/>
        </p:nvSpPr>
        <p:spPr bwMode="auto">
          <a:xfrm>
            <a:off x="635873" y="551732"/>
            <a:ext cx="10363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en-US" sz="4800">
                <a:solidFill>
                  <a:schemeClr val="tx1"/>
                </a:solidFill>
                <a:latin typeface="+mj-lt"/>
                <a:cs typeface="Arial"/>
              </a:rPr>
              <a:t>Physical Weathering</a:t>
            </a:r>
            <a:endParaRPr lang="en-US" sz="5867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AutoShape 26">
            <a:extLst>
              <a:ext uri="{FF2B5EF4-FFF2-40B4-BE49-F238E27FC236}">
                <a16:creationId xmlns:a16="http://schemas.microsoft.com/office/drawing/2014/main" id="{240DCB33-19F2-4870-9901-88BB0E2CC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670" y="35521"/>
            <a:ext cx="7205330" cy="550815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anchor="t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700" indent="-542700">
              <a:buFont typeface="Wingdings 2" pitchFamily="2" charset="2"/>
              <a:buChar char="!"/>
              <a:tabLst>
                <a:tab pos="542912" algn="l"/>
              </a:tabLst>
            </a:pPr>
            <a:r>
              <a:rPr lang="en-AU" altLang="en-US" sz="2667">
                <a:solidFill>
                  <a:schemeClr val="bg1"/>
                </a:solidFill>
                <a:latin typeface="+mj-lt"/>
                <a:cs typeface="Arial"/>
              </a:rPr>
              <a:t>Use the text below to complete the worksheet</a:t>
            </a:r>
            <a:endParaRPr lang="en-AU" altLang="en-US" sz="2667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4" name="Picture 6" descr="A picture containing stationary&#10;&#10;Description generated with high confidence">
            <a:extLst>
              <a:ext uri="{FF2B5EF4-FFF2-40B4-BE49-F238E27FC236}">
                <a16:creationId xmlns:a16="http://schemas.microsoft.com/office/drawing/2014/main" id="{5DD0676C-17BE-4A90-B6BB-8DA932A2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745" b="64887"/>
          <a:stretch/>
        </p:blipFill>
        <p:spPr>
          <a:xfrm>
            <a:off x="8371751" y="1746008"/>
            <a:ext cx="3242043" cy="13661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BB59799-EE16-4605-AACA-DBBE7B6A7E89}"/>
              </a:ext>
            </a:extLst>
          </p:cNvPr>
          <p:cNvSpPr/>
          <p:nvPr/>
        </p:nvSpPr>
        <p:spPr>
          <a:xfrm>
            <a:off x="10514658" y="1693490"/>
            <a:ext cx="484415" cy="484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A8FD191F-220F-4ACD-822B-706B8ABD5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8" r="-745" b="59343"/>
          <a:stretch/>
        </p:blipFill>
        <p:spPr>
          <a:xfrm>
            <a:off x="8371752" y="3255643"/>
            <a:ext cx="3242042" cy="1578045"/>
          </a:xfrm>
          <a:prstGeom prst="rect">
            <a:avLst/>
          </a:prstGeom>
        </p:spPr>
      </p:pic>
      <p:pic>
        <p:nvPicPr>
          <p:cNvPr id="14" name="Picture 13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FD71A0E8-9C07-4021-A4B2-D861FB2F47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96" b="54415"/>
          <a:stretch/>
        </p:blipFill>
        <p:spPr>
          <a:xfrm>
            <a:off x="8371751" y="4972157"/>
            <a:ext cx="3204909" cy="175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7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BA510D4-8356-49BF-885E-45D1C26D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837" y="1166842"/>
            <a:ext cx="613329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09585" indent="-609585">
              <a:buFont typeface="+mj-lt"/>
              <a:buAutoNum type="arabicPeriod" startAt="3"/>
            </a:pPr>
            <a:r>
              <a:rPr lang="en-GB" sz="3200">
                <a:latin typeface="+mj-lt"/>
                <a:cs typeface="Arial"/>
              </a:rPr>
              <a:t>The force from the expanding ice makes the crack wider and longer.</a:t>
            </a:r>
            <a:endParaRPr lang="en-US" sz="3200">
              <a:latin typeface="+mj-lt"/>
              <a:cs typeface="Arial"/>
            </a:endParaRPr>
          </a:p>
          <a:p>
            <a:pPr marL="609585" indent="-609585">
              <a:buAutoNum type="arabicPeriod" startAt="3"/>
            </a:pPr>
            <a:endParaRPr lang="en-GB" sz="3200">
              <a:latin typeface="+mj-lt"/>
              <a:cs typeface="Arial"/>
            </a:endParaRPr>
          </a:p>
          <a:p>
            <a:pPr marL="609585" indent="-609585">
              <a:buAutoNum type="arabicPeriod" startAt="3"/>
            </a:pPr>
            <a:endParaRPr lang="en-GB" sz="3200">
              <a:latin typeface="+mj-lt"/>
              <a:cs typeface="Arial"/>
            </a:endParaRPr>
          </a:p>
          <a:p>
            <a:pPr marL="609585" indent="-609585">
              <a:buAutoNum type="arabicPeriod" startAt="3"/>
            </a:pPr>
            <a:r>
              <a:rPr lang="en-GB" sz="3200">
                <a:latin typeface="+mj-lt"/>
                <a:cs typeface="Arial"/>
              </a:rPr>
              <a:t>After many cycles of freezing and thawing, the crack may get so big that the rock breaks up completely.</a:t>
            </a:r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63558932-26F5-41F7-AD17-A6F9E113F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8" r="-496" b="52772"/>
          <a:stretch/>
        </p:blipFill>
        <p:spPr>
          <a:xfrm>
            <a:off x="7462341" y="820274"/>
            <a:ext cx="3684833" cy="2088555"/>
          </a:xfrm>
          <a:prstGeom prst="rect">
            <a:avLst/>
          </a:prstGeom>
        </p:spPr>
      </p:pic>
      <p:pic>
        <p:nvPicPr>
          <p:cNvPr id="3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id="{EAC672EC-609F-431F-9C74-A65AC58FD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81" r="-248" b="8008"/>
          <a:stretch/>
        </p:blipFill>
        <p:spPr>
          <a:xfrm>
            <a:off x="7718100" y="3142662"/>
            <a:ext cx="3173316" cy="325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9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5D2D1503-8BEF-4624-9CB0-517E6DA90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12" b="18532"/>
          <a:stretch/>
        </p:blipFill>
        <p:spPr>
          <a:xfrm>
            <a:off x="1527631" y="1182967"/>
            <a:ext cx="9163960" cy="454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0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BA510D4-8356-49BF-885E-45D1C26D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573" y="935721"/>
            <a:ext cx="6221283" cy="498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3200" b="1">
                <a:latin typeface="+mj-lt"/>
                <a:cs typeface="Arial"/>
              </a:rPr>
              <a:t>Onion-Skin Weathering</a:t>
            </a:r>
            <a:endParaRPr lang="en-US" sz="2400">
              <a:latin typeface="+mj-lt"/>
            </a:endParaRPr>
          </a:p>
          <a:p>
            <a:pPr marL="609585" indent="-609585">
              <a:spcBef>
                <a:spcPct val="20000"/>
              </a:spcBef>
              <a:spcAft>
                <a:spcPts val="1800"/>
              </a:spcAft>
              <a:buAutoNum type="arabicPeriod"/>
            </a:pPr>
            <a:r>
              <a:rPr lang="en-GB" sz="2667">
                <a:latin typeface="+mj-lt"/>
                <a:cs typeface="Arial"/>
              </a:rPr>
              <a:t>The Sun heats up the outer layers of the rock which expand slightly compared to the cooler inner layers. This can cause the outer layer to crack. </a:t>
            </a:r>
            <a:endParaRPr lang="en-GB" sz="2667">
              <a:latin typeface="+mj-lt"/>
            </a:endParaRPr>
          </a:p>
          <a:p>
            <a:pPr marL="609585" indent="-609585">
              <a:spcBef>
                <a:spcPct val="20000"/>
              </a:spcBef>
              <a:spcAft>
                <a:spcPts val="1800"/>
              </a:spcAft>
              <a:buAutoNum type="arabicPeriod"/>
            </a:pPr>
            <a:r>
              <a:rPr lang="en-GB" sz="2667">
                <a:latin typeface="+mj-lt"/>
                <a:cs typeface="Arial"/>
              </a:rPr>
              <a:t>At night, the outer layers of the rock contract as they cool down, causing further cracks to appear</a:t>
            </a:r>
          </a:p>
          <a:p>
            <a:pPr marL="609585" indent="-609585">
              <a:spcBef>
                <a:spcPct val="20000"/>
              </a:spcBef>
              <a:spcAft>
                <a:spcPts val="1800"/>
              </a:spcAft>
              <a:buAutoNum type="arabicPeriod"/>
            </a:pPr>
            <a:r>
              <a:rPr lang="en-GB" sz="2667">
                <a:latin typeface="+mj-lt"/>
                <a:cs typeface="Arial"/>
              </a:rPr>
              <a:t>The outer layers may crack so much that they fall away.</a:t>
            </a:r>
            <a:endParaRPr lang="en-GB" sz="2667">
              <a:latin typeface="+mj-lt"/>
            </a:endParaRPr>
          </a:p>
        </p:txBody>
      </p:sp>
      <p:pic>
        <p:nvPicPr>
          <p:cNvPr id="11" name="Picture 11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1AB1D2EF-A3B2-4C30-B93D-32DCBF29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47" b="16174"/>
          <a:stretch/>
        </p:blipFill>
        <p:spPr>
          <a:xfrm>
            <a:off x="7439756" y="1691358"/>
            <a:ext cx="4405499" cy="34752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EBA3F9A-D79E-4B4C-ACB5-06FB242B0E2D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B1F250-93FF-428B-AAE7-463022798931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DE2B5E-0391-479C-B944-E8BBA5A61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414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Template" id="{2DA26071-B6C7-420D-B94C-F2D93899AA9E}" vid="{EDE5C54A-3DAC-4F44-9F76-F1C5A8DB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9EB8D4-FB46-4D70-93EB-9CD0E10689B6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b496163d-89a1-4d48-9d31-68cb6b4034b6"/>
    <ds:schemaRef ds:uri="caa02d93-d17b-4249-a0c5-afeca33be5b7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8E76B4A-76CC-4CD6-AA6B-F0D430E5AA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1472D5-77B6-416A-AF13-DB638AB69C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1</TotalTime>
  <Words>768</Words>
  <Application>Microsoft Office PowerPoint</Application>
  <PresentationFormat>Widescreen</PresentationFormat>
  <Paragraphs>104</Paragraphs>
  <Slides>27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MS PGothic</vt:lpstr>
      <vt:lpstr>Arial</vt:lpstr>
      <vt:lpstr>Book Antiqua</vt:lpstr>
      <vt:lpstr>Calibri</vt:lpstr>
      <vt:lpstr>Calibri Light</vt:lpstr>
      <vt:lpstr>Comic Sans MS</vt:lpstr>
      <vt:lpstr>Webdings</vt:lpstr>
      <vt:lpstr>Wingdings</vt:lpstr>
      <vt:lpstr>Wingdings 2</vt:lpstr>
      <vt:lpstr>Office Theme</vt:lpstr>
      <vt:lpstr>8Hc Weathering and Erosion</vt:lpstr>
      <vt:lpstr>PowerPoint Presentation</vt:lpstr>
      <vt:lpstr>Objectives</vt:lpstr>
      <vt:lpstr>PowerPoint Presentation</vt:lpstr>
      <vt:lpstr>Types of Weathering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Transport </vt:lpstr>
      <vt:lpstr>PowerPoint Presentation</vt:lpstr>
      <vt:lpstr>Glaciers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2</cp:revision>
  <dcterms:created xsi:type="dcterms:W3CDTF">2021-03-01T08:06:48Z</dcterms:created>
  <dcterms:modified xsi:type="dcterms:W3CDTF">2022-07-13T12:03:07Z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