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0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5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7/18/2021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6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70C4E2D7-3B66-4468-AFC7-9F8F35177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1" b="16328"/>
          <a:stretch/>
        </p:blipFill>
        <p:spPr>
          <a:xfrm>
            <a:off x="28775" y="115029"/>
            <a:ext cx="12191962" cy="6857990"/>
          </a:xfrm>
          <a:prstGeom prst="rect">
            <a:avLst/>
          </a:prstGeom>
        </p:spPr>
      </p:pic>
      <p:sp>
        <p:nvSpPr>
          <p:cNvPr id="205" name="Rectangle 208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rnard MT Condensed"/>
                <a:cs typeface="Calibri Light"/>
              </a:rPr>
              <a:t>Covid-19</a:t>
            </a:r>
            <a:endParaRPr lang="en-US" sz="4000">
              <a:latin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100">
                <a:cs typeface="Calibri"/>
              </a:rPr>
              <a:t>By Leah and Grace and Joyce</a:t>
            </a:r>
            <a:endParaRPr lang="en-US" sz="1100" err="1"/>
          </a:p>
        </p:txBody>
      </p:sp>
      <p:grpSp>
        <p:nvGrpSpPr>
          <p:cNvPr id="206" name="Group 210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1568F-A4DE-42C4-AC5C-92CB939C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COVID-19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1CF4D-8636-4512-B392-7F20675C2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0699" y="2348753"/>
            <a:ext cx="5823323" cy="31990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COVID-19 S A DISEASE THAT CAN KILL MANY PEOPLE IT CAN CATCH ON TO KIDS , ADULTS AND BUT CAN CATCH ON MOSTLY TO OLDER PEOPLE BEACUSE THERE IMMUNE SYSTEM IS NOT AS STRONG AS TEENS OR KIDS 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138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A picture containing decorated, colorful, close&#10;&#10;Description automatically generated">
            <a:extLst>
              <a:ext uri="{FF2B5EF4-FFF2-40B4-BE49-F238E27FC236}">
                <a16:creationId xmlns:a16="http://schemas.microsoft.com/office/drawing/2014/main" id="{23F10E29-6F73-422D-A7B2-FF7C3B43F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03" r="25104" b="2"/>
          <a:stretch/>
        </p:blipFill>
        <p:spPr>
          <a:xfrm>
            <a:off x="8113622" y="871105"/>
            <a:ext cx="4078378" cy="51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0FDCB-002B-4788-AFC5-FDE3BE62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IMMUNE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341A2-422F-4E8E-B839-9EA9CD7C5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416" y="1785066"/>
            <a:ext cx="5849587" cy="4415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WHAT IS YOUR IMM The </a:t>
            </a:r>
            <a:r>
              <a:rPr lang="en-US" sz="2000" b="1" dirty="0"/>
              <a:t>immune system</a:t>
            </a:r>
            <a:r>
              <a:rPr lang="en-US" sz="2000" dirty="0"/>
              <a:t> is a network of biological processes that protects an organism from diseases. It detects and responds to a wide variety of pathogens, from viruses to parasitic worms, as well as cancer cells and objects such as wood splinters, distinguishing them from the organism's own healthy </a:t>
            </a:r>
            <a:r>
              <a:rPr lang="en-US" sz="2000" dirty="0" err="1"/>
              <a:t>tissue.UNE</a:t>
            </a:r>
            <a:r>
              <a:rPr lang="en-US" sz="2000" dirty="0"/>
              <a:t> SYSTEM 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01AE4997-2667-4C7A-9250-975988176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1323" r="1102" b="-4"/>
          <a:stretch/>
        </p:blipFill>
        <p:spPr>
          <a:xfrm>
            <a:off x="7403698" y="892402"/>
            <a:ext cx="4424260" cy="55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1" name="Rectangle 71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3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6BAB-E926-4639-BC1B-218A145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Long Term effects of Covid 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848A8-A0E5-40CC-B312-3EE393D55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799" y="2415379"/>
            <a:ext cx="4539129" cy="36997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- Hair Loss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Severe Headaches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colds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Muscle Pain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Fevers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Nausea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Cough (Long Lasting)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 dirty="0"/>
              <a:t>- Taste and smell loss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38706C5-8E25-4498-A0AA-A789D0AD8B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137" r="28291" b="-1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972257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0f2c7a59-81fc-41bf-a26e-9af82b8e645a" xsi:nil="true"/>
    <Students xmlns="0f2c7a59-81fc-41bf-a26e-9af82b8e645a">
      <UserInfo>
        <DisplayName/>
        <AccountId xsi:nil="true"/>
        <AccountType/>
      </UserInfo>
    </Students>
    <DefaultSectionNames xmlns="0f2c7a59-81fc-41bf-a26e-9af82b8e645a" xsi:nil="true"/>
    <Has_Teacher_Only_SectionGroup xmlns="0f2c7a59-81fc-41bf-a26e-9af82b8e645a" xsi:nil="true"/>
    <NotebookType xmlns="0f2c7a59-81fc-41bf-a26e-9af82b8e645a" xsi:nil="true"/>
    <CultureName xmlns="0f2c7a59-81fc-41bf-a26e-9af82b8e645a" xsi:nil="true"/>
    <Owner xmlns="0f2c7a59-81fc-41bf-a26e-9af82b8e645a">
      <UserInfo>
        <DisplayName/>
        <AccountId xsi:nil="true"/>
        <AccountType/>
      </UserInfo>
    </Owner>
    <Teachers xmlns="0f2c7a59-81fc-41bf-a26e-9af82b8e645a">
      <UserInfo>
        <DisplayName/>
        <AccountId xsi:nil="true"/>
        <AccountType/>
      </UserInfo>
    </Teachers>
    <AppVersion xmlns="0f2c7a59-81fc-41bf-a26e-9af82b8e645a" xsi:nil="true"/>
    <Is_Collaboration_Space_Locked xmlns="0f2c7a59-81fc-41bf-a26e-9af82b8e645a" xsi:nil="true"/>
    <Invited_Teachers xmlns="0f2c7a59-81fc-41bf-a26e-9af82b8e645a" xsi:nil="true"/>
    <Invited_Students xmlns="0f2c7a59-81fc-41bf-a26e-9af82b8e645a" xsi:nil="true"/>
    <FolderType xmlns="0f2c7a59-81fc-41bf-a26e-9af82b8e645a" xsi:nil="true"/>
    <Student_Groups xmlns="0f2c7a59-81fc-41bf-a26e-9af82b8e645a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5E10BFD3126429241F45758032F19" ma:contentTypeVersion="27" ma:contentTypeDescription="Create a new document." ma:contentTypeScope="" ma:versionID="9f88070305f3216619c18471e9559a20">
  <xsd:schema xmlns:xsd="http://www.w3.org/2001/XMLSchema" xmlns:xs="http://www.w3.org/2001/XMLSchema" xmlns:p="http://schemas.microsoft.com/office/2006/metadata/properties" xmlns:ns3="1614f8e0-b75e-4655-a15c-69984811709c" xmlns:ns4="0f2c7a59-81fc-41bf-a26e-9af82b8e645a" targetNamespace="http://schemas.microsoft.com/office/2006/metadata/properties" ma:root="true" ma:fieldsID="ebfda9774fd74ef822b96baaebfa909a" ns3:_="" ns4:_="">
    <xsd:import namespace="1614f8e0-b75e-4655-a15c-69984811709c"/>
    <xsd:import namespace="0f2c7a59-81fc-41bf-a26e-9af82b8e645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4f8e0-b75e-4655-a15c-699848117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c7a59-81fc-41bf-a26e-9af82b8e645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A8DF28-9CC1-4576-BAB3-A8CA20160653}">
  <ds:schemaRefs>
    <ds:schemaRef ds:uri="1614f8e0-b75e-4655-a15c-69984811709c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f2c7a59-81fc-41bf-a26e-9af82b8e645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12E507-E37D-434D-94E2-9DBA8E410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736C8-3B43-40F1-B327-A8F107650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4f8e0-b75e-4655-a15c-69984811709c"/>
    <ds:schemaRef ds:uri="0f2c7a59-81fc-41bf-a26e-9af82b8e6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Bernard MT Condensed</vt:lpstr>
      <vt:lpstr>Modern Love</vt:lpstr>
      <vt:lpstr>BohemianVTI</vt:lpstr>
      <vt:lpstr>Covid-19</vt:lpstr>
      <vt:lpstr>WHAT IS COVID-19</vt:lpstr>
      <vt:lpstr>IMMUNE SYSTEM</vt:lpstr>
      <vt:lpstr>Long Term effects of Covid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Butt</dc:creator>
  <cp:lastModifiedBy>Simone</cp:lastModifiedBy>
  <cp:revision>108</cp:revision>
  <dcterms:created xsi:type="dcterms:W3CDTF">2021-06-16T09:01:33Z</dcterms:created>
  <dcterms:modified xsi:type="dcterms:W3CDTF">2021-07-18T14:37:01Z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0x010100B185E10BFD3126429241F45758032F19</vt:lpwstr>
  </property>
</Properties>
</file>