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56" r:id="rId6"/>
    <p:sldId id="268" r:id="rId7"/>
    <p:sldId id="271" r:id="rId8"/>
    <p:sldId id="266" r:id="rId9"/>
    <p:sldId id="273" r:id="rId10"/>
    <p:sldId id="274" r:id="rId11"/>
    <p:sldId id="275" r:id="rId12"/>
    <p:sldId id="290" r:id="rId13"/>
    <p:sldId id="289" r:id="rId14"/>
    <p:sldId id="277" r:id="rId15"/>
    <p:sldId id="276" r:id="rId16"/>
    <p:sldId id="278" r:id="rId17"/>
    <p:sldId id="279" r:id="rId18"/>
    <p:sldId id="280" r:id="rId19"/>
    <p:sldId id="281" r:id="rId20"/>
    <p:sldId id="288" r:id="rId21"/>
    <p:sldId id="287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385197E-8998-420E-9328-17A8C304C8D0}"/>
    <pc:docChg chg="delSld modSld sldOrd">
      <pc:chgData name="D Callanan" userId="951668ec-da26-491a-9b8a-af24bfeff26b" providerId="ADAL" clId="{4385197E-8998-420E-9328-17A8C304C8D0}" dt="2022-07-07T09:29:18.371" v="139"/>
      <pc:docMkLst>
        <pc:docMk/>
      </pc:docMkLst>
      <pc:sldChg chg="modSp ord modTransition">
        <pc:chgData name="D Callanan" userId="951668ec-da26-491a-9b8a-af24bfeff26b" providerId="ADAL" clId="{4385197E-8998-420E-9328-17A8C304C8D0}" dt="2022-07-07T09:29:18.371" v="139"/>
        <pc:sldMkLst>
          <pc:docMk/>
          <pc:sldMk cId="3725783310" sldId="256"/>
        </pc:sldMkLst>
        <pc:spChg chg="mod">
          <ac:chgData name="D Callanan" userId="951668ec-da26-491a-9b8a-af24bfeff26b" providerId="ADAL" clId="{4385197E-8998-420E-9328-17A8C304C8D0}" dt="2022-07-07T09:29:01.877" v="88" actId="1076"/>
          <ac:spMkLst>
            <pc:docMk/>
            <pc:sldMk cId="3725783310" sldId="256"/>
            <ac:spMk id="6" creationId="{E8F7FF9E-889B-4A05-A054-084D01FEF515}"/>
          </ac:spMkLst>
        </pc:spChg>
        <pc:graphicFrameChg chg="mod modGraphic">
          <ac:chgData name="D Callanan" userId="951668ec-da26-491a-9b8a-af24bfeff26b" providerId="ADAL" clId="{4385197E-8998-420E-9328-17A8C304C8D0}" dt="2022-07-07T09:29:12.707" v="137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4385197E-8998-420E-9328-17A8C304C8D0}" dt="2022-07-07T09:29:15.425" v="138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4385197E-8998-420E-9328-17A8C304C8D0}" dt="2022-07-07T09:28:26.155" v="7" actId="2696"/>
        <pc:sldMkLst>
          <pc:docMk/>
          <pc:sldMk cId="2749735953" sldId="259"/>
        </pc:sldMkLst>
      </pc:sldChg>
      <pc:sldChg chg="del">
        <pc:chgData name="D Callanan" userId="951668ec-da26-491a-9b8a-af24bfeff26b" providerId="ADAL" clId="{4385197E-8998-420E-9328-17A8C304C8D0}" dt="2022-07-07T09:28:26.191" v="9" actId="2696"/>
        <pc:sldMkLst>
          <pc:docMk/>
          <pc:sldMk cId="2145041838" sldId="260"/>
        </pc:sldMkLst>
      </pc:sldChg>
      <pc:sldChg chg="del">
        <pc:chgData name="D Callanan" userId="951668ec-da26-491a-9b8a-af24bfeff26b" providerId="ADAL" clId="{4385197E-8998-420E-9328-17A8C304C8D0}" dt="2022-07-07T09:28:26.216" v="11" actId="2696"/>
        <pc:sldMkLst>
          <pc:docMk/>
          <pc:sldMk cId="1213353467" sldId="261"/>
        </pc:sldMkLst>
      </pc:sldChg>
      <pc:sldChg chg="del">
        <pc:chgData name="D Callanan" userId="951668ec-da26-491a-9b8a-af24bfeff26b" providerId="ADAL" clId="{4385197E-8998-420E-9328-17A8C304C8D0}" dt="2022-07-07T09:28:26.182" v="8" actId="2696"/>
        <pc:sldMkLst>
          <pc:docMk/>
          <pc:sldMk cId="2691043066" sldId="262"/>
        </pc:sldMkLst>
      </pc:sldChg>
      <pc:sldChg chg="del">
        <pc:chgData name="D Callanan" userId="951668ec-da26-491a-9b8a-af24bfeff26b" providerId="ADAL" clId="{4385197E-8998-420E-9328-17A8C304C8D0}" dt="2022-07-07T09:28:26.416" v="34" actId="2696"/>
        <pc:sldMkLst>
          <pc:docMk/>
          <pc:sldMk cId="1425463108" sldId="263"/>
        </pc:sldMkLst>
      </pc:sldChg>
      <pc:sldChg chg="del">
        <pc:chgData name="D Callanan" userId="951668ec-da26-491a-9b8a-af24bfeff26b" providerId="ADAL" clId="{4385197E-8998-420E-9328-17A8C304C8D0}" dt="2022-07-07T09:28:26.423" v="35" actId="2696"/>
        <pc:sldMkLst>
          <pc:docMk/>
          <pc:sldMk cId="3831170689" sldId="264"/>
        </pc:sldMkLst>
      </pc:sldChg>
      <pc:sldChg chg="del">
        <pc:chgData name="D Callanan" userId="951668ec-da26-491a-9b8a-af24bfeff26b" providerId="ADAL" clId="{4385197E-8998-420E-9328-17A8C304C8D0}" dt="2022-07-07T09:28:26.255" v="16" actId="2696"/>
        <pc:sldMkLst>
          <pc:docMk/>
          <pc:sldMk cId="2513976321" sldId="265"/>
        </pc:sldMkLst>
      </pc:sldChg>
      <pc:sldChg chg="del">
        <pc:chgData name="D Callanan" userId="951668ec-da26-491a-9b8a-af24bfeff26b" providerId="ADAL" clId="{4385197E-8998-420E-9328-17A8C304C8D0}" dt="2022-07-07T09:28:26.272" v="18" actId="2696"/>
        <pc:sldMkLst>
          <pc:docMk/>
          <pc:sldMk cId="4012983822" sldId="267"/>
        </pc:sldMkLst>
      </pc:sldChg>
      <pc:sldChg chg="del">
        <pc:chgData name="D Callanan" userId="951668ec-da26-491a-9b8a-af24bfeff26b" providerId="ADAL" clId="{4385197E-8998-420E-9328-17A8C304C8D0}" dt="2022-07-07T09:28:26.290" v="20" actId="2696"/>
        <pc:sldMkLst>
          <pc:docMk/>
          <pc:sldMk cId="1737016282" sldId="269"/>
        </pc:sldMkLst>
      </pc:sldChg>
      <pc:sldChg chg="del">
        <pc:chgData name="D Callanan" userId="951668ec-da26-491a-9b8a-af24bfeff26b" providerId="ADAL" clId="{4385197E-8998-420E-9328-17A8C304C8D0}" dt="2022-07-07T09:28:26.298" v="21" actId="2696"/>
        <pc:sldMkLst>
          <pc:docMk/>
          <pc:sldMk cId="4127408347" sldId="270"/>
        </pc:sldMkLst>
      </pc:sldChg>
      <pc:sldChg chg="del">
        <pc:chgData name="D Callanan" userId="951668ec-da26-491a-9b8a-af24bfeff26b" providerId="ADAL" clId="{4385197E-8998-420E-9328-17A8C304C8D0}" dt="2022-07-07T09:28:26.315" v="23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4385197E-8998-420E-9328-17A8C304C8D0}" dt="2022-07-07T09:28:26.050" v="3" actId="2696"/>
        <pc:sldMkLst>
          <pc:docMk/>
          <pc:sldMk cId="233647618" sldId="291"/>
        </pc:sldMkLst>
      </pc:sldChg>
      <pc:sldChg chg="del">
        <pc:chgData name="D Callanan" userId="951668ec-da26-491a-9b8a-af24bfeff26b" providerId="ADAL" clId="{4385197E-8998-420E-9328-17A8C304C8D0}" dt="2022-07-07T09:28:26.030" v="1" actId="2696"/>
        <pc:sldMkLst>
          <pc:docMk/>
          <pc:sldMk cId="2893292161" sldId="292"/>
        </pc:sldMkLst>
      </pc:sldChg>
      <pc:sldChg chg="del">
        <pc:chgData name="D Callanan" userId="951668ec-da26-491a-9b8a-af24bfeff26b" providerId="ADAL" clId="{4385197E-8998-420E-9328-17A8C304C8D0}" dt="2022-07-07T09:28:26.041" v="2" actId="2696"/>
        <pc:sldMkLst>
          <pc:docMk/>
          <pc:sldMk cId="3202044802" sldId="293"/>
        </pc:sldMkLst>
      </pc:sldChg>
      <pc:sldChg chg="del">
        <pc:chgData name="D Callanan" userId="951668ec-da26-491a-9b8a-af24bfeff26b" providerId="ADAL" clId="{4385197E-8998-420E-9328-17A8C304C8D0}" dt="2022-07-07T09:28:26.062" v="4" actId="2696"/>
        <pc:sldMkLst>
          <pc:docMk/>
          <pc:sldMk cId="1904384897" sldId="295"/>
        </pc:sldMkLst>
      </pc:sldChg>
      <pc:sldChg chg="del">
        <pc:chgData name="D Callanan" userId="951668ec-da26-491a-9b8a-af24bfeff26b" providerId="ADAL" clId="{4385197E-8998-420E-9328-17A8C304C8D0}" dt="2022-07-07T09:28:26.074" v="5" actId="2696"/>
        <pc:sldMkLst>
          <pc:docMk/>
          <pc:sldMk cId="899343820" sldId="296"/>
        </pc:sldMkLst>
      </pc:sldChg>
      <pc:sldChg chg="del">
        <pc:chgData name="D Callanan" userId="951668ec-da26-491a-9b8a-af24bfeff26b" providerId="ADAL" clId="{4385197E-8998-420E-9328-17A8C304C8D0}" dt="2022-07-07T09:28:26.240" v="14" actId="2696"/>
        <pc:sldMkLst>
          <pc:docMk/>
          <pc:sldMk cId="280350848" sldId="298"/>
        </pc:sldMkLst>
      </pc:sldChg>
      <pc:sldChg chg="del">
        <pc:chgData name="D Callanan" userId="951668ec-da26-491a-9b8a-af24bfeff26b" providerId="ADAL" clId="{4385197E-8998-420E-9328-17A8C304C8D0}" dt="2022-07-07T09:28:26.246" v="15" actId="2696"/>
        <pc:sldMkLst>
          <pc:docMk/>
          <pc:sldMk cId="844555737" sldId="299"/>
        </pc:sldMkLst>
      </pc:sldChg>
      <pc:sldChg chg="del">
        <pc:chgData name="D Callanan" userId="951668ec-da26-491a-9b8a-af24bfeff26b" providerId="ADAL" clId="{4385197E-8998-420E-9328-17A8C304C8D0}" dt="2022-07-07T09:28:26.263" v="17" actId="2696"/>
        <pc:sldMkLst>
          <pc:docMk/>
          <pc:sldMk cId="4184777097" sldId="300"/>
        </pc:sldMkLst>
      </pc:sldChg>
      <pc:sldChg chg="del">
        <pc:chgData name="D Callanan" userId="951668ec-da26-491a-9b8a-af24bfeff26b" providerId="ADAL" clId="{4385197E-8998-420E-9328-17A8C304C8D0}" dt="2022-07-07T09:28:26.281" v="19" actId="2696"/>
        <pc:sldMkLst>
          <pc:docMk/>
          <pc:sldMk cId="854930867" sldId="301"/>
        </pc:sldMkLst>
      </pc:sldChg>
      <pc:sldChg chg="del">
        <pc:chgData name="D Callanan" userId="951668ec-da26-491a-9b8a-af24bfeff26b" providerId="ADAL" clId="{4385197E-8998-420E-9328-17A8C304C8D0}" dt="2022-07-07T09:28:26.307" v="22" actId="2696"/>
        <pc:sldMkLst>
          <pc:docMk/>
          <pc:sldMk cId="1734720586" sldId="302"/>
        </pc:sldMkLst>
      </pc:sldChg>
      <pc:sldChg chg="del">
        <pc:chgData name="D Callanan" userId="951668ec-da26-491a-9b8a-af24bfeff26b" providerId="ADAL" clId="{4385197E-8998-420E-9328-17A8C304C8D0}" dt="2022-07-07T09:28:26.327" v="24" actId="2696"/>
        <pc:sldMkLst>
          <pc:docMk/>
          <pc:sldMk cId="3381472629" sldId="303"/>
        </pc:sldMkLst>
      </pc:sldChg>
      <pc:sldChg chg="del">
        <pc:chgData name="D Callanan" userId="951668ec-da26-491a-9b8a-af24bfeff26b" providerId="ADAL" clId="{4385197E-8998-420E-9328-17A8C304C8D0}" dt="2022-07-07T09:28:26.339" v="25" actId="2696"/>
        <pc:sldMkLst>
          <pc:docMk/>
          <pc:sldMk cId="3305283556" sldId="304"/>
        </pc:sldMkLst>
      </pc:sldChg>
      <pc:sldChg chg="del">
        <pc:chgData name="D Callanan" userId="951668ec-da26-491a-9b8a-af24bfeff26b" providerId="ADAL" clId="{4385197E-8998-420E-9328-17A8C304C8D0}" dt="2022-07-07T09:28:26.350" v="26" actId="2696"/>
        <pc:sldMkLst>
          <pc:docMk/>
          <pc:sldMk cId="4071087036" sldId="305"/>
        </pc:sldMkLst>
      </pc:sldChg>
      <pc:sldChg chg="del">
        <pc:chgData name="D Callanan" userId="951668ec-da26-491a-9b8a-af24bfeff26b" providerId="ADAL" clId="{4385197E-8998-420E-9328-17A8C304C8D0}" dt="2022-07-07T09:28:26.359" v="27" actId="2696"/>
        <pc:sldMkLst>
          <pc:docMk/>
          <pc:sldMk cId="1617884882" sldId="306"/>
        </pc:sldMkLst>
      </pc:sldChg>
      <pc:sldChg chg="del">
        <pc:chgData name="D Callanan" userId="951668ec-da26-491a-9b8a-af24bfeff26b" providerId="ADAL" clId="{4385197E-8998-420E-9328-17A8C304C8D0}" dt="2022-07-07T09:28:26.368" v="28" actId="2696"/>
        <pc:sldMkLst>
          <pc:docMk/>
          <pc:sldMk cId="300835056" sldId="307"/>
        </pc:sldMkLst>
      </pc:sldChg>
      <pc:sldChg chg="del">
        <pc:chgData name="D Callanan" userId="951668ec-da26-491a-9b8a-af24bfeff26b" providerId="ADAL" clId="{4385197E-8998-420E-9328-17A8C304C8D0}" dt="2022-07-07T09:28:26.376" v="29" actId="2696"/>
        <pc:sldMkLst>
          <pc:docMk/>
          <pc:sldMk cId="2673109861" sldId="308"/>
        </pc:sldMkLst>
      </pc:sldChg>
      <pc:sldChg chg="del">
        <pc:chgData name="D Callanan" userId="951668ec-da26-491a-9b8a-af24bfeff26b" providerId="ADAL" clId="{4385197E-8998-420E-9328-17A8C304C8D0}" dt="2022-07-07T09:28:26.387" v="30" actId="2696"/>
        <pc:sldMkLst>
          <pc:docMk/>
          <pc:sldMk cId="1990945953" sldId="309"/>
        </pc:sldMkLst>
      </pc:sldChg>
      <pc:sldChg chg="del">
        <pc:chgData name="D Callanan" userId="951668ec-da26-491a-9b8a-af24bfeff26b" providerId="ADAL" clId="{4385197E-8998-420E-9328-17A8C304C8D0}" dt="2022-07-07T09:28:26.406" v="32" actId="2696"/>
        <pc:sldMkLst>
          <pc:docMk/>
          <pc:sldMk cId="3294383766" sldId="310"/>
        </pc:sldMkLst>
      </pc:sldChg>
      <pc:sldChg chg="del">
        <pc:chgData name="D Callanan" userId="951668ec-da26-491a-9b8a-af24bfeff26b" providerId="ADAL" clId="{4385197E-8998-420E-9328-17A8C304C8D0}" dt="2022-07-07T09:28:26.392" v="31" actId="2696"/>
        <pc:sldMkLst>
          <pc:docMk/>
          <pc:sldMk cId="1741329139" sldId="311"/>
        </pc:sldMkLst>
      </pc:sldChg>
      <pc:sldChg chg="del">
        <pc:chgData name="D Callanan" userId="951668ec-da26-491a-9b8a-af24bfeff26b" providerId="ADAL" clId="{4385197E-8998-420E-9328-17A8C304C8D0}" dt="2022-07-07T09:28:26.207" v="10" actId="2696"/>
        <pc:sldMkLst>
          <pc:docMk/>
          <pc:sldMk cId="1863406537" sldId="312"/>
        </pc:sldMkLst>
      </pc:sldChg>
      <pc:sldChg chg="del">
        <pc:chgData name="D Callanan" userId="951668ec-da26-491a-9b8a-af24bfeff26b" providerId="ADAL" clId="{4385197E-8998-420E-9328-17A8C304C8D0}" dt="2022-07-07T09:28:26.234" v="13" actId="2696"/>
        <pc:sldMkLst>
          <pc:docMk/>
          <pc:sldMk cId="3851842513" sldId="313"/>
        </pc:sldMkLst>
      </pc:sldChg>
      <pc:sldChg chg="del">
        <pc:chgData name="D Callanan" userId="951668ec-da26-491a-9b8a-af24bfeff26b" providerId="ADAL" clId="{4385197E-8998-420E-9328-17A8C304C8D0}" dt="2022-07-07T09:28:26.410" v="33" actId="2696"/>
        <pc:sldMkLst>
          <pc:docMk/>
          <pc:sldMk cId="2399588845" sldId="314"/>
        </pc:sldMkLst>
      </pc:sldChg>
      <pc:sldChg chg="del">
        <pc:chgData name="D Callanan" userId="951668ec-da26-491a-9b8a-af24bfeff26b" providerId="ADAL" clId="{4385197E-8998-420E-9328-17A8C304C8D0}" dt="2022-07-07T09:28:26.436" v="36" actId="2696"/>
        <pc:sldMkLst>
          <pc:docMk/>
          <pc:sldMk cId="3175451844" sldId="315"/>
        </pc:sldMkLst>
      </pc:sldChg>
      <pc:sldChg chg="del">
        <pc:chgData name="D Callanan" userId="951668ec-da26-491a-9b8a-af24bfeff26b" providerId="ADAL" clId="{4385197E-8998-420E-9328-17A8C304C8D0}" dt="2022-07-07T09:28:26.225" v="12" actId="2696"/>
        <pc:sldMkLst>
          <pc:docMk/>
          <pc:sldMk cId="1973535610" sldId="316"/>
        </pc:sldMkLst>
      </pc:sldChg>
      <pc:sldChg chg="del">
        <pc:chgData name="D Callanan" userId="951668ec-da26-491a-9b8a-af24bfeff26b" providerId="ADAL" clId="{4385197E-8998-420E-9328-17A8C304C8D0}" dt="2022-07-07T09:28:26.454" v="38" actId="2696"/>
        <pc:sldMkLst>
          <pc:docMk/>
          <pc:sldMk cId="3764759371" sldId="317"/>
        </pc:sldMkLst>
      </pc:sldChg>
      <pc:sldChg chg="del">
        <pc:chgData name="D Callanan" userId="951668ec-da26-491a-9b8a-af24bfeff26b" providerId="ADAL" clId="{4385197E-8998-420E-9328-17A8C304C8D0}" dt="2022-07-07T09:28:26.470" v="39" actId="2696"/>
        <pc:sldMkLst>
          <pc:docMk/>
          <pc:sldMk cId="1313650403" sldId="318"/>
        </pc:sldMkLst>
      </pc:sldChg>
      <pc:sldChg chg="del">
        <pc:chgData name="D Callanan" userId="951668ec-da26-491a-9b8a-af24bfeff26b" providerId="ADAL" clId="{4385197E-8998-420E-9328-17A8C304C8D0}" dt="2022-07-07T09:28:26.481" v="40" actId="2696"/>
        <pc:sldMkLst>
          <pc:docMk/>
          <pc:sldMk cId="3996936567" sldId="319"/>
        </pc:sldMkLst>
      </pc:sldChg>
      <pc:sldChg chg="del">
        <pc:chgData name="D Callanan" userId="951668ec-da26-491a-9b8a-af24bfeff26b" providerId="ADAL" clId="{4385197E-8998-420E-9328-17A8C304C8D0}" dt="2022-07-07T09:28:26.511" v="42" actId="2696"/>
        <pc:sldMkLst>
          <pc:docMk/>
          <pc:sldMk cId="3299799544" sldId="320"/>
        </pc:sldMkLst>
      </pc:sldChg>
      <pc:sldChg chg="del">
        <pc:chgData name="D Callanan" userId="951668ec-da26-491a-9b8a-af24bfeff26b" providerId="ADAL" clId="{4385197E-8998-420E-9328-17A8C304C8D0}" dt="2022-07-07T09:28:26.515" v="43" actId="2696"/>
        <pc:sldMkLst>
          <pc:docMk/>
          <pc:sldMk cId="999973248" sldId="321"/>
        </pc:sldMkLst>
      </pc:sldChg>
      <pc:sldChg chg="del">
        <pc:chgData name="D Callanan" userId="951668ec-da26-491a-9b8a-af24bfeff26b" providerId="ADAL" clId="{4385197E-8998-420E-9328-17A8C304C8D0}" dt="2022-07-07T09:28:26.521" v="44" actId="2696"/>
        <pc:sldMkLst>
          <pc:docMk/>
          <pc:sldMk cId="3133000026" sldId="322"/>
        </pc:sldMkLst>
      </pc:sldChg>
      <pc:sldChg chg="del">
        <pc:chgData name="D Callanan" userId="951668ec-da26-491a-9b8a-af24bfeff26b" providerId="ADAL" clId="{4385197E-8998-420E-9328-17A8C304C8D0}" dt="2022-07-07T09:28:26.525" v="45" actId="2696"/>
        <pc:sldMkLst>
          <pc:docMk/>
          <pc:sldMk cId="1205305674" sldId="323"/>
        </pc:sldMkLst>
      </pc:sldChg>
      <pc:sldChg chg="del">
        <pc:chgData name="D Callanan" userId="951668ec-da26-491a-9b8a-af24bfeff26b" providerId="ADAL" clId="{4385197E-8998-420E-9328-17A8C304C8D0}" dt="2022-07-07T09:28:26.529" v="46" actId="2696"/>
        <pc:sldMkLst>
          <pc:docMk/>
          <pc:sldMk cId="440847724" sldId="324"/>
        </pc:sldMkLst>
      </pc:sldChg>
      <pc:sldChg chg="del">
        <pc:chgData name="D Callanan" userId="951668ec-da26-491a-9b8a-af24bfeff26b" providerId="ADAL" clId="{4385197E-8998-420E-9328-17A8C304C8D0}" dt="2022-07-07T09:28:26.535" v="47" actId="2696"/>
        <pc:sldMkLst>
          <pc:docMk/>
          <pc:sldMk cId="3764263820" sldId="325"/>
        </pc:sldMkLst>
      </pc:sldChg>
      <pc:sldChg chg="del">
        <pc:chgData name="D Callanan" userId="951668ec-da26-491a-9b8a-af24bfeff26b" providerId="ADAL" clId="{4385197E-8998-420E-9328-17A8C304C8D0}" dt="2022-07-07T09:28:26.539" v="48" actId="2696"/>
        <pc:sldMkLst>
          <pc:docMk/>
          <pc:sldMk cId="2925019411" sldId="326"/>
        </pc:sldMkLst>
      </pc:sldChg>
      <pc:sldChg chg="del">
        <pc:chgData name="D Callanan" userId="951668ec-da26-491a-9b8a-af24bfeff26b" providerId="ADAL" clId="{4385197E-8998-420E-9328-17A8C304C8D0}" dt="2022-07-07T09:28:26.543" v="49" actId="2696"/>
        <pc:sldMkLst>
          <pc:docMk/>
          <pc:sldMk cId="3981449818" sldId="327"/>
        </pc:sldMkLst>
      </pc:sldChg>
      <pc:sldChg chg="del">
        <pc:chgData name="D Callanan" userId="951668ec-da26-491a-9b8a-af24bfeff26b" providerId="ADAL" clId="{4385197E-8998-420E-9328-17A8C304C8D0}" dt="2022-07-07T09:28:26.547" v="50" actId="2696"/>
        <pc:sldMkLst>
          <pc:docMk/>
          <pc:sldMk cId="1741906566" sldId="328"/>
        </pc:sldMkLst>
      </pc:sldChg>
      <pc:sldChg chg="del">
        <pc:chgData name="D Callanan" userId="951668ec-da26-491a-9b8a-af24bfeff26b" providerId="ADAL" clId="{4385197E-8998-420E-9328-17A8C304C8D0}" dt="2022-07-07T09:28:26.556" v="51" actId="2696"/>
        <pc:sldMkLst>
          <pc:docMk/>
          <pc:sldMk cId="3804987382" sldId="329"/>
        </pc:sldMkLst>
      </pc:sldChg>
      <pc:sldChg chg="del">
        <pc:chgData name="D Callanan" userId="951668ec-da26-491a-9b8a-af24bfeff26b" providerId="ADAL" clId="{4385197E-8998-420E-9328-17A8C304C8D0}" dt="2022-07-07T09:28:26.574" v="53" actId="2696"/>
        <pc:sldMkLst>
          <pc:docMk/>
          <pc:sldMk cId="1381498716" sldId="330"/>
        </pc:sldMkLst>
      </pc:sldChg>
      <pc:sldChg chg="del">
        <pc:chgData name="D Callanan" userId="951668ec-da26-491a-9b8a-af24bfeff26b" providerId="ADAL" clId="{4385197E-8998-420E-9328-17A8C304C8D0}" dt="2022-07-07T09:28:26.593" v="54" actId="2696"/>
        <pc:sldMkLst>
          <pc:docMk/>
          <pc:sldMk cId="1254936297" sldId="331"/>
        </pc:sldMkLst>
      </pc:sldChg>
      <pc:sldChg chg="del">
        <pc:chgData name="D Callanan" userId="951668ec-da26-491a-9b8a-af24bfeff26b" providerId="ADAL" clId="{4385197E-8998-420E-9328-17A8C304C8D0}" dt="2022-07-07T09:28:26.602" v="55" actId="2696"/>
        <pc:sldMkLst>
          <pc:docMk/>
          <pc:sldMk cId="1137905501" sldId="332"/>
        </pc:sldMkLst>
      </pc:sldChg>
      <pc:sldChg chg="del">
        <pc:chgData name="D Callanan" userId="951668ec-da26-491a-9b8a-af24bfeff26b" providerId="ADAL" clId="{4385197E-8998-420E-9328-17A8C304C8D0}" dt="2022-07-07T09:28:26.613" v="56" actId="2696"/>
        <pc:sldMkLst>
          <pc:docMk/>
          <pc:sldMk cId="3224470510" sldId="333"/>
        </pc:sldMkLst>
      </pc:sldChg>
      <pc:sldChg chg="del">
        <pc:chgData name="D Callanan" userId="951668ec-da26-491a-9b8a-af24bfeff26b" providerId="ADAL" clId="{4385197E-8998-420E-9328-17A8C304C8D0}" dt="2022-07-07T09:28:26.444" v="37" actId="2696"/>
        <pc:sldMkLst>
          <pc:docMk/>
          <pc:sldMk cId="433830804" sldId="334"/>
        </pc:sldMkLst>
      </pc:sldChg>
      <pc:sldChg chg="del">
        <pc:chgData name="D Callanan" userId="951668ec-da26-491a-9b8a-af24bfeff26b" providerId="ADAL" clId="{4385197E-8998-420E-9328-17A8C304C8D0}" dt="2022-07-07T09:28:26.670" v="59" actId="2696"/>
        <pc:sldMkLst>
          <pc:docMk/>
          <pc:sldMk cId="2163885882" sldId="335"/>
        </pc:sldMkLst>
      </pc:sldChg>
      <pc:sldChg chg="del">
        <pc:chgData name="D Callanan" userId="951668ec-da26-491a-9b8a-af24bfeff26b" providerId="ADAL" clId="{4385197E-8998-420E-9328-17A8C304C8D0}" dt="2022-07-07T09:28:26.674" v="60" actId="2696"/>
        <pc:sldMkLst>
          <pc:docMk/>
          <pc:sldMk cId="170786330" sldId="336"/>
        </pc:sldMkLst>
      </pc:sldChg>
      <pc:sldChg chg="del">
        <pc:chgData name="D Callanan" userId="951668ec-da26-491a-9b8a-af24bfeff26b" providerId="ADAL" clId="{4385197E-8998-420E-9328-17A8C304C8D0}" dt="2022-07-07T09:28:26.683" v="61" actId="2696"/>
        <pc:sldMkLst>
          <pc:docMk/>
          <pc:sldMk cId="4291651230" sldId="337"/>
        </pc:sldMkLst>
      </pc:sldChg>
      <pc:sldChg chg="del">
        <pc:chgData name="D Callanan" userId="951668ec-da26-491a-9b8a-af24bfeff26b" providerId="ADAL" clId="{4385197E-8998-420E-9328-17A8C304C8D0}" dt="2022-07-07T09:28:26.693" v="62" actId="2696"/>
        <pc:sldMkLst>
          <pc:docMk/>
          <pc:sldMk cId="3399249832" sldId="338"/>
        </pc:sldMkLst>
      </pc:sldChg>
      <pc:sldChg chg="del">
        <pc:chgData name="D Callanan" userId="951668ec-da26-491a-9b8a-af24bfeff26b" providerId="ADAL" clId="{4385197E-8998-420E-9328-17A8C304C8D0}" dt="2022-07-07T09:28:26.701" v="63" actId="2696"/>
        <pc:sldMkLst>
          <pc:docMk/>
          <pc:sldMk cId="321683396" sldId="339"/>
        </pc:sldMkLst>
      </pc:sldChg>
      <pc:sldChg chg="del">
        <pc:chgData name="D Callanan" userId="951668ec-da26-491a-9b8a-af24bfeff26b" providerId="ADAL" clId="{4385197E-8998-420E-9328-17A8C304C8D0}" dt="2022-07-07T09:28:26.709" v="64" actId="2696"/>
        <pc:sldMkLst>
          <pc:docMk/>
          <pc:sldMk cId="2281434917" sldId="341"/>
        </pc:sldMkLst>
      </pc:sldChg>
      <pc:sldChg chg="del">
        <pc:chgData name="D Callanan" userId="951668ec-da26-491a-9b8a-af24bfeff26b" providerId="ADAL" clId="{4385197E-8998-420E-9328-17A8C304C8D0}" dt="2022-07-07T09:28:26.746" v="66" actId="2696"/>
        <pc:sldMkLst>
          <pc:docMk/>
          <pc:sldMk cId="2598186283" sldId="342"/>
        </pc:sldMkLst>
      </pc:sldChg>
      <pc:sldChg chg="del">
        <pc:chgData name="D Callanan" userId="951668ec-da26-491a-9b8a-af24bfeff26b" providerId="ADAL" clId="{4385197E-8998-420E-9328-17A8C304C8D0}" dt="2022-07-07T09:28:26.749" v="67" actId="2696"/>
        <pc:sldMkLst>
          <pc:docMk/>
          <pc:sldMk cId="3267202545" sldId="343"/>
        </pc:sldMkLst>
      </pc:sldChg>
      <pc:sldChg chg="del">
        <pc:chgData name="D Callanan" userId="951668ec-da26-491a-9b8a-af24bfeff26b" providerId="ADAL" clId="{4385197E-8998-420E-9328-17A8C304C8D0}" dt="2022-07-07T09:28:26.754" v="68" actId="2696"/>
        <pc:sldMkLst>
          <pc:docMk/>
          <pc:sldMk cId="222154026" sldId="344"/>
        </pc:sldMkLst>
      </pc:sldChg>
      <pc:sldChg chg="del">
        <pc:chgData name="D Callanan" userId="951668ec-da26-491a-9b8a-af24bfeff26b" providerId="ADAL" clId="{4385197E-8998-420E-9328-17A8C304C8D0}" dt="2022-07-07T09:28:26.777" v="69" actId="2696"/>
        <pc:sldMkLst>
          <pc:docMk/>
          <pc:sldMk cId="176702961" sldId="345"/>
        </pc:sldMkLst>
      </pc:sldChg>
      <pc:sldChg chg="del">
        <pc:chgData name="D Callanan" userId="951668ec-da26-491a-9b8a-af24bfeff26b" providerId="ADAL" clId="{4385197E-8998-420E-9328-17A8C304C8D0}" dt="2022-07-07T09:28:26.785" v="70" actId="2696"/>
        <pc:sldMkLst>
          <pc:docMk/>
          <pc:sldMk cId="4114599541" sldId="346"/>
        </pc:sldMkLst>
      </pc:sldChg>
      <pc:sldChg chg="del">
        <pc:chgData name="D Callanan" userId="951668ec-da26-491a-9b8a-af24bfeff26b" providerId="ADAL" clId="{4385197E-8998-420E-9328-17A8C304C8D0}" dt="2022-07-07T09:28:26.630" v="57" actId="2696"/>
        <pc:sldMkLst>
          <pc:docMk/>
          <pc:sldMk cId="409108262" sldId="348"/>
        </pc:sldMkLst>
      </pc:sldChg>
      <pc:sldChg chg="del">
        <pc:chgData name="D Callanan" userId="951668ec-da26-491a-9b8a-af24bfeff26b" providerId="ADAL" clId="{4385197E-8998-420E-9328-17A8C304C8D0}" dt="2022-07-07T09:28:26.713" v="65" actId="2696"/>
        <pc:sldMkLst>
          <pc:docMk/>
          <pc:sldMk cId="3262866493" sldId="349"/>
        </pc:sldMkLst>
      </pc:sldChg>
      <pc:sldChg chg="del">
        <pc:chgData name="D Callanan" userId="951668ec-da26-491a-9b8a-af24bfeff26b" providerId="ADAL" clId="{4385197E-8998-420E-9328-17A8C304C8D0}" dt="2022-07-07T09:28:26.795" v="71" actId="2696"/>
        <pc:sldMkLst>
          <pc:docMk/>
          <pc:sldMk cId="525653015" sldId="350"/>
        </pc:sldMkLst>
      </pc:sldChg>
      <pc:sldChg chg="del">
        <pc:chgData name="D Callanan" userId="951668ec-da26-491a-9b8a-af24bfeff26b" providerId="ADAL" clId="{4385197E-8998-420E-9328-17A8C304C8D0}" dt="2022-07-07T09:28:26.830" v="74" actId="2696"/>
        <pc:sldMkLst>
          <pc:docMk/>
          <pc:sldMk cId="2097010845" sldId="352"/>
        </pc:sldMkLst>
      </pc:sldChg>
      <pc:sldChg chg="del">
        <pc:chgData name="D Callanan" userId="951668ec-da26-491a-9b8a-af24bfeff26b" providerId="ADAL" clId="{4385197E-8998-420E-9328-17A8C304C8D0}" dt="2022-07-07T09:28:26.843" v="75" actId="2696"/>
        <pc:sldMkLst>
          <pc:docMk/>
          <pc:sldMk cId="2179977906" sldId="353"/>
        </pc:sldMkLst>
      </pc:sldChg>
      <pc:sldChg chg="del">
        <pc:chgData name="D Callanan" userId="951668ec-da26-491a-9b8a-af24bfeff26b" providerId="ADAL" clId="{4385197E-8998-420E-9328-17A8C304C8D0}" dt="2022-07-07T09:28:26.852" v="76" actId="2696"/>
        <pc:sldMkLst>
          <pc:docMk/>
          <pc:sldMk cId="668449113" sldId="354"/>
        </pc:sldMkLst>
      </pc:sldChg>
      <pc:sldChg chg="del">
        <pc:chgData name="D Callanan" userId="951668ec-da26-491a-9b8a-af24bfeff26b" providerId="ADAL" clId="{4385197E-8998-420E-9328-17A8C304C8D0}" dt="2022-07-07T09:28:26.857" v="77" actId="2696"/>
        <pc:sldMkLst>
          <pc:docMk/>
          <pc:sldMk cId="2981031509" sldId="355"/>
        </pc:sldMkLst>
      </pc:sldChg>
      <pc:sldChg chg="del">
        <pc:chgData name="D Callanan" userId="951668ec-da26-491a-9b8a-af24bfeff26b" providerId="ADAL" clId="{4385197E-8998-420E-9328-17A8C304C8D0}" dt="2022-07-07T09:28:26.865" v="78" actId="2696"/>
        <pc:sldMkLst>
          <pc:docMk/>
          <pc:sldMk cId="3570269886" sldId="356"/>
        </pc:sldMkLst>
      </pc:sldChg>
      <pc:sldChg chg="del">
        <pc:chgData name="D Callanan" userId="951668ec-da26-491a-9b8a-af24bfeff26b" providerId="ADAL" clId="{4385197E-8998-420E-9328-17A8C304C8D0}" dt="2022-07-07T09:28:26.872" v="79" actId="2696"/>
        <pc:sldMkLst>
          <pc:docMk/>
          <pc:sldMk cId="3712067077" sldId="357"/>
        </pc:sldMkLst>
      </pc:sldChg>
      <pc:sldChg chg="del">
        <pc:chgData name="D Callanan" userId="951668ec-da26-491a-9b8a-af24bfeff26b" providerId="ADAL" clId="{4385197E-8998-420E-9328-17A8C304C8D0}" dt="2022-07-07T09:28:26.878" v="80" actId="2696"/>
        <pc:sldMkLst>
          <pc:docMk/>
          <pc:sldMk cId="3530061927" sldId="358"/>
        </pc:sldMkLst>
      </pc:sldChg>
      <pc:sldChg chg="del">
        <pc:chgData name="D Callanan" userId="951668ec-da26-491a-9b8a-af24bfeff26b" providerId="ADAL" clId="{4385197E-8998-420E-9328-17A8C304C8D0}" dt="2022-07-07T09:28:26.884" v="81" actId="2696"/>
        <pc:sldMkLst>
          <pc:docMk/>
          <pc:sldMk cId="4241397576" sldId="359"/>
        </pc:sldMkLst>
      </pc:sldChg>
      <pc:sldChg chg="del">
        <pc:chgData name="D Callanan" userId="951668ec-da26-491a-9b8a-af24bfeff26b" providerId="ADAL" clId="{4385197E-8998-420E-9328-17A8C304C8D0}" dt="2022-07-07T09:28:26.890" v="82" actId="2696"/>
        <pc:sldMkLst>
          <pc:docMk/>
          <pc:sldMk cId="2013688547" sldId="360"/>
        </pc:sldMkLst>
      </pc:sldChg>
      <pc:sldChg chg="del">
        <pc:chgData name="D Callanan" userId="951668ec-da26-491a-9b8a-af24bfeff26b" providerId="ADAL" clId="{4385197E-8998-420E-9328-17A8C304C8D0}" dt="2022-07-07T09:28:26.901" v="83" actId="2696"/>
        <pc:sldMkLst>
          <pc:docMk/>
          <pc:sldMk cId="1389826537" sldId="361"/>
        </pc:sldMkLst>
      </pc:sldChg>
      <pc:sldChg chg="del">
        <pc:chgData name="D Callanan" userId="951668ec-da26-491a-9b8a-af24bfeff26b" providerId="ADAL" clId="{4385197E-8998-420E-9328-17A8C304C8D0}" dt="2022-07-07T09:28:26.907" v="84" actId="2696"/>
        <pc:sldMkLst>
          <pc:docMk/>
          <pc:sldMk cId="4245670815" sldId="362"/>
        </pc:sldMkLst>
      </pc:sldChg>
      <pc:sldChg chg="del">
        <pc:chgData name="D Callanan" userId="951668ec-da26-491a-9b8a-af24bfeff26b" providerId="ADAL" clId="{4385197E-8998-420E-9328-17A8C304C8D0}" dt="2022-07-07T09:28:26.912" v="85" actId="2696"/>
        <pc:sldMkLst>
          <pc:docMk/>
          <pc:sldMk cId="3051013765" sldId="363"/>
        </pc:sldMkLst>
      </pc:sldChg>
      <pc:sldChg chg="del">
        <pc:chgData name="D Callanan" userId="951668ec-da26-491a-9b8a-af24bfeff26b" providerId="ADAL" clId="{4385197E-8998-420E-9328-17A8C304C8D0}" dt="2022-07-07T09:28:26.825" v="73" actId="2696"/>
        <pc:sldMkLst>
          <pc:docMk/>
          <pc:sldMk cId="4209801842" sldId="364"/>
        </pc:sldMkLst>
      </pc:sldChg>
      <pc:sldChg chg="del">
        <pc:chgData name="D Callanan" userId="951668ec-da26-491a-9b8a-af24bfeff26b" providerId="ADAL" clId="{4385197E-8998-420E-9328-17A8C304C8D0}" dt="2022-07-07T09:28:26.564" v="52" actId="2696"/>
        <pc:sldMkLst>
          <pc:docMk/>
          <pc:sldMk cId="4291414444" sldId="365"/>
        </pc:sldMkLst>
      </pc:sldChg>
      <pc:sldChg chg="del">
        <pc:chgData name="D Callanan" userId="951668ec-da26-491a-9b8a-af24bfeff26b" providerId="ADAL" clId="{4385197E-8998-420E-9328-17A8C304C8D0}" dt="2022-07-07T09:28:26.502" v="41" actId="2696"/>
        <pc:sldMkLst>
          <pc:docMk/>
          <pc:sldMk cId="1344369428" sldId="366"/>
        </pc:sldMkLst>
      </pc:sldChg>
      <pc:sldChg chg="del">
        <pc:chgData name="D Callanan" userId="951668ec-da26-491a-9b8a-af24bfeff26b" providerId="ADAL" clId="{4385197E-8998-420E-9328-17A8C304C8D0}" dt="2022-07-07T09:28:26.810" v="72" actId="2696"/>
        <pc:sldMkLst>
          <pc:docMk/>
          <pc:sldMk cId="919278687" sldId="367"/>
        </pc:sldMkLst>
      </pc:sldChg>
      <pc:sldChg chg="del">
        <pc:chgData name="D Callanan" userId="951668ec-da26-491a-9b8a-af24bfeff26b" providerId="ADAL" clId="{4385197E-8998-420E-9328-17A8C304C8D0}" dt="2022-07-07T09:28:26.090" v="6" actId="2696"/>
        <pc:sldMkLst>
          <pc:docMk/>
          <pc:sldMk cId="2604075640" sldId="368"/>
        </pc:sldMkLst>
      </pc:sldChg>
      <pc:sldChg chg="del">
        <pc:chgData name="D Callanan" userId="951668ec-da26-491a-9b8a-af24bfeff26b" providerId="ADAL" clId="{4385197E-8998-420E-9328-17A8C304C8D0}" dt="2022-07-07T09:28:26.647" v="58" actId="2696"/>
        <pc:sldMkLst>
          <pc:docMk/>
          <pc:sldMk cId="1612691984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5AA-9953-4C9B-BD97-63BF67A07835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4738-69B6-434C-8045-73AB7BF2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Book Antiqua"/>
              </a:rPr>
              <a:t>7Ha Atoms, Elements, Compounds and Mixtures</a:t>
            </a:r>
            <a:r>
              <a:rPr lang="en-IE" sz="7200" dirty="0">
                <a:latin typeface="Book Antiqua"/>
              </a:rPr>
              <a:t>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3393518"/>
            <a:ext cx="4464651" cy="210778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4000" dirty="0"/>
              <a:t>Do Now: </a:t>
            </a:r>
          </a:p>
          <a:p>
            <a:r>
              <a:rPr lang="en-IE" sz="4000" dirty="0"/>
              <a:t> What makes up a piece of gold?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07/07/2022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The gold standard: what is behind bullion's best run in years?">
            <a:extLst>
              <a:ext uri="{FF2B5EF4-FFF2-40B4-BE49-F238E27FC236}">
                <a16:creationId xmlns:a16="http://schemas.microsoft.com/office/drawing/2014/main" id="{CC4FAFD4-2397-45F4-B02F-5C7E69954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5540"/>
            <a:ext cx="5233988" cy="39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2D7D5-338C-43ED-B531-B32A6B5E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88" y="1822426"/>
            <a:ext cx="4389024" cy="3213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04309-FB28-4AD5-A385-3F166823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46" y="1556059"/>
            <a:ext cx="5541508" cy="4270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23B15-6D49-478A-98A6-EFEB195F9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703" y="1324822"/>
            <a:ext cx="6158593" cy="4732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150B0-E867-482B-8621-46D4BA9F1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823" y="1031421"/>
            <a:ext cx="6842351" cy="5249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9394C6-6A38-4676-90FB-3F5281CA9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823" y="800185"/>
            <a:ext cx="6719003" cy="5694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379A6-7D9C-4C39-B9C3-E453AA7C6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985" y="817793"/>
            <a:ext cx="7014026" cy="5249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B70E2-D2AD-44E8-B612-DDAA39B3C76B}"/>
              </a:ext>
            </a:extLst>
          </p:cNvPr>
          <p:cNvSpPr txBox="1"/>
          <p:nvPr/>
        </p:nvSpPr>
        <p:spPr>
          <a:xfrm>
            <a:off x="2792924" y="131346"/>
            <a:ext cx="648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Atom, Element, or Mixture?</a:t>
            </a:r>
          </a:p>
        </p:txBody>
      </p:sp>
    </p:spTree>
    <p:extLst>
      <p:ext uri="{BB962C8B-B14F-4D97-AF65-F5344CB8AC3E}">
        <p14:creationId xmlns:p14="http://schemas.microsoft.com/office/powerpoint/2010/main" val="34982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49" y="2461965"/>
            <a:ext cx="8615582" cy="3680360"/>
          </a:xfrm>
        </p:spPr>
      </p:pic>
      <p:sp>
        <p:nvSpPr>
          <p:cNvPr id="5" name="TextBox 4"/>
          <p:cNvSpPr txBox="1"/>
          <p:nvPr/>
        </p:nvSpPr>
        <p:spPr>
          <a:xfrm>
            <a:off x="733910" y="552769"/>
            <a:ext cx="10421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Classify the following as a compound, element or mixture. </a:t>
            </a:r>
          </a:p>
          <a:p>
            <a:endParaRPr lang="en-GB" sz="2800" dirty="0"/>
          </a:p>
          <a:p>
            <a:r>
              <a:rPr lang="en-GB" sz="2800" dirty="0"/>
              <a:t>C=compound, E=element, M=mixture.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5440" y="384048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5960" y="3870961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6160" y="388112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5440" y="565912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960" y="56591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98" y="5659119"/>
            <a:ext cx="6524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8742"/>
            <a:ext cx="9144000" cy="3957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4000" y="2875896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6600" y="2875895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9840" y="2875896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4000" y="484439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920" y="485455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9840" y="485455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611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30961"/>
            <a:ext cx="8507334" cy="2267535"/>
          </a:xfrm>
        </p:spPr>
      </p:pic>
      <p:sp>
        <p:nvSpPr>
          <p:cNvPr id="6" name="TextBox 5"/>
          <p:cNvSpPr txBox="1"/>
          <p:nvPr/>
        </p:nvSpPr>
        <p:spPr>
          <a:xfrm>
            <a:off x="3037840" y="266192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640" y="266192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5680" y="2661921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882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660"/>
            <a:ext cx="374904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723" y="543517"/>
            <a:ext cx="845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meant by chemically pure?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048067"/>
            <a:ext cx="2420936" cy="39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44761" y="4439921"/>
            <a:ext cx="3058477" cy="568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73725" y="5393914"/>
            <a:ext cx="1014207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Mineral water is not chemically pure because it does contain other substances.</a:t>
            </a:r>
          </a:p>
        </p:txBody>
      </p:sp>
    </p:spTree>
    <p:extLst>
      <p:ext uri="{BB962C8B-B14F-4D97-AF65-F5344CB8AC3E}">
        <p14:creationId xmlns:p14="http://schemas.microsoft.com/office/powerpoint/2010/main" val="16226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974" y="1366897"/>
            <a:ext cx="1057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Substances that are chemically pure are not _________. Chemically pure substances can either be made of one type of__________ or 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6600" y="4215452"/>
            <a:ext cx="817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compound   element   mixtures    water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0875" y="1335742"/>
            <a:ext cx="206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mixtures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2287" y="2468009"/>
            <a:ext cx="191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element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8080" y="2474892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compound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A0F9FB-729E-4631-9741-2A745A539729}"/>
              </a:ext>
            </a:extLst>
          </p:cNvPr>
          <p:cNvGrpSpPr/>
          <p:nvPr/>
        </p:nvGrpSpPr>
        <p:grpSpPr>
          <a:xfrm>
            <a:off x="7475764" y="212720"/>
            <a:ext cx="4716236" cy="659938"/>
            <a:chOff x="-1" y="411506"/>
            <a:chExt cx="4716236" cy="6599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41264-213E-4C2C-87B1-68EF718940B0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C46351-BAA3-4658-89D2-68CD47AD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snucleus.org/membership/html/k-6/wc/atmosphere/5/images/wcat5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" y="1424634"/>
            <a:ext cx="6886947" cy="34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7509" y="1813354"/>
            <a:ext cx="2856655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This is a pie chart showing the composition of 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9808" y="5278397"/>
            <a:ext cx="99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Air </a:t>
            </a:r>
            <a:r>
              <a:rPr lang="en-GB" sz="3600" u="sng" dirty="0"/>
              <a:t>is/is not</a:t>
            </a:r>
            <a:r>
              <a:rPr lang="en-GB" sz="3600" dirty="0"/>
              <a:t> a chemically pure substance because…</a:t>
            </a:r>
            <a:endParaRPr lang="en-GB" sz="3600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2015CE-C0ED-44E5-9358-26181612B5E0}"/>
              </a:ext>
            </a:extLst>
          </p:cNvPr>
          <p:cNvGrpSpPr/>
          <p:nvPr/>
        </p:nvGrpSpPr>
        <p:grpSpPr>
          <a:xfrm>
            <a:off x="7475764" y="178262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B95E77-566B-479C-9646-3D6936A00A2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F9609-F06E-433E-8EDD-BE375EC7B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14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43" y="907257"/>
            <a:ext cx="9448714" cy="50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4897" y="2017370"/>
            <a:ext cx="6733010" cy="2876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40083" y="2847367"/>
            <a:ext cx="6759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Classify the following as a compound, element or mixture. </a:t>
            </a:r>
          </a:p>
          <a:p>
            <a:r>
              <a:rPr lang="en-GB" sz="2400" dirty="0"/>
              <a:t>C=compound, E=element, M=mixture</a:t>
            </a:r>
            <a:r>
              <a:rPr lang="en-GB" sz="2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451" y="2015654"/>
            <a:ext cx="6759384" cy="29253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760" y="2515040"/>
            <a:ext cx="6858003" cy="1827925"/>
          </a:xfrm>
        </p:spPr>
      </p:pic>
    </p:spTree>
    <p:extLst>
      <p:ext uri="{BB962C8B-B14F-4D97-AF65-F5344CB8AC3E}">
        <p14:creationId xmlns:p14="http://schemas.microsoft.com/office/powerpoint/2010/main" val="147624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Describe the difference between a mixture and pure substance.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Recall the names of the most important gases that are mixed together in air.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State that all matter is made up of tiny particles called atoms. </a:t>
            </a:r>
            <a:endParaRPr lang="en-GB" altLang="en-US" sz="2800">
              <a:solidFill>
                <a:srgbClr val="006786"/>
              </a:solidFill>
              <a:latin typeface="Arial" charset="0"/>
            </a:endParaRPr>
          </a:p>
          <a:p>
            <a:pPr marL="538163" lvl="1" indent="-358775">
              <a:spcBef>
                <a:spcPct val="40000"/>
              </a:spcBef>
              <a:buNone/>
            </a:pPr>
            <a:endParaRPr lang="en-GB" altLang="en-US" sz="2800">
              <a:latin typeface="Arial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188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20063"/>
              </p:ext>
            </p:extLst>
          </p:nvPr>
        </p:nvGraphicFramePr>
        <p:xfrm>
          <a:off x="901093" y="2205718"/>
          <a:ext cx="1009428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142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04714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Element Compound or Mixture Worksheet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901093" y="745521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Explain the differences between elements, compounds and mixtures (with reference to elements being substances that cannot be broken down into anything simpler by chemical means).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Explain the difference between an atom and a molecule.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Interpret particle models of mixtures, atoms, molecules, elements and compounds. 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37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Explain, in terms of atoms and particles, how air is a mixture of elements, compounds, atoms and molecules.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Represent atoms, molecules of elements and simple compounds using a model. </a:t>
            </a:r>
          </a:p>
        </p:txBody>
      </p:sp>
      <p:sp>
        <p:nvSpPr>
          <p:cNvPr id="102404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95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6"/>
            <a:ext cx="8207375" cy="2879725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  <a:buNone/>
            </a:pPr>
            <a:endParaRPr lang="en-GB" altLang="en-US" sz="2800"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>
                <a:latin typeface="Arial" charset="0"/>
              </a:rPr>
              <a:t>Recall that atoms can be joined together by bonds and that bonds affect the shape of a molecule. </a:t>
            </a:r>
          </a:p>
        </p:txBody>
      </p:sp>
      <p:sp>
        <p:nvSpPr>
          <p:cNvPr id="101380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64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871" y="508750"/>
            <a:ext cx="744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are atoms?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9" y="1503694"/>
            <a:ext cx="4207693" cy="27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80" y="3031240"/>
            <a:ext cx="4327071" cy="32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8280" y="1431440"/>
            <a:ext cx="562247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Atoms are like traditional Lego bricks!</a:t>
            </a:r>
          </a:p>
          <a:p>
            <a:r>
              <a:rPr lang="en-GB" sz="2800" dirty="0"/>
              <a:t>There are a bout 100 hundred different types…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249" y="4710407"/>
            <a:ext cx="52197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…that can be connected to form billions of different shapes!</a:t>
            </a:r>
          </a:p>
        </p:txBody>
      </p:sp>
    </p:spTree>
    <p:extLst>
      <p:ext uri="{BB962C8B-B14F-4D97-AF65-F5344CB8AC3E}">
        <p14:creationId xmlns:p14="http://schemas.microsoft.com/office/powerpoint/2010/main" val="1368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986" y="893393"/>
            <a:ext cx="1057002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4000" dirty="0"/>
              <a:t>An </a:t>
            </a:r>
            <a:r>
              <a:rPr lang="en-GB" sz="4000" b="1" dirty="0"/>
              <a:t>atom</a:t>
            </a:r>
            <a:r>
              <a:rPr lang="en-GB" sz="4000" dirty="0"/>
              <a:t> is the smallest particle of a substance that can exist by itself or join with other atoms to form a </a:t>
            </a:r>
            <a:r>
              <a:rPr lang="en-GB" sz="4000" b="1" dirty="0"/>
              <a:t>molecule</a:t>
            </a:r>
            <a:r>
              <a:rPr lang="en-GB" sz="4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986" y="3046687"/>
            <a:ext cx="105700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A </a:t>
            </a:r>
            <a:r>
              <a:rPr lang="en-GB" sz="4000" b="1" dirty="0"/>
              <a:t>molecule</a:t>
            </a:r>
            <a:r>
              <a:rPr lang="en-GB" sz="4000" dirty="0"/>
              <a:t> is two or more </a:t>
            </a:r>
            <a:r>
              <a:rPr lang="en-GB" sz="4000" b="1" dirty="0"/>
              <a:t>atoms </a:t>
            </a:r>
            <a:r>
              <a:rPr lang="en-GB" sz="4000" dirty="0"/>
              <a:t>joined together.</a:t>
            </a:r>
          </a:p>
        </p:txBody>
      </p:sp>
      <p:sp>
        <p:nvSpPr>
          <p:cNvPr id="7" name="Oval 6"/>
          <p:cNvSpPr/>
          <p:nvPr/>
        </p:nvSpPr>
        <p:spPr>
          <a:xfrm>
            <a:off x="1836560" y="3943643"/>
            <a:ext cx="664029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7168" y="4770880"/>
            <a:ext cx="664029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23115" y="5040086"/>
            <a:ext cx="194854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23564" y="4275658"/>
            <a:ext cx="685800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58" y="4723401"/>
            <a:ext cx="7127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55197" y="5623979"/>
            <a:ext cx="162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Atoms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6271" y="6124803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Molecule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71677-EDE5-45E0-8EBE-27D88CCC345B}"/>
              </a:ext>
            </a:extLst>
          </p:cNvPr>
          <p:cNvGrpSpPr/>
          <p:nvPr/>
        </p:nvGrpSpPr>
        <p:grpSpPr>
          <a:xfrm>
            <a:off x="8993875" y="134988"/>
            <a:ext cx="3198125" cy="646331"/>
            <a:chOff x="8993875" y="93140"/>
            <a:chExt cx="3198125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EA4C06-9431-49B9-A20A-8E9424078D39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F242E1-8A85-4ECC-B7D2-A9046127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0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534" y="1391006"/>
            <a:ext cx="729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substance only made up of one type of atom is called an </a:t>
            </a:r>
            <a:r>
              <a:rPr lang="en-GB" sz="4000" b="1" dirty="0"/>
              <a:t>element</a:t>
            </a:r>
            <a:r>
              <a:rPr lang="en-GB" sz="4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90" y="241614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90" y="18056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90" y="11833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40" y="11833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62" y="18056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40" y="241614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40" y="179384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40" y="11833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03989" y="4005104"/>
            <a:ext cx="741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substance only made up of two or more different types of atoms is called a </a:t>
            </a:r>
            <a:r>
              <a:rPr lang="en-GB" sz="4000" b="1" dirty="0"/>
              <a:t>compound</a:t>
            </a:r>
            <a:r>
              <a:rPr lang="en-GB" sz="40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76BB8A-5E89-4F5A-8CD6-EA04D83AFCB6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4F7C8B-2DAE-4341-882E-F96B006D3B4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9F5030-5904-4580-8E35-6EE18A6D4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88924F33-4D84-402B-BCC5-9F099AA5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67" y="2415241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E54BEDC-7784-4603-A416-22DCFF48A49C}"/>
              </a:ext>
            </a:extLst>
          </p:cNvPr>
          <p:cNvSpPr/>
          <p:nvPr/>
        </p:nvSpPr>
        <p:spPr>
          <a:xfrm>
            <a:off x="2069181" y="4243815"/>
            <a:ext cx="1090499" cy="10559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8EEBFE-4439-46D7-B418-C8076EB2457C}"/>
              </a:ext>
            </a:extLst>
          </p:cNvPr>
          <p:cNvSpPr/>
          <p:nvPr/>
        </p:nvSpPr>
        <p:spPr>
          <a:xfrm>
            <a:off x="1726280" y="3797502"/>
            <a:ext cx="685800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5FBC9B8D-F493-4125-A786-2AFC23AC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4" y="5064101"/>
            <a:ext cx="7127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35084"/>
              </p:ext>
            </p:extLst>
          </p:nvPr>
        </p:nvGraphicFramePr>
        <p:xfrm>
          <a:off x="2743200" y="624840"/>
          <a:ext cx="6766560" cy="531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 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484880" y="1259840"/>
            <a:ext cx="152400" cy="172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21" y="2122012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79" y="738506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80" y="82645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87" y="222011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1" y="205581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1" y="133492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14" y="225107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31840" y="1162210"/>
            <a:ext cx="243840" cy="27035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54" y="2133759"/>
            <a:ext cx="268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4" y="1987709"/>
            <a:ext cx="268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75680" y="1100375"/>
            <a:ext cx="152400" cy="172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01" y="135191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7" y="1860551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64" y="221964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4" y="205438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7" y="2316798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99680" y="2512060"/>
            <a:ext cx="375920" cy="3891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20" y="3544888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47" y="1719421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59" y="1673067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46" y="2109629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1" y="2486898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7975600" y="2515155"/>
            <a:ext cx="375920" cy="3891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59" y="2087405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14" y="209343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2" y="1704975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3" y="368443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62" y="43776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78" y="47856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21" y="43665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95" y="437705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82" y="4785044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1" y="477456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70" y="47856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35" y="519366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2" y="5182554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82" y="51931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43776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487603" y="4188859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697596" y="4285778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143559" y="3888424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8866189" y="3636727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391084" y="4893231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790306" y="4954351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95" y="4664235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8" y="3544888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9" y="4075907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29" y="404233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83" y="439166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96" y="3693162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78" y="4856720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14" y="528224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27" y="5348847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811" y="465359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4321" y="2909967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50675" y="5563952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89116" y="5563952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0160" y="290433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COMPOUND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80166" y="5555221"/>
            <a:ext cx="148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COMPOUND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87603" y="290433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COMPOUND</a:t>
            </a:r>
          </a:p>
        </p:txBody>
      </p:sp>
    </p:spTree>
    <p:extLst>
      <p:ext uri="{BB962C8B-B14F-4D97-AF65-F5344CB8AC3E}">
        <p14:creationId xmlns:p14="http://schemas.microsoft.com/office/powerpoint/2010/main" val="32337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" grpId="0"/>
      <p:bldP spid="63" grpId="0"/>
      <p:bldP spid="10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793" y="490879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water?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48341"/>
            <a:ext cx="3759200" cy="27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10241280" y="1868549"/>
            <a:ext cx="216647" cy="1096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8672158" y="1868549"/>
            <a:ext cx="1569122" cy="8567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81440" y="1436830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Hydrogen atoms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330914" y="4012880"/>
            <a:ext cx="1319306" cy="6637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90567" y="455021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Oxygen atom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525" y="1880388"/>
            <a:ext cx="6356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is a _________ made up of the ________ oxygen and ________. The oxygen atom is joined to two hydrogen atoms to make a ________ of water.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9760" y="5360637"/>
            <a:ext cx="83515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hydrogen   molecule   compound   elements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393" y="2394785"/>
            <a:ext cx="165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hydrogen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2880" y="188038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compound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120" y="2388149"/>
            <a:ext cx="163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elements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9527" y="3365266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molecule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177B87-572F-4276-BC34-6E285667F17E}"/>
              </a:ext>
            </a:extLst>
          </p:cNvPr>
          <p:cNvGrpSpPr/>
          <p:nvPr/>
        </p:nvGrpSpPr>
        <p:grpSpPr>
          <a:xfrm>
            <a:off x="7475764" y="212720"/>
            <a:ext cx="4716236" cy="659938"/>
            <a:chOff x="-1" y="411506"/>
            <a:chExt cx="4716236" cy="6599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6D57FE-428C-4B22-9438-852E92BD5F57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CE60D3C-3268-491A-BCA6-4F344AE6B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3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23" y="39834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 mixture?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8" y="1531333"/>
            <a:ext cx="3566160" cy="24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15" y="1531333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22" y="1531333"/>
            <a:ext cx="2987040" cy="24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8423" y="4182695"/>
            <a:ext cx="323088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is a mixture of sweets. It is a collection of different types of sweets.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4787" y="4305136"/>
            <a:ext cx="311511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is not a mixture of sweets. There is only one type of sweet.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9310" y="4305136"/>
            <a:ext cx="304800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different types of sweets can be separated.</a:t>
            </a:r>
          </a:p>
        </p:txBody>
      </p:sp>
    </p:spTree>
    <p:extLst>
      <p:ext uri="{BB962C8B-B14F-4D97-AF65-F5344CB8AC3E}">
        <p14:creationId xmlns:p14="http://schemas.microsoft.com/office/powerpoint/2010/main" val="618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BA8-C241-42C0-8BE1-2A262F005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1135438"/>
            <a:ext cx="11456893" cy="1538587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A mixture is made from different substances that are not chemically joined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536584-0EC5-4A3E-ADB8-97E33EFA5BC0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C6FF50-6D97-43A2-8C97-8927EBB97595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CBB416-E1C4-499C-9E81-F9ED4D31B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8" name="Picture 4" descr="Image result for compounds mixtures elements">
            <a:extLst>
              <a:ext uri="{FF2B5EF4-FFF2-40B4-BE49-F238E27FC236}">
                <a16:creationId xmlns:a16="http://schemas.microsoft.com/office/drawing/2014/main" id="{382BD854-FC1D-4814-A7A5-0D870F8F4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0"/>
          <a:stretch/>
        </p:blipFill>
        <p:spPr bwMode="auto">
          <a:xfrm>
            <a:off x="2769710" y="2819870"/>
            <a:ext cx="6652577" cy="35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6926-CE8C-484B-B7BF-48951420B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8C87-D2EB-4051-9ADC-4F9C2422107A}">
  <ds:schemaRefs>
    <ds:schemaRef ds:uri="http://www.w3.org/XML/1998/namespace"/>
    <ds:schemaRef ds:uri="http://purl.org/dc/terms/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90E230-7BD7-45E3-83F3-8382B25B2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1136</TotalTime>
  <Words>624</Words>
  <Application>Microsoft Office PowerPoint</Application>
  <PresentationFormat>Widescreen</PresentationFormat>
  <Paragraphs>104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Office Theme</vt:lpstr>
      <vt:lpstr>7Ha Atoms, Elements, Compounds and Mixtures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2021-03-08T08:24:49Z</dcterms:created>
  <dcterms:modified xsi:type="dcterms:W3CDTF">2022-07-07T09:29:19Z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