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6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6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3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3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1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3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8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3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3" r:id="rId6"/>
    <p:sldLayoutId id="2147483718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0.deviantart.com/art/Ghana-Grunge-Flag-15346233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mdp.ucc.edu.gh/e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0.deviantart.com/art/Ghana-Grunge-Flag-15346233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A5F35F4-E74E-4AA4-A6C4-056D8D305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72427" y="782595"/>
            <a:ext cx="4085945" cy="27273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82595"/>
            <a:ext cx="5334000" cy="2727367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dirty="0">
                <a:solidFill>
                  <a:srgbClr val="FF0000"/>
                </a:solidFill>
              </a:rPr>
              <a:t>Facts</a:t>
            </a:r>
            <a:r>
              <a:rPr lang="en-US" sz="8000" dirty="0"/>
              <a:t> </a:t>
            </a:r>
            <a:r>
              <a:rPr lang="en-US" sz="8000" dirty="0">
                <a:solidFill>
                  <a:srgbClr val="FFFF00"/>
                </a:solidFill>
              </a:rPr>
              <a:t>about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8000" dirty="0">
                <a:solidFill>
                  <a:srgbClr val="00B050"/>
                </a:solidFill>
              </a:rPr>
              <a:t>Ghana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7E50A68-6231-4770-8FD1-D0CCCB957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By Bobbi-Jo Abraham 8P1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73950-B8C8-45D0-9474-FD4DDF7E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34" y="2307867"/>
            <a:ext cx="4745505" cy="1666499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culture</a:t>
            </a:r>
            <a:r>
              <a:rPr lang="en-US" sz="7200" b="1" dirty="0"/>
              <a:t> </a:t>
            </a:r>
            <a:r>
              <a:rPr lang="en-US" sz="7200" b="1" dirty="0">
                <a:solidFill>
                  <a:srgbClr val="FFFF00"/>
                </a:solidFill>
              </a:rPr>
              <a:t>and</a:t>
            </a:r>
            <a:r>
              <a:rPr lang="en-US" sz="7200" b="1" dirty="0"/>
              <a:t> </a:t>
            </a:r>
            <a:r>
              <a:rPr lang="en-US" sz="7200" b="1" dirty="0">
                <a:solidFill>
                  <a:srgbClr val="00B050"/>
                </a:solidFill>
              </a:rPr>
              <a:t>tradition</a:t>
            </a:r>
          </a:p>
          <a:p>
            <a:endParaRPr lang="en-US" sz="7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15F2-8D6D-490A-B79C-45BC0090B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2000" b="1" dirty="0"/>
              <a:t> Traditionally, Ghana as a nation was divided into three different castes namely, royals, commoners, and slaves. Up to date, the traditional class stratification is still recognized although slavery is not prominent in today’s Ghana.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000" b="1" dirty="0"/>
              <a:t> Ghana uses English as their official language which however has a distinctive West African Accent.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4" descr="A picture containing person, outdoor, dancer, people&#10;&#10;Description automatically generated">
            <a:extLst>
              <a:ext uri="{FF2B5EF4-FFF2-40B4-BE49-F238E27FC236}">
                <a16:creationId xmlns:a16="http://schemas.microsoft.com/office/drawing/2014/main" id="{E872005C-B772-4BCD-BBB0-2A7C68BF0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41932" y="1708308"/>
            <a:ext cx="4369112" cy="23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8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05B3-2D5F-4908-8F20-24776AC5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3" y="172065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Ghana’s</a:t>
            </a:r>
            <a:r>
              <a:rPr lang="en-US" sz="7200" dirty="0"/>
              <a:t> </a:t>
            </a:r>
            <a:br>
              <a:rPr lang="en-US" sz="7200" dirty="0"/>
            </a:br>
            <a:r>
              <a:rPr lang="en-US" sz="7200" dirty="0">
                <a:solidFill>
                  <a:srgbClr val="FFFF00"/>
                </a:solidFill>
              </a:rPr>
              <a:t>interesting</a:t>
            </a:r>
            <a:r>
              <a:rPr lang="en-US" sz="7200" dirty="0"/>
              <a:t> </a:t>
            </a:r>
            <a:br>
              <a:rPr lang="en-US" sz="7200" dirty="0"/>
            </a:br>
            <a:r>
              <a:rPr lang="en-US" sz="7200" dirty="0">
                <a:solidFill>
                  <a:srgbClr val="00B050"/>
                </a:solidFill>
              </a:rPr>
              <a:t>history</a:t>
            </a:r>
          </a:p>
          <a:p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0776A-7398-4B19-AA28-66032CA16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dirty="0">
                <a:ea typeface="+mn-lt"/>
                <a:cs typeface="+mn-lt"/>
              </a:rPr>
              <a:t>Ghana was </a:t>
            </a:r>
            <a:r>
              <a:rPr lang="en-US" b="1" dirty="0">
                <a:ea typeface="+mn-lt"/>
                <a:cs typeface="+mn-lt"/>
              </a:rPr>
              <a:t>the first country to gain independence in West Africa</a:t>
            </a:r>
            <a:r>
              <a:rPr lang="en-US" dirty="0">
                <a:ea typeface="+mn-lt"/>
                <a:cs typeface="+mn-lt"/>
              </a:rPr>
              <a:t> from the British people.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dirty="0">
                <a:ea typeface="+mn-lt"/>
                <a:cs typeface="+mn-lt"/>
              </a:rPr>
              <a:t>The country </a:t>
            </a:r>
            <a:r>
              <a:rPr lang="en-US" b="1" dirty="0">
                <a:ea typeface="+mn-lt"/>
                <a:cs typeface="+mn-lt"/>
              </a:rPr>
              <a:t>was named after</a:t>
            </a:r>
            <a:r>
              <a:rPr lang="en-US" dirty="0">
                <a:ea typeface="+mn-lt"/>
                <a:cs typeface="+mn-lt"/>
              </a:rPr>
              <a:t> the medieval empire of West Africa which initially was Wagadugu.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dirty="0">
                <a:ea typeface="+mn-lt"/>
                <a:cs typeface="+mn-lt"/>
              </a:rPr>
              <a:t>Ghana </a:t>
            </a:r>
            <a:r>
              <a:rPr lang="en-US" b="1" dirty="0">
                <a:ea typeface="+mn-lt"/>
                <a:cs typeface="+mn-lt"/>
              </a:rPr>
              <a:t>before 1957 was commonly known as the Gold Coast</a:t>
            </a:r>
            <a:r>
              <a:rPr lang="en-US" dirty="0">
                <a:ea typeface="+mn-lt"/>
                <a:cs typeface="+mn-lt"/>
              </a:rPr>
              <a:t> due to the availability of gold along the rivers </a:t>
            </a:r>
            <a:r>
              <a:rPr lang="en-US" dirty="0" err="1">
                <a:ea typeface="+mn-lt"/>
                <a:cs typeface="+mn-lt"/>
              </a:rPr>
              <a:t>Ankobra</a:t>
            </a:r>
            <a:r>
              <a:rPr lang="en-US" dirty="0">
                <a:ea typeface="+mn-lt"/>
                <a:cs typeface="+mn-lt"/>
              </a:rPr>
              <a:t> and Volta.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83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874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DF7772FF-E650-4FD9-AC78-8398A7CD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06" y="1424315"/>
            <a:ext cx="4369112" cy="29163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0849C-9BC8-4961-AB77-7263F7E26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891" y="1790573"/>
            <a:ext cx="4745505" cy="32807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1800" b="1" dirty="0"/>
              <a:t>Most of the Ghanaian foods are traditional reflective of the country’s history as well as agriculture.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1800" b="1" dirty="0"/>
              <a:t>The delicacy for most people is boiled cassava, plantains, and yams which are rolled into balls commonly known as fufu.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1800" b="1" dirty="0"/>
              <a:t>Most, if not all dishes in Ghana are spiced up mainly with chilies and red peppers.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1800" b="1" dirty="0"/>
              <a:t>Ghanaians celebrate a dancing festival held annually and most of their celebrities are known globally as not allowing their wealth or even statuses affect their daily livi</a:t>
            </a:r>
            <a:r>
              <a:rPr lang="en-US" sz="1800" dirty="0"/>
              <a:t>ng.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E392C1-36A1-4399-BC69-D78FBC29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38" y="661359"/>
            <a:ext cx="4198189" cy="12636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Ghana's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delicious </a:t>
            </a:r>
            <a:r>
              <a:rPr lang="en-US" dirty="0">
                <a:solidFill>
                  <a:schemeClr val="accent1"/>
                </a:solidFill>
              </a:rPr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734445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950C1D-FAF0-4CF6-8311-CBAE3DE7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" y="-3650"/>
            <a:ext cx="12182166" cy="68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4345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551E5-CBBA-4344-8361-3DD24F29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2" y="1163594"/>
            <a:ext cx="6095998" cy="1624055"/>
          </a:xfrm>
        </p:spPr>
        <p:txBody>
          <a:bodyPr anchor="b">
            <a:norm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T</a:t>
            </a:r>
            <a:r>
              <a:rPr lang="en-US" sz="9600" dirty="0">
                <a:solidFill>
                  <a:srgbClr val="FFFF00"/>
                </a:solidFill>
              </a:rPr>
              <a:t>h</a:t>
            </a:r>
            <a:r>
              <a:rPr lang="en-US" sz="9600" dirty="0">
                <a:solidFill>
                  <a:srgbClr val="00B050"/>
                </a:solidFill>
              </a:rPr>
              <a:t>e </a:t>
            </a:r>
            <a:r>
              <a:rPr lang="en-US" sz="9600" dirty="0">
                <a:solidFill>
                  <a:srgbClr val="FF0000"/>
                </a:solidFill>
              </a:rPr>
              <a:t>E</a:t>
            </a:r>
            <a:r>
              <a:rPr lang="en-US" sz="9600" dirty="0">
                <a:solidFill>
                  <a:srgbClr val="FFFF00"/>
                </a:solidFill>
              </a:rPr>
              <a:t>n</a:t>
            </a:r>
            <a:r>
              <a:rPr lang="en-US" sz="9600" dirty="0">
                <a:solidFill>
                  <a:srgbClr val="00B050"/>
                </a:solidFill>
              </a:rPr>
              <a:t>d</a:t>
            </a:r>
            <a:endParaRPr lang="en-US" sz="9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E7FA1E-4964-4FBF-94CD-B2B4DC0FB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1" y="2704718"/>
            <a:ext cx="2771774" cy="185015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38685-FDF1-4D54-BF64-BA8C966E9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2" y="3047999"/>
            <a:ext cx="6095998" cy="3048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Thanks for listening to me about my culture.</a:t>
            </a:r>
          </a:p>
          <a:p>
            <a:pPr marL="0" indent="0">
              <a:buNone/>
            </a:pPr>
            <a:r>
              <a:rPr lang="en-US" dirty="0"/>
              <a:t>-By Bobbi-Jo Abraham 8P1.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3523B-8249-46CF-B6B6-A2A1B5052810}"/>
              </a:ext>
            </a:extLst>
          </p:cNvPr>
          <p:cNvSpPr txBox="1"/>
          <p:nvPr/>
        </p:nvSpPr>
        <p:spPr>
          <a:xfrm>
            <a:off x="9153989" y="6657945"/>
            <a:ext cx="303801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428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247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Verdana Pro</vt:lpstr>
      <vt:lpstr>Verdana Pro Cond SemiBold</vt:lpstr>
      <vt:lpstr>Wingdings</vt:lpstr>
      <vt:lpstr>TornVTI</vt:lpstr>
      <vt:lpstr>Facts about Ghana</vt:lpstr>
      <vt:lpstr>culture and tradition </vt:lpstr>
      <vt:lpstr>Ghana’s  interesting  history </vt:lpstr>
      <vt:lpstr>Ghana's delicious food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Piggin</dc:creator>
  <cp:lastModifiedBy>Simone Piggin</cp:lastModifiedBy>
  <cp:revision>247</cp:revision>
  <dcterms:created xsi:type="dcterms:W3CDTF">2022-03-07T15:45:33Z</dcterms:created>
  <dcterms:modified xsi:type="dcterms:W3CDTF">2022-03-12T13:49:20Z</dcterms:modified>
</cp:coreProperties>
</file>