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473" r:id="rId6"/>
    <p:sldId id="427" r:id="rId7"/>
    <p:sldId id="258" r:id="rId8"/>
    <p:sldId id="428" r:id="rId9"/>
    <p:sldId id="429" r:id="rId10"/>
    <p:sldId id="260" r:id="rId11"/>
    <p:sldId id="259" r:id="rId12"/>
    <p:sldId id="261"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snapToGrid="0">
      <p:cViewPr varScale="1">
        <p:scale>
          <a:sx n="77" d="100"/>
          <a:sy n="77" d="100"/>
        </p:scale>
        <p:origin x="126" y="546"/>
      </p:cViewPr>
      <p:guideLst/>
    </p:cSldViewPr>
  </p:slideViewPr>
  <p:notesTextViewPr>
    <p:cViewPr>
      <p:scale>
        <a:sx n="1" d="1"/>
        <a:sy n="1" d="1"/>
      </p:scale>
      <p:origin x="0" y="0"/>
    </p:cViewPr>
  </p:notesTextViewPr>
  <p:sorterViewPr>
    <p:cViewPr varScale="1">
      <p:scale>
        <a:sx n="100" d="100"/>
        <a:sy n="100" d="100"/>
      </p:scale>
      <p:origin x="0" y="-279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Callanan" userId="951668ec-da26-491a-9b8a-af24bfeff26b" providerId="ADAL" clId="{D7630506-D87D-4EF8-8405-0F7F0A676385}"/>
    <pc:docChg chg="delSld">
      <pc:chgData name="D Callanan" userId="951668ec-da26-491a-9b8a-af24bfeff26b" providerId="ADAL" clId="{D7630506-D87D-4EF8-8405-0F7F0A676385}" dt="2022-07-11T09:34:13.415" v="55" actId="2696"/>
      <pc:docMkLst>
        <pc:docMk/>
      </pc:docMkLst>
      <pc:sldChg chg="del">
        <pc:chgData name="D Callanan" userId="951668ec-da26-491a-9b8a-af24bfeff26b" providerId="ADAL" clId="{D7630506-D87D-4EF8-8405-0F7F0A676385}" dt="2022-07-11T09:34:06.118" v="25" actId="2696"/>
        <pc:sldMkLst>
          <pc:docMk/>
          <pc:sldMk cId="1975713767" sldId="265"/>
        </pc:sldMkLst>
      </pc:sldChg>
      <pc:sldChg chg="del">
        <pc:chgData name="D Callanan" userId="951668ec-da26-491a-9b8a-af24bfeff26b" providerId="ADAL" clId="{D7630506-D87D-4EF8-8405-0F7F0A676385}" dt="2022-07-11T09:34:05.821" v="2" actId="2696"/>
        <pc:sldMkLst>
          <pc:docMk/>
          <pc:sldMk cId="2750748856" sldId="268"/>
        </pc:sldMkLst>
      </pc:sldChg>
      <pc:sldChg chg="del">
        <pc:chgData name="D Callanan" userId="951668ec-da26-491a-9b8a-af24bfeff26b" providerId="ADAL" clId="{D7630506-D87D-4EF8-8405-0F7F0A676385}" dt="2022-07-11T09:34:05.821" v="3" actId="2696"/>
        <pc:sldMkLst>
          <pc:docMk/>
          <pc:sldMk cId="2947936657" sldId="269"/>
        </pc:sldMkLst>
      </pc:sldChg>
      <pc:sldChg chg="del">
        <pc:chgData name="D Callanan" userId="951668ec-da26-491a-9b8a-af24bfeff26b" providerId="ADAL" clId="{D7630506-D87D-4EF8-8405-0F7F0A676385}" dt="2022-07-11T09:34:05.836" v="4" actId="2696"/>
        <pc:sldMkLst>
          <pc:docMk/>
          <pc:sldMk cId="1809863974" sldId="270"/>
        </pc:sldMkLst>
      </pc:sldChg>
      <pc:sldChg chg="del">
        <pc:chgData name="D Callanan" userId="951668ec-da26-491a-9b8a-af24bfeff26b" providerId="ADAL" clId="{D7630506-D87D-4EF8-8405-0F7F0A676385}" dt="2022-07-11T09:34:05.836" v="5" actId="2696"/>
        <pc:sldMkLst>
          <pc:docMk/>
          <pc:sldMk cId="3544092294" sldId="271"/>
        </pc:sldMkLst>
      </pc:sldChg>
      <pc:sldChg chg="del">
        <pc:chgData name="D Callanan" userId="951668ec-da26-491a-9b8a-af24bfeff26b" providerId="ADAL" clId="{D7630506-D87D-4EF8-8405-0F7F0A676385}" dt="2022-07-11T09:34:05.852" v="6" actId="2696"/>
        <pc:sldMkLst>
          <pc:docMk/>
          <pc:sldMk cId="3868257284" sldId="272"/>
        </pc:sldMkLst>
      </pc:sldChg>
      <pc:sldChg chg="del">
        <pc:chgData name="D Callanan" userId="951668ec-da26-491a-9b8a-af24bfeff26b" providerId="ADAL" clId="{D7630506-D87D-4EF8-8405-0F7F0A676385}" dt="2022-07-11T09:34:05.868" v="8" actId="2696"/>
        <pc:sldMkLst>
          <pc:docMk/>
          <pc:sldMk cId="3108557750" sldId="273"/>
        </pc:sldMkLst>
      </pc:sldChg>
      <pc:sldChg chg="del">
        <pc:chgData name="D Callanan" userId="951668ec-da26-491a-9b8a-af24bfeff26b" providerId="ADAL" clId="{D7630506-D87D-4EF8-8405-0F7F0A676385}" dt="2022-07-11T09:34:05.868" v="9" actId="2696"/>
        <pc:sldMkLst>
          <pc:docMk/>
          <pc:sldMk cId="2407978519" sldId="274"/>
        </pc:sldMkLst>
      </pc:sldChg>
      <pc:sldChg chg="del">
        <pc:chgData name="D Callanan" userId="951668ec-da26-491a-9b8a-af24bfeff26b" providerId="ADAL" clId="{D7630506-D87D-4EF8-8405-0F7F0A676385}" dt="2022-07-11T09:34:05.852" v="7" actId="2696"/>
        <pc:sldMkLst>
          <pc:docMk/>
          <pc:sldMk cId="1515609332" sldId="275"/>
        </pc:sldMkLst>
      </pc:sldChg>
      <pc:sldChg chg="del">
        <pc:chgData name="D Callanan" userId="951668ec-da26-491a-9b8a-af24bfeff26b" providerId="ADAL" clId="{D7630506-D87D-4EF8-8405-0F7F0A676385}" dt="2022-07-11T09:34:05.883" v="10" actId="2696"/>
        <pc:sldMkLst>
          <pc:docMk/>
          <pc:sldMk cId="2724325768" sldId="276"/>
        </pc:sldMkLst>
      </pc:sldChg>
      <pc:sldChg chg="del">
        <pc:chgData name="D Callanan" userId="951668ec-da26-491a-9b8a-af24bfeff26b" providerId="ADAL" clId="{D7630506-D87D-4EF8-8405-0F7F0A676385}" dt="2022-07-11T09:34:05.899" v="11" actId="2696"/>
        <pc:sldMkLst>
          <pc:docMk/>
          <pc:sldMk cId="1345275081" sldId="277"/>
        </pc:sldMkLst>
      </pc:sldChg>
      <pc:sldChg chg="del">
        <pc:chgData name="D Callanan" userId="951668ec-da26-491a-9b8a-af24bfeff26b" providerId="ADAL" clId="{D7630506-D87D-4EF8-8405-0F7F0A676385}" dt="2022-07-11T09:34:05.805" v="0" actId="2696"/>
        <pc:sldMkLst>
          <pc:docMk/>
          <pc:sldMk cId="2982088678" sldId="278"/>
        </pc:sldMkLst>
      </pc:sldChg>
      <pc:sldChg chg="del">
        <pc:chgData name="D Callanan" userId="951668ec-da26-491a-9b8a-af24bfeff26b" providerId="ADAL" clId="{D7630506-D87D-4EF8-8405-0F7F0A676385}" dt="2022-07-11T09:34:05.946" v="14" actId="2696"/>
        <pc:sldMkLst>
          <pc:docMk/>
          <pc:sldMk cId="557180838" sldId="279"/>
        </pc:sldMkLst>
      </pc:sldChg>
      <pc:sldChg chg="del">
        <pc:chgData name="D Callanan" userId="951668ec-da26-491a-9b8a-af24bfeff26b" providerId="ADAL" clId="{D7630506-D87D-4EF8-8405-0F7F0A676385}" dt="2022-07-11T09:34:05.914" v="12" actId="2696"/>
        <pc:sldMkLst>
          <pc:docMk/>
          <pc:sldMk cId="771148293" sldId="280"/>
        </pc:sldMkLst>
      </pc:sldChg>
      <pc:sldChg chg="del">
        <pc:chgData name="D Callanan" userId="951668ec-da26-491a-9b8a-af24bfeff26b" providerId="ADAL" clId="{D7630506-D87D-4EF8-8405-0F7F0A676385}" dt="2022-07-11T09:34:05.930" v="13" actId="2696"/>
        <pc:sldMkLst>
          <pc:docMk/>
          <pc:sldMk cId="892009095" sldId="281"/>
        </pc:sldMkLst>
      </pc:sldChg>
      <pc:sldChg chg="del">
        <pc:chgData name="D Callanan" userId="951668ec-da26-491a-9b8a-af24bfeff26b" providerId="ADAL" clId="{D7630506-D87D-4EF8-8405-0F7F0A676385}" dt="2022-07-11T09:34:06.352" v="45" actId="2696"/>
        <pc:sldMkLst>
          <pc:docMk/>
          <pc:sldMk cId="1978428984" sldId="282"/>
        </pc:sldMkLst>
      </pc:sldChg>
      <pc:sldChg chg="del">
        <pc:chgData name="D Callanan" userId="951668ec-da26-491a-9b8a-af24bfeff26b" providerId="ADAL" clId="{D7630506-D87D-4EF8-8405-0F7F0A676385}" dt="2022-07-11T09:34:06.336" v="43" actId="2696"/>
        <pc:sldMkLst>
          <pc:docMk/>
          <pc:sldMk cId="3521403913" sldId="283"/>
        </pc:sldMkLst>
      </pc:sldChg>
      <pc:sldChg chg="del">
        <pc:chgData name="D Callanan" userId="951668ec-da26-491a-9b8a-af24bfeff26b" providerId="ADAL" clId="{D7630506-D87D-4EF8-8405-0F7F0A676385}" dt="2022-07-11T09:34:06.352" v="44" actId="2696"/>
        <pc:sldMkLst>
          <pc:docMk/>
          <pc:sldMk cId="1859508608" sldId="284"/>
        </pc:sldMkLst>
      </pc:sldChg>
      <pc:sldChg chg="del">
        <pc:chgData name="D Callanan" userId="951668ec-da26-491a-9b8a-af24bfeff26b" providerId="ADAL" clId="{D7630506-D87D-4EF8-8405-0F7F0A676385}" dt="2022-07-11T09:34:06.414" v="51" actId="2696"/>
        <pc:sldMkLst>
          <pc:docMk/>
          <pc:sldMk cId="1973153799" sldId="285"/>
        </pc:sldMkLst>
      </pc:sldChg>
      <pc:sldChg chg="del">
        <pc:chgData name="D Callanan" userId="951668ec-da26-491a-9b8a-af24bfeff26b" providerId="ADAL" clId="{D7630506-D87D-4EF8-8405-0F7F0A676385}" dt="2022-07-11T09:34:06.368" v="47" actId="2696"/>
        <pc:sldMkLst>
          <pc:docMk/>
          <pc:sldMk cId="454989128" sldId="286"/>
        </pc:sldMkLst>
      </pc:sldChg>
      <pc:sldChg chg="del">
        <pc:chgData name="D Callanan" userId="951668ec-da26-491a-9b8a-af24bfeff26b" providerId="ADAL" clId="{D7630506-D87D-4EF8-8405-0F7F0A676385}" dt="2022-07-11T09:34:06.383" v="49" actId="2696"/>
        <pc:sldMkLst>
          <pc:docMk/>
          <pc:sldMk cId="2518321055" sldId="287"/>
        </pc:sldMkLst>
      </pc:sldChg>
      <pc:sldChg chg="del">
        <pc:chgData name="D Callanan" userId="951668ec-da26-491a-9b8a-af24bfeff26b" providerId="ADAL" clId="{D7630506-D87D-4EF8-8405-0F7F0A676385}" dt="2022-07-11T09:34:06.399" v="50" actId="2696"/>
        <pc:sldMkLst>
          <pc:docMk/>
          <pc:sldMk cId="710108575" sldId="288"/>
        </pc:sldMkLst>
      </pc:sldChg>
      <pc:sldChg chg="del">
        <pc:chgData name="D Callanan" userId="951668ec-da26-491a-9b8a-af24bfeff26b" providerId="ADAL" clId="{D7630506-D87D-4EF8-8405-0F7F0A676385}" dt="2022-07-11T09:34:06.430" v="52" actId="2696"/>
        <pc:sldMkLst>
          <pc:docMk/>
          <pc:sldMk cId="2121532668" sldId="290"/>
        </pc:sldMkLst>
      </pc:sldChg>
      <pc:sldChg chg="del">
        <pc:chgData name="D Callanan" userId="951668ec-da26-491a-9b8a-af24bfeff26b" providerId="ADAL" clId="{D7630506-D87D-4EF8-8405-0F7F0A676385}" dt="2022-07-11T09:34:06.430" v="53" actId="2696"/>
        <pc:sldMkLst>
          <pc:docMk/>
          <pc:sldMk cId="449599084" sldId="291"/>
        </pc:sldMkLst>
      </pc:sldChg>
      <pc:sldChg chg="del">
        <pc:chgData name="D Callanan" userId="951668ec-da26-491a-9b8a-af24bfeff26b" providerId="ADAL" clId="{D7630506-D87D-4EF8-8405-0F7F0A676385}" dt="2022-07-11T09:34:06.446" v="54" actId="2696"/>
        <pc:sldMkLst>
          <pc:docMk/>
          <pc:sldMk cId="1680935441" sldId="292"/>
        </pc:sldMkLst>
      </pc:sldChg>
      <pc:sldChg chg="del">
        <pc:chgData name="D Callanan" userId="951668ec-da26-491a-9b8a-af24bfeff26b" providerId="ADAL" clId="{D7630506-D87D-4EF8-8405-0F7F0A676385}" dt="2022-07-11T09:34:05.993" v="17" actId="2696"/>
        <pc:sldMkLst>
          <pc:docMk/>
          <pc:sldMk cId="3595356240" sldId="293"/>
        </pc:sldMkLst>
      </pc:sldChg>
      <pc:sldChg chg="del">
        <pc:chgData name="D Callanan" userId="951668ec-da26-491a-9b8a-af24bfeff26b" providerId="ADAL" clId="{D7630506-D87D-4EF8-8405-0F7F0A676385}" dt="2022-07-11T09:34:06.383" v="48" actId="2696"/>
        <pc:sldMkLst>
          <pc:docMk/>
          <pc:sldMk cId="1166984301" sldId="295"/>
        </pc:sldMkLst>
      </pc:sldChg>
      <pc:sldChg chg="del">
        <pc:chgData name="D Callanan" userId="951668ec-da26-491a-9b8a-af24bfeff26b" providerId="ADAL" clId="{D7630506-D87D-4EF8-8405-0F7F0A676385}" dt="2022-07-11T09:34:05.961" v="15" actId="2696"/>
        <pc:sldMkLst>
          <pc:docMk/>
          <pc:sldMk cId="219789983" sldId="443"/>
        </pc:sldMkLst>
      </pc:sldChg>
      <pc:sldChg chg="del">
        <pc:chgData name="D Callanan" userId="951668ec-da26-491a-9b8a-af24bfeff26b" providerId="ADAL" clId="{D7630506-D87D-4EF8-8405-0F7F0A676385}" dt="2022-07-11T09:34:05.993" v="18" actId="2696"/>
        <pc:sldMkLst>
          <pc:docMk/>
          <pc:sldMk cId="346708005" sldId="444"/>
        </pc:sldMkLst>
      </pc:sldChg>
      <pc:sldChg chg="del">
        <pc:chgData name="D Callanan" userId="951668ec-da26-491a-9b8a-af24bfeff26b" providerId="ADAL" clId="{D7630506-D87D-4EF8-8405-0F7F0A676385}" dt="2022-07-11T09:34:06.024" v="19" actId="2696"/>
        <pc:sldMkLst>
          <pc:docMk/>
          <pc:sldMk cId="2804634932" sldId="445"/>
        </pc:sldMkLst>
      </pc:sldChg>
      <pc:sldChg chg="del">
        <pc:chgData name="D Callanan" userId="951668ec-da26-491a-9b8a-af24bfeff26b" providerId="ADAL" clId="{D7630506-D87D-4EF8-8405-0F7F0A676385}" dt="2022-07-11T09:34:06.055" v="21" actId="2696"/>
        <pc:sldMkLst>
          <pc:docMk/>
          <pc:sldMk cId="1370764796" sldId="447"/>
        </pc:sldMkLst>
      </pc:sldChg>
      <pc:sldChg chg="del">
        <pc:chgData name="D Callanan" userId="951668ec-da26-491a-9b8a-af24bfeff26b" providerId="ADAL" clId="{D7630506-D87D-4EF8-8405-0F7F0A676385}" dt="2022-07-11T09:34:06.086" v="23" actId="2696"/>
        <pc:sldMkLst>
          <pc:docMk/>
          <pc:sldMk cId="1413654436" sldId="449"/>
        </pc:sldMkLst>
      </pc:sldChg>
      <pc:sldChg chg="del">
        <pc:chgData name="D Callanan" userId="951668ec-da26-491a-9b8a-af24bfeff26b" providerId="ADAL" clId="{D7630506-D87D-4EF8-8405-0F7F0A676385}" dt="2022-07-11T09:34:06.258" v="32" actId="2696"/>
        <pc:sldMkLst>
          <pc:docMk/>
          <pc:sldMk cId="878182067" sldId="453"/>
        </pc:sldMkLst>
      </pc:sldChg>
      <pc:sldChg chg="del">
        <pc:chgData name="D Callanan" userId="951668ec-da26-491a-9b8a-af24bfeff26b" providerId="ADAL" clId="{D7630506-D87D-4EF8-8405-0F7F0A676385}" dt="2022-07-11T09:34:06.274" v="33" actId="2696"/>
        <pc:sldMkLst>
          <pc:docMk/>
          <pc:sldMk cId="3320826841" sldId="455"/>
        </pc:sldMkLst>
      </pc:sldChg>
      <pc:sldChg chg="del">
        <pc:chgData name="D Callanan" userId="951668ec-da26-491a-9b8a-af24bfeff26b" providerId="ADAL" clId="{D7630506-D87D-4EF8-8405-0F7F0A676385}" dt="2022-07-11T09:34:06.274" v="34" actId="2696"/>
        <pc:sldMkLst>
          <pc:docMk/>
          <pc:sldMk cId="4058410552" sldId="456"/>
        </pc:sldMkLst>
      </pc:sldChg>
      <pc:sldChg chg="del">
        <pc:chgData name="D Callanan" userId="951668ec-da26-491a-9b8a-af24bfeff26b" providerId="ADAL" clId="{D7630506-D87D-4EF8-8405-0F7F0A676385}" dt="2022-07-11T09:34:06.289" v="35" actId="2696"/>
        <pc:sldMkLst>
          <pc:docMk/>
          <pc:sldMk cId="2666200531" sldId="457"/>
        </pc:sldMkLst>
      </pc:sldChg>
      <pc:sldChg chg="del">
        <pc:chgData name="D Callanan" userId="951668ec-da26-491a-9b8a-af24bfeff26b" providerId="ADAL" clId="{D7630506-D87D-4EF8-8405-0F7F0A676385}" dt="2022-07-11T09:34:06.289" v="36" actId="2696"/>
        <pc:sldMkLst>
          <pc:docMk/>
          <pc:sldMk cId="4268293331" sldId="458"/>
        </pc:sldMkLst>
      </pc:sldChg>
      <pc:sldChg chg="del">
        <pc:chgData name="D Callanan" userId="951668ec-da26-491a-9b8a-af24bfeff26b" providerId="ADAL" clId="{D7630506-D87D-4EF8-8405-0F7F0A676385}" dt="2022-07-11T09:34:06.305" v="38" actId="2696"/>
        <pc:sldMkLst>
          <pc:docMk/>
          <pc:sldMk cId="2837949547" sldId="459"/>
        </pc:sldMkLst>
      </pc:sldChg>
      <pc:sldChg chg="del">
        <pc:chgData name="D Callanan" userId="951668ec-da26-491a-9b8a-af24bfeff26b" providerId="ADAL" clId="{D7630506-D87D-4EF8-8405-0F7F0A676385}" dt="2022-07-11T09:34:06.305" v="39" actId="2696"/>
        <pc:sldMkLst>
          <pc:docMk/>
          <pc:sldMk cId="3557588532" sldId="461"/>
        </pc:sldMkLst>
      </pc:sldChg>
      <pc:sldChg chg="del">
        <pc:chgData name="D Callanan" userId="951668ec-da26-491a-9b8a-af24bfeff26b" providerId="ADAL" clId="{D7630506-D87D-4EF8-8405-0F7F0A676385}" dt="2022-07-11T09:34:06.321" v="40" actId="2696"/>
        <pc:sldMkLst>
          <pc:docMk/>
          <pc:sldMk cId="843791565" sldId="462"/>
        </pc:sldMkLst>
      </pc:sldChg>
      <pc:sldChg chg="del">
        <pc:chgData name="D Callanan" userId="951668ec-da26-491a-9b8a-af24bfeff26b" providerId="ADAL" clId="{D7630506-D87D-4EF8-8405-0F7F0A676385}" dt="2022-07-11T09:34:06.321" v="41" actId="2696"/>
        <pc:sldMkLst>
          <pc:docMk/>
          <pc:sldMk cId="606586249" sldId="463"/>
        </pc:sldMkLst>
      </pc:sldChg>
      <pc:sldChg chg="del">
        <pc:chgData name="D Callanan" userId="951668ec-da26-491a-9b8a-af24bfeff26b" providerId="ADAL" clId="{D7630506-D87D-4EF8-8405-0F7F0A676385}" dt="2022-07-11T09:34:06.336" v="42" actId="2696"/>
        <pc:sldMkLst>
          <pc:docMk/>
          <pc:sldMk cId="1404364581" sldId="464"/>
        </pc:sldMkLst>
      </pc:sldChg>
      <pc:sldChg chg="del">
        <pc:chgData name="D Callanan" userId="951668ec-da26-491a-9b8a-af24bfeff26b" providerId="ADAL" clId="{D7630506-D87D-4EF8-8405-0F7F0A676385}" dt="2022-07-11T09:34:06.368" v="46" actId="2696"/>
        <pc:sldMkLst>
          <pc:docMk/>
          <pc:sldMk cId="718008585" sldId="465"/>
        </pc:sldMkLst>
      </pc:sldChg>
      <pc:sldChg chg="del">
        <pc:chgData name="D Callanan" userId="951668ec-da26-491a-9b8a-af24bfeff26b" providerId="ADAL" clId="{D7630506-D87D-4EF8-8405-0F7F0A676385}" dt="2022-07-11T09:34:06.258" v="31" actId="2696"/>
        <pc:sldMkLst>
          <pc:docMk/>
          <pc:sldMk cId="1642826378" sldId="466"/>
        </pc:sldMkLst>
      </pc:sldChg>
      <pc:sldChg chg="del">
        <pc:chgData name="D Callanan" userId="951668ec-da26-491a-9b8a-af24bfeff26b" providerId="ADAL" clId="{D7630506-D87D-4EF8-8405-0F7F0A676385}" dt="2022-07-11T09:34:13.415" v="55" actId="2696"/>
        <pc:sldMkLst>
          <pc:docMk/>
          <pc:sldMk cId="2341589364" sldId="469"/>
        </pc:sldMkLst>
      </pc:sldChg>
      <pc:sldChg chg="del">
        <pc:chgData name="D Callanan" userId="951668ec-da26-491a-9b8a-af24bfeff26b" providerId="ADAL" clId="{D7630506-D87D-4EF8-8405-0F7F0A676385}" dt="2022-07-11T09:34:06.024" v="20" actId="2696"/>
        <pc:sldMkLst>
          <pc:docMk/>
          <pc:sldMk cId="2665066654" sldId="478"/>
        </pc:sldMkLst>
      </pc:sldChg>
      <pc:sldChg chg="del">
        <pc:chgData name="D Callanan" userId="951668ec-da26-491a-9b8a-af24bfeff26b" providerId="ADAL" clId="{D7630506-D87D-4EF8-8405-0F7F0A676385}" dt="2022-07-11T09:34:06.055" v="22" actId="2696"/>
        <pc:sldMkLst>
          <pc:docMk/>
          <pc:sldMk cId="2728012941" sldId="479"/>
        </pc:sldMkLst>
      </pc:sldChg>
      <pc:sldChg chg="del">
        <pc:chgData name="D Callanan" userId="951668ec-da26-491a-9b8a-af24bfeff26b" providerId="ADAL" clId="{D7630506-D87D-4EF8-8405-0F7F0A676385}" dt="2022-07-11T09:34:06.086" v="24" actId="2696"/>
        <pc:sldMkLst>
          <pc:docMk/>
          <pc:sldMk cId="1535528352" sldId="480"/>
        </pc:sldMkLst>
      </pc:sldChg>
      <pc:sldChg chg="del">
        <pc:chgData name="D Callanan" userId="951668ec-da26-491a-9b8a-af24bfeff26b" providerId="ADAL" clId="{D7630506-D87D-4EF8-8405-0F7F0A676385}" dt="2022-07-11T09:34:06.118" v="26" actId="2696"/>
        <pc:sldMkLst>
          <pc:docMk/>
          <pc:sldMk cId="2262379059" sldId="481"/>
        </pc:sldMkLst>
      </pc:sldChg>
      <pc:sldChg chg="del">
        <pc:chgData name="D Callanan" userId="951668ec-da26-491a-9b8a-af24bfeff26b" providerId="ADAL" clId="{D7630506-D87D-4EF8-8405-0F7F0A676385}" dt="2022-07-11T09:34:05.977" v="16" actId="2696"/>
        <pc:sldMkLst>
          <pc:docMk/>
          <pc:sldMk cId="1408005634" sldId="482"/>
        </pc:sldMkLst>
      </pc:sldChg>
      <pc:sldChg chg="del">
        <pc:chgData name="D Callanan" userId="951668ec-da26-491a-9b8a-af24bfeff26b" providerId="ADAL" clId="{D7630506-D87D-4EF8-8405-0F7F0A676385}" dt="2022-07-11T09:34:05.805" v="1" actId="2696"/>
        <pc:sldMkLst>
          <pc:docMk/>
          <pc:sldMk cId="421274900" sldId="483"/>
        </pc:sldMkLst>
      </pc:sldChg>
      <pc:sldChg chg="del">
        <pc:chgData name="D Callanan" userId="951668ec-da26-491a-9b8a-af24bfeff26b" providerId="ADAL" clId="{D7630506-D87D-4EF8-8405-0F7F0A676385}" dt="2022-07-11T09:34:06.149" v="27" actId="2696"/>
        <pc:sldMkLst>
          <pc:docMk/>
          <pc:sldMk cId="1315119320" sldId="484"/>
        </pc:sldMkLst>
      </pc:sldChg>
      <pc:sldChg chg="del">
        <pc:chgData name="D Callanan" userId="951668ec-da26-491a-9b8a-af24bfeff26b" providerId="ADAL" clId="{D7630506-D87D-4EF8-8405-0F7F0A676385}" dt="2022-07-11T09:34:06.211" v="28" actId="2696"/>
        <pc:sldMkLst>
          <pc:docMk/>
          <pc:sldMk cId="3645173602" sldId="485"/>
        </pc:sldMkLst>
      </pc:sldChg>
      <pc:sldChg chg="del">
        <pc:chgData name="D Callanan" userId="951668ec-da26-491a-9b8a-af24bfeff26b" providerId="ADAL" clId="{D7630506-D87D-4EF8-8405-0F7F0A676385}" dt="2022-07-11T09:34:06.227" v="29" actId="2696"/>
        <pc:sldMkLst>
          <pc:docMk/>
          <pc:sldMk cId="3131997047" sldId="486"/>
        </pc:sldMkLst>
      </pc:sldChg>
      <pc:sldChg chg="del">
        <pc:chgData name="D Callanan" userId="951668ec-da26-491a-9b8a-af24bfeff26b" providerId="ADAL" clId="{D7630506-D87D-4EF8-8405-0F7F0A676385}" dt="2022-07-11T09:34:06.227" v="30" actId="2696"/>
        <pc:sldMkLst>
          <pc:docMk/>
          <pc:sldMk cId="363027149" sldId="487"/>
        </pc:sldMkLst>
      </pc:sldChg>
      <pc:sldChg chg="del">
        <pc:chgData name="D Callanan" userId="951668ec-da26-491a-9b8a-af24bfeff26b" providerId="ADAL" clId="{D7630506-D87D-4EF8-8405-0F7F0A676385}" dt="2022-07-11T09:34:06.305" v="37" actId="2696"/>
        <pc:sldMkLst>
          <pc:docMk/>
          <pc:sldMk cId="3838724120" sldId="4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2187C-D75D-4BDE-8F64-EAC8C43189B0}" type="datetimeFigureOut">
              <a:rPr lang="en-GB" smtClean="0"/>
              <a:t>11/07/2022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5A36B-375B-4287-BBBE-8D5F458E2235}" type="slidenum">
              <a:rPr lang="en-GB" smtClean="0"/>
              <a:t>‹#›</a:t>
            </a:fld>
            <a:endParaRPr lang="en-GB"/>
          </a:p>
        </p:txBody>
      </p:sp>
    </p:spTree>
    <p:extLst>
      <p:ext uri="{BB962C8B-B14F-4D97-AF65-F5344CB8AC3E}">
        <p14:creationId xmlns:p14="http://schemas.microsoft.com/office/powerpoint/2010/main" val="266267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D36F-AE82-4992-9C43-D866F73132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E4B8EA-A7E7-4B65-BD5D-8C4424D6DC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2639E5-2438-4C62-8DF2-87BFBFD7E0D7}"/>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26A2E2E3-DDE5-4FCC-BBE8-8BB5586035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B903F-8146-4DAD-8B75-173C3715A42F}"/>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402596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1303F-5D21-4D1E-AE4D-93EBC3A366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124B2C-58C0-482C-8AB2-58155FFA4D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57F40-5663-49E7-B670-CBB22452C811}"/>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8CA081DE-B196-458A-948B-512B1D0AA9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BCFEC6-2525-4D0C-BDB0-28D2F8C53F44}"/>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27105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5D9A8A-8854-4A48-BB84-EA518FDFE1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B1EDB6-F352-43F1-86D4-63DA87164B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E18550-8139-4B54-A18A-89E4D6666BAA}"/>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6770E68E-6716-4F0C-913F-58E16335ED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485688-BB97-4162-A1EC-5E55693AA468}"/>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2858766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F07D-F1BE-4725-84F5-6493D9888E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265A6B-7885-4AA3-8802-AA86D6C948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DA9886-96DE-4AB9-AF42-27B78F520C19}"/>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EAF86A6B-6622-4F99-AECB-BA7599450C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591071-003C-4CD5-B813-8C47C69118B5}"/>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28909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ACD8-5258-4E0E-93EF-247E86CC39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9A95C1-02DE-403D-8C2A-A5B77239E7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F53C2F-F7F3-40A0-BCB2-BA4A9F5F8AE9}"/>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779F5A31-89C1-4A7B-9C0F-6A7E306AD6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CD8759-931A-4E98-BD6B-DF5DEB9780DB}"/>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82856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B6E0-A64D-4359-A66B-1BCFC31E4E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69069A-E387-4457-96F5-A423B9B6EC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2F374F-C2BC-4EBD-9176-380F2DDD3E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507EF4-D1DD-4230-A3DE-842A5580460B}"/>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6" name="Footer Placeholder 5">
            <a:extLst>
              <a:ext uri="{FF2B5EF4-FFF2-40B4-BE49-F238E27FC236}">
                <a16:creationId xmlns:a16="http://schemas.microsoft.com/office/drawing/2014/main" id="{F0C1FA84-EA43-452B-A588-16B8294CA6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82B75D-E1A0-4701-BAD0-C4B1E5B5E3BC}"/>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348104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8225-E427-4036-9F2B-229C1CB806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07B43B-932A-47E3-8243-8944D3EEF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1B4C3C-8DF7-4FDF-9957-24682D6A28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6AB6BB-554F-4FB3-878F-BACA5C39D4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8939E5-2640-4B4E-9A57-76CA4B1977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2AC2F5-6D4E-4ADA-A99C-FCBE6C5CA6E5}"/>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8" name="Footer Placeholder 7">
            <a:extLst>
              <a:ext uri="{FF2B5EF4-FFF2-40B4-BE49-F238E27FC236}">
                <a16:creationId xmlns:a16="http://schemas.microsoft.com/office/drawing/2014/main" id="{CF12971C-B9A5-4446-BB03-05CA8FB1BA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32CB75-7DF1-4697-997F-40BA463B09B5}"/>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63228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8142-AD31-49C4-8778-E1D4C2D366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3DDCDE-1027-459D-B8C0-5B249E6F88DD}"/>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4" name="Footer Placeholder 3">
            <a:extLst>
              <a:ext uri="{FF2B5EF4-FFF2-40B4-BE49-F238E27FC236}">
                <a16:creationId xmlns:a16="http://schemas.microsoft.com/office/drawing/2014/main" id="{6541957F-EB78-49FA-8119-13E1A6878C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79F114-B077-4A72-BEA7-F5943BCF178A}"/>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260452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3B97DD-A1F4-49C5-8996-0D0DE14EE40E}"/>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3" name="Footer Placeholder 2">
            <a:extLst>
              <a:ext uri="{FF2B5EF4-FFF2-40B4-BE49-F238E27FC236}">
                <a16:creationId xmlns:a16="http://schemas.microsoft.com/office/drawing/2014/main" id="{402547AA-7CFC-41E4-AC12-10DA1250AC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EB2D6FF-2F8C-4F3B-869C-EF4AC5A6A399}"/>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416256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F9150-435C-48B4-9A4B-1B45E2123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E5CF81-4668-4208-A884-49D1DAED44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6FCDAB-ED82-48E6-96C7-26EB123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FDEE1-4037-4465-A66C-64C20F803D72}"/>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6" name="Footer Placeholder 5">
            <a:extLst>
              <a:ext uri="{FF2B5EF4-FFF2-40B4-BE49-F238E27FC236}">
                <a16:creationId xmlns:a16="http://schemas.microsoft.com/office/drawing/2014/main" id="{4E324E9A-5933-4C9C-8BE3-A70582E78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6DFB0D-52AF-4118-9E35-4AC0C5D981E6}"/>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143804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5C86-F155-4890-BB8E-98A544FFC2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630E5F-1E03-406B-B454-7FE3D3924A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4BE72C-0D44-4502-8895-B203AC2AA0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1E2D0D-2890-4499-ABB1-2CBCA4DB3443}"/>
              </a:ext>
            </a:extLst>
          </p:cNvPr>
          <p:cNvSpPr>
            <a:spLocks noGrp="1"/>
          </p:cNvSpPr>
          <p:nvPr>
            <p:ph type="dt" sz="half" idx="10"/>
          </p:nvPr>
        </p:nvSpPr>
        <p:spPr/>
        <p:txBody>
          <a:bodyPr/>
          <a:lstStyle/>
          <a:p>
            <a:fld id="{E464B87A-7A71-420D-992C-2B0329BBB51A}" type="datetimeFigureOut">
              <a:rPr lang="en-GB" smtClean="0"/>
              <a:t>11/07/2022</a:t>
            </a:fld>
            <a:endParaRPr lang="en-GB"/>
          </a:p>
        </p:txBody>
      </p:sp>
      <p:sp>
        <p:nvSpPr>
          <p:cNvPr id="6" name="Footer Placeholder 5">
            <a:extLst>
              <a:ext uri="{FF2B5EF4-FFF2-40B4-BE49-F238E27FC236}">
                <a16:creationId xmlns:a16="http://schemas.microsoft.com/office/drawing/2014/main" id="{9BAB75CD-7DAA-47C3-95BC-E5255A9F7E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85626D-80E9-4FCE-8778-89C62052665F}"/>
              </a:ext>
            </a:extLst>
          </p:cNvPr>
          <p:cNvSpPr>
            <a:spLocks noGrp="1"/>
          </p:cNvSpPr>
          <p:nvPr>
            <p:ph type="sldNum" sz="quarter" idx="12"/>
          </p:nvPr>
        </p:nvSpPr>
        <p:spPr/>
        <p:txBody>
          <a:bodyPr/>
          <a:lstStyle/>
          <a:p>
            <a:fld id="{E0603043-2B82-48CC-A3A5-68F770A00895}" type="slidenum">
              <a:rPr lang="en-GB" smtClean="0"/>
              <a:t>‹#›</a:t>
            </a:fld>
            <a:endParaRPr lang="en-GB"/>
          </a:p>
        </p:txBody>
      </p:sp>
    </p:spTree>
    <p:extLst>
      <p:ext uri="{BB962C8B-B14F-4D97-AF65-F5344CB8AC3E}">
        <p14:creationId xmlns:p14="http://schemas.microsoft.com/office/powerpoint/2010/main" val="123118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9DF7F-0CED-416D-824C-32EBC8411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EEEAB-8DDD-463D-9C35-3E79ECE137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F5A889-A42C-4E7A-AAB2-5AE94D603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4B87A-7A71-420D-992C-2B0329BBB51A}" type="datetimeFigureOut">
              <a:rPr lang="en-GB" smtClean="0"/>
              <a:t>11/07/2022</a:t>
            </a:fld>
            <a:endParaRPr lang="en-GB"/>
          </a:p>
        </p:txBody>
      </p:sp>
      <p:sp>
        <p:nvSpPr>
          <p:cNvPr id="5" name="Footer Placeholder 4">
            <a:extLst>
              <a:ext uri="{FF2B5EF4-FFF2-40B4-BE49-F238E27FC236}">
                <a16:creationId xmlns:a16="http://schemas.microsoft.com/office/drawing/2014/main" id="{AA475DD4-B70E-491B-896E-4D90AD085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6DDCC0A-70FE-44FB-BFB7-52BA520B1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03043-2B82-48CC-A3A5-68F770A00895}" type="slidenum">
              <a:rPr lang="en-GB" smtClean="0"/>
              <a:t>‹#›</a:t>
            </a:fld>
            <a:endParaRPr lang="en-GB"/>
          </a:p>
        </p:txBody>
      </p:sp>
    </p:spTree>
    <p:extLst>
      <p:ext uri="{BB962C8B-B14F-4D97-AF65-F5344CB8AC3E}">
        <p14:creationId xmlns:p14="http://schemas.microsoft.com/office/powerpoint/2010/main" val="2557502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xzsWhlAW77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3-eQUmDXKi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8906" y="1300132"/>
            <a:ext cx="10294188" cy="1643141"/>
          </a:xfrm>
        </p:spPr>
        <p:txBody>
          <a:bodyPr>
            <a:noAutofit/>
          </a:bodyPr>
          <a:lstStyle/>
          <a:p>
            <a:r>
              <a:rPr lang="en-US" sz="9600" dirty="0">
                <a:latin typeface="Book Antiqua"/>
              </a:rPr>
              <a:t>8Ec1: Fair Testing </a:t>
            </a:r>
          </a:p>
        </p:txBody>
      </p:sp>
      <p:sp>
        <p:nvSpPr>
          <p:cNvPr id="3" name="Subtitle 2"/>
          <p:cNvSpPr>
            <a:spLocks noGrp="1"/>
          </p:cNvSpPr>
          <p:nvPr>
            <p:ph type="subTitle" idx="1"/>
          </p:nvPr>
        </p:nvSpPr>
        <p:spPr>
          <a:xfrm>
            <a:off x="0" y="3914728"/>
            <a:ext cx="10515601" cy="1885799"/>
          </a:xfrm>
          <a:solidFill>
            <a:schemeClr val="accent1">
              <a:lumMod val="40000"/>
              <a:lumOff val="60000"/>
            </a:schemeClr>
          </a:solidFill>
          <a:ln>
            <a:noFill/>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p>
            <a:pPr lvl="1" algn="l"/>
            <a:r>
              <a:rPr lang="en-US" sz="3600" dirty="0">
                <a:cs typeface="Calibri"/>
              </a:rPr>
              <a:t>Do Now: </a:t>
            </a:r>
          </a:p>
          <a:p>
            <a:pPr marL="1200150" lvl="1" indent="-742950" algn="l">
              <a:buAutoNum type="arabicPeriod"/>
            </a:pPr>
            <a:r>
              <a:rPr lang="en-US" sz="3600" dirty="0">
                <a:cs typeface="Calibri"/>
              </a:rPr>
              <a:t>Write the conservation of mass in </a:t>
            </a:r>
            <a:br>
              <a:rPr lang="en-US" sz="3600" dirty="0">
                <a:cs typeface="Calibri"/>
              </a:rPr>
            </a:br>
            <a:r>
              <a:rPr lang="en-US" sz="3600" dirty="0">
                <a:cs typeface="Calibri"/>
              </a:rPr>
              <a:t>your own words </a:t>
            </a:r>
          </a:p>
          <a:p>
            <a:pPr algn="l"/>
            <a:endParaRPr lang="en-US" dirty="0">
              <a:cs typeface="Calibri"/>
            </a:endParaRPr>
          </a:p>
        </p:txBody>
      </p:sp>
      <p:sp>
        <p:nvSpPr>
          <p:cNvPr id="4" name="Date Placeholder 3"/>
          <p:cNvSpPr>
            <a:spLocks noGrp="1"/>
          </p:cNvSpPr>
          <p:nvPr>
            <p:ph type="dt" sz="half" idx="10"/>
          </p:nvPr>
        </p:nvSpPr>
        <p:spPr>
          <a:xfrm>
            <a:off x="9204960" y="307628"/>
            <a:ext cx="2743200" cy="365125"/>
          </a:xfrm>
        </p:spPr>
        <p:txBody>
          <a:bodyPr/>
          <a:lstStyle/>
          <a:p>
            <a:pPr algn="r"/>
            <a:fld id="{B423F7D8-8E00-45FE-9ACF-852526C50A88}" type="datetime5">
              <a:rPr lang="en-US" sz="3200" smtClean="0"/>
              <a:pPr algn="r"/>
              <a:t>11-Jul-22</a:t>
            </a:fld>
            <a:endParaRPr lang="en-US" sz="3200" dirty="0"/>
          </a:p>
        </p:txBody>
      </p:sp>
      <p:pic>
        <p:nvPicPr>
          <p:cNvPr id="1026" name="Picture 2" descr="Image result for fi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8826" y="3429001"/>
            <a:ext cx="1855470" cy="2639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7260"/>
            <a:ext cx="10515600" cy="5239703"/>
          </a:xfrm>
        </p:spPr>
        <p:txBody>
          <a:bodyPr>
            <a:normAutofit/>
          </a:bodyPr>
          <a:lstStyle/>
          <a:p>
            <a:pPr marL="514350" indent="-514350">
              <a:buFont typeface="+mj-lt"/>
              <a:buAutoNum type="arabicPeriod"/>
            </a:pPr>
            <a:r>
              <a:rPr lang="en-GB" dirty="0"/>
              <a:t>Which variables, apart from the height of the block, could vary in a way that affects the time that the candle flame burns for? </a:t>
            </a:r>
            <a:br>
              <a:rPr lang="en-GB" dirty="0"/>
            </a:br>
            <a:br>
              <a:rPr lang="en-GB" dirty="0"/>
            </a:br>
            <a:r>
              <a:rPr lang="en-GB" dirty="0">
                <a:solidFill>
                  <a:schemeClr val="accent3">
                    <a:lumMod val="50000"/>
                  </a:schemeClr>
                </a:solidFill>
              </a:rPr>
              <a:t>size of container, type of fuel used to make tea light, size of tea light, length of time tea light has already been burning (affects size of pool of liquid fuel at base of wick), length of wick.</a:t>
            </a:r>
          </a:p>
          <a:p>
            <a:pPr marL="514350" indent="-514350">
              <a:buFont typeface="+mj-lt"/>
              <a:buAutoNum type="arabicPeriod"/>
            </a:pPr>
            <a:endParaRPr lang="en-GB" dirty="0"/>
          </a:p>
          <a:p>
            <a:pPr marL="514350" indent="-514350">
              <a:buFont typeface="+mj-lt"/>
              <a:buAutoNum type="arabicPeriod"/>
            </a:pPr>
            <a:r>
              <a:rPr lang="en-GB" dirty="0"/>
              <a:t>What could be done to control these variables, so that they don’t affect time? </a:t>
            </a:r>
            <a:br>
              <a:rPr lang="en-GB" dirty="0"/>
            </a:br>
            <a:br>
              <a:rPr lang="en-GB" dirty="0"/>
            </a:br>
            <a:r>
              <a:rPr lang="en-GB" dirty="0">
                <a:solidFill>
                  <a:schemeClr val="accent3">
                    <a:lumMod val="50000"/>
                  </a:schemeClr>
                </a:solidFill>
              </a:rPr>
              <a:t>In all cases, make sure identical apparatus used, and that the tea lights have the same size pool of melted fuel at the base of the wick</a:t>
            </a:r>
          </a:p>
        </p:txBody>
      </p:sp>
    </p:spTree>
    <p:extLst>
      <p:ext uri="{BB962C8B-B14F-4D97-AF65-F5344CB8AC3E}">
        <p14:creationId xmlns:p14="http://schemas.microsoft.com/office/powerpoint/2010/main" val="3897712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about…</a:t>
            </a:r>
          </a:p>
        </p:txBody>
      </p:sp>
      <p:sp>
        <p:nvSpPr>
          <p:cNvPr id="3" name="Content Placeholder 2"/>
          <p:cNvSpPr>
            <a:spLocks noGrp="1"/>
          </p:cNvSpPr>
          <p:nvPr>
            <p:ph idx="1"/>
          </p:nvPr>
        </p:nvSpPr>
        <p:spPr/>
        <p:txBody>
          <a:bodyPr/>
          <a:lstStyle/>
          <a:p>
            <a:pPr marL="0" indent="0">
              <a:buNone/>
            </a:pPr>
            <a:r>
              <a:rPr lang="en-GB" sz="3600" dirty="0"/>
              <a:t>3. What do your results show about the effect of height of candle on the time taken for the flame to go out? </a:t>
            </a:r>
          </a:p>
          <a:p>
            <a:pPr marL="0" indent="0">
              <a:buNone/>
            </a:pPr>
            <a:endParaRPr lang="en-GB" sz="3600" dirty="0"/>
          </a:p>
          <a:p>
            <a:pPr marL="0" indent="0">
              <a:buNone/>
            </a:pPr>
            <a:r>
              <a:rPr lang="en-GB" sz="3600" dirty="0"/>
              <a:t>4. Suggest a reason why height had this effect. </a:t>
            </a:r>
          </a:p>
          <a:p>
            <a:pPr marL="0" indent="0">
              <a:buNone/>
            </a:pPr>
            <a:endParaRPr lang="en-GB" sz="3600" dirty="0"/>
          </a:p>
          <a:p>
            <a:pPr marL="0" indent="0">
              <a:buNone/>
            </a:pPr>
            <a:r>
              <a:rPr lang="en-GB" sz="3600" dirty="0"/>
              <a:t>5. Why can you be sure that this effect was caused by the height and not something else?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779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A102F2E-962C-4540-B7AB-3CD9865BC2A3}"/>
              </a:ext>
            </a:extLst>
          </p:cNvPr>
          <p:cNvGraphicFramePr>
            <a:graphicFrameLocks noGrp="1"/>
          </p:cNvGraphicFramePr>
          <p:nvPr>
            <p:extLst>
              <p:ext uri="{D42A27DB-BD31-4B8C-83A1-F6EECF244321}">
                <p14:modId xmlns:p14="http://schemas.microsoft.com/office/powerpoint/2010/main" val="1992245138"/>
              </p:ext>
            </p:extLst>
          </p:nvPr>
        </p:nvGraphicFramePr>
        <p:xfrm>
          <a:off x="801913" y="1732996"/>
          <a:ext cx="10588174" cy="2654303"/>
        </p:xfrm>
        <a:graphic>
          <a:graphicData uri="http://schemas.openxmlformats.org/drawingml/2006/table">
            <a:tbl>
              <a:tblPr firstRow="1" bandRow="1">
                <a:tableStyleId>{5C22544A-7EE6-4342-B048-85BDC9FD1C3A}</a:tableStyleId>
              </a:tblPr>
              <a:tblGrid>
                <a:gridCol w="5294087">
                  <a:extLst>
                    <a:ext uri="{9D8B030D-6E8A-4147-A177-3AD203B41FA5}">
                      <a16:colId xmlns:a16="http://schemas.microsoft.com/office/drawing/2014/main" val="2015881620"/>
                    </a:ext>
                  </a:extLst>
                </a:gridCol>
                <a:gridCol w="5294087">
                  <a:extLst>
                    <a:ext uri="{9D8B030D-6E8A-4147-A177-3AD203B41FA5}">
                      <a16:colId xmlns:a16="http://schemas.microsoft.com/office/drawing/2014/main" val="1352724215"/>
                    </a:ext>
                  </a:extLst>
                </a:gridCol>
              </a:tblGrid>
              <a:tr h="630164">
                <a:tc>
                  <a:txBody>
                    <a:bodyPr/>
                    <a:lstStyle/>
                    <a:p>
                      <a:r>
                        <a:rPr lang="en-GB" sz="2800" dirty="0"/>
                        <a:t>Equipment</a:t>
                      </a:r>
                    </a:p>
                  </a:txBody>
                  <a:tcPr/>
                </a:tc>
                <a:tc>
                  <a:txBody>
                    <a:bodyPr/>
                    <a:lstStyle/>
                    <a:p>
                      <a:r>
                        <a:rPr lang="en-GB" sz="2800" dirty="0"/>
                        <a:t>Worksheets</a:t>
                      </a:r>
                    </a:p>
                  </a:txBody>
                  <a:tcPr/>
                </a:tc>
                <a:extLst>
                  <a:ext uri="{0D108BD9-81ED-4DB2-BD59-A6C34878D82A}">
                    <a16:rowId xmlns:a16="http://schemas.microsoft.com/office/drawing/2014/main" val="3046092688"/>
                  </a:ext>
                </a:extLst>
              </a:tr>
              <a:tr h="2024139">
                <a:tc>
                  <a:txBody>
                    <a:bodyPr/>
                    <a:lstStyle/>
                    <a:p>
                      <a:r>
                        <a:rPr lang="en-GB" sz="2800" dirty="0"/>
                        <a:t>Different size beakers</a:t>
                      </a:r>
                    </a:p>
                    <a:p>
                      <a:r>
                        <a:rPr lang="en-GB" sz="2800" dirty="0"/>
                        <a:t>Tea lights </a:t>
                      </a:r>
                    </a:p>
                    <a:p>
                      <a:r>
                        <a:rPr lang="en-GB" sz="2800" dirty="0"/>
                        <a:t>Matches ? </a:t>
                      </a:r>
                    </a:p>
                    <a:p>
                      <a:r>
                        <a:rPr lang="en-GB" sz="2800" dirty="0"/>
                        <a:t>Stop watches</a:t>
                      </a:r>
                    </a:p>
                  </a:txBody>
                  <a:tcPr/>
                </a:tc>
                <a:tc>
                  <a:txBody>
                    <a:bodyPr/>
                    <a:lstStyle/>
                    <a:p>
                      <a:r>
                        <a:rPr lang="en-GB" sz="2800" dirty="0"/>
                        <a:t>Safety Symbols</a:t>
                      </a:r>
                    </a:p>
                    <a:p>
                      <a:r>
                        <a:rPr lang="en-GB" sz="2800" dirty="0"/>
                        <a:t>Fire Triangles </a:t>
                      </a:r>
                    </a:p>
                  </a:txBody>
                  <a:tcPr/>
                </a:tc>
                <a:extLst>
                  <a:ext uri="{0D108BD9-81ED-4DB2-BD59-A6C34878D82A}">
                    <a16:rowId xmlns:a16="http://schemas.microsoft.com/office/drawing/2014/main" val="145923748"/>
                  </a:ext>
                </a:extLst>
              </a:tr>
            </a:tbl>
          </a:graphicData>
        </a:graphic>
      </p:graphicFrame>
      <p:sp>
        <p:nvSpPr>
          <p:cNvPr id="6" name="TextBox 5">
            <a:extLst>
              <a:ext uri="{FF2B5EF4-FFF2-40B4-BE49-F238E27FC236}">
                <a16:creationId xmlns:a16="http://schemas.microsoft.com/office/drawing/2014/main" id="{E8F7FF9E-889B-4A05-A054-084D01FEF515}"/>
              </a:ext>
            </a:extLst>
          </p:cNvPr>
          <p:cNvSpPr txBox="1"/>
          <p:nvPr/>
        </p:nvSpPr>
        <p:spPr>
          <a:xfrm>
            <a:off x="460827" y="587476"/>
            <a:ext cx="6375402" cy="523220"/>
          </a:xfrm>
          <a:prstGeom prst="rect">
            <a:avLst/>
          </a:prstGeom>
          <a:noFill/>
        </p:spPr>
        <p:txBody>
          <a:bodyPr wrap="square" rtlCol="0">
            <a:spAutoFit/>
          </a:bodyPr>
          <a:lstStyle/>
          <a:p>
            <a:r>
              <a:rPr lang="en-GB" sz="2800" dirty="0"/>
              <a:t>Requisitions</a:t>
            </a:r>
          </a:p>
        </p:txBody>
      </p:sp>
    </p:spTree>
    <p:extLst>
      <p:ext uri="{BB962C8B-B14F-4D97-AF65-F5344CB8AC3E}">
        <p14:creationId xmlns:p14="http://schemas.microsoft.com/office/powerpoint/2010/main" val="47903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 y="203518"/>
            <a:ext cx="10515600" cy="1325563"/>
          </a:xfrm>
        </p:spPr>
        <p:txBody>
          <a:bodyPr>
            <a:normAutofit/>
          </a:bodyPr>
          <a:lstStyle/>
          <a:p>
            <a:r>
              <a:rPr lang="en-GB" sz="4800" dirty="0"/>
              <a:t>Objectives</a:t>
            </a:r>
          </a:p>
        </p:txBody>
      </p:sp>
      <p:sp>
        <p:nvSpPr>
          <p:cNvPr id="3" name="Content Placeholder 2"/>
          <p:cNvSpPr>
            <a:spLocks noGrp="1"/>
          </p:cNvSpPr>
          <p:nvPr>
            <p:ph idx="1"/>
          </p:nvPr>
        </p:nvSpPr>
        <p:spPr>
          <a:xfrm>
            <a:off x="205740" y="3805952"/>
            <a:ext cx="11727180" cy="3052048"/>
          </a:xfrm>
        </p:spPr>
        <p:txBody>
          <a:bodyPr>
            <a:normAutofit/>
          </a:bodyPr>
          <a:lstStyle/>
          <a:p>
            <a:pPr marL="134541" lvl="1" indent="0">
              <a:buNone/>
            </a:pPr>
            <a:r>
              <a:rPr lang="en-GB" altLang="en-US" sz="2800" dirty="0"/>
              <a:t>Name the three sides of the fire triangle and describe how to stay safe in familiar situations. </a:t>
            </a:r>
            <a:endParaRPr lang="en-GB" altLang="en-US" sz="2800" dirty="0">
              <a:solidFill>
                <a:srgbClr val="006786"/>
              </a:solidFill>
            </a:endParaRPr>
          </a:p>
          <a:p>
            <a:pPr marL="134541" lvl="1" indent="0">
              <a:buNone/>
            </a:pPr>
            <a:r>
              <a:rPr lang="en-GB" altLang="en-US" sz="2800" dirty="0"/>
              <a:t>Recognise hazard symbols. </a:t>
            </a:r>
            <a:endParaRPr lang="en-GB" altLang="en-US" sz="2800" dirty="0">
              <a:solidFill>
                <a:srgbClr val="006786"/>
              </a:solidFill>
            </a:endParaRPr>
          </a:p>
          <a:p>
            <a:pPr marL="134541" lvl="1" indent="0">
              <a:buNone/>
            </a:pPr>
            <a:r>
              <a:rPr lang="en-GB" altLang="en-US" sz="2800" dirty="0"/>
              <a:t>Use the idea of the ‘fire triangle’ to explain how to extinguish a fire. </a:t>
            </a:r>
          </a:p>
          <a:p>
            <a:pPr marL="134541" lvl="1" indent="0">
              <a:buNone/>
            </a:pPr>
            <a:r>
              <a:rPr lang="en-GB" altLang="en-US" sz="2800" dirty="0"/>
              <a:t>Justify methods of risk reduction.</a:t>
            </a:r>
          </a:p>
          <a:p>
            <a:pPr marL="134541" lvl="1" indent="0">
              <a:buNone/>
            </a:pPr>
            <a:r>
              <a:rPr lang="en-GB" altLang="en-US" sz="2800" dirty="0"/>
              <a:t>Evaluate data on burning fuels to deduce the best energy per gram of fuel. </a:t>
            </a:r>
          </a:p>
          <a:p>
            <a:pPr marL="403622" lvl="1" indent="-269081"/>
            <a:endParaRPr lang="en-GB" altLang="en-US" dirty="0"/>
          </a:p>
          <a:p>
            <a:pPr marL="0" indent="0">
              <a:buNone/>
            </a:pPr>
            <a:endParaRPr lang="en-GB" dirty="0"/>
          </a:p>
        </p:txBody>
      </p:sp>
      <p:sp>
        <p:nvSpPr>
          <p:cNvPr id="5" name="TextBox 4"/>
          <p:cNvSpPr txBox="1"/>
          <p:nvPr/>
        </p:nvSpPr>
        <p:spPr>
          <a:xfrm>
            <a:off x="205740" y="1302287"/>
            <a:ext cx="11727180" cy="2523768"/>
          </a:xfrm>
          <a:prstGeom prst="rect">
            <a:avLst/>
          </a:prstGeom>
          <a:noFill/>
        </p:spPr>
        <p:txBody>
          <a:bodyPr wrap="square" rtlCol="0">
            <a:spAutoFit/>
          </a:bodyPr>
          <a:lstStyle/>
          <a:p>
            <a:pPr marL="403622" lvl="1" indent="-269081"/>
            <a:r>
              <a:rPr lang="en-GB" altLang="en-US" sz="2800" dirty="0"/>
              <a:t>Identify variables that need to be controlled in a given experiment. </a:t>
            </a:r>
          </a:p>
          <a:p>
            <a:pPr marL="403622" lvl="1" indent="-269081"/>
            <a:r>
              <a:rPr lang="en-GB" altLang="en-US" sz="2800" dirty="0"/>
              <a:t>Plan ways in which to control a simple control variable. </a:t>
            </a:r>
          </a:p>
          <a:p>
            <a:pPr marL="403622" lvl="1" indent="-269081"/>
            <a:r>
              <a:rPr lang="en-GB" altLang="en-US" sz="2800" dirty="0"/>
              <a:t>Explain the need for a fair test. </a:t>
            </a:r>
          </a:p>
          <a:p>
            <a:pPr marL="403622" lvl="1" indent="-269081"/>
            <a:r>
              <a:rPr lang="en-GB" altLang="en-US" sz="2800" dirty="0"/>
              <a:t>Plan ways in which to control more than one variable. </a:t>
            </a:r>
          </a:p>
          <a:p>
            <a:pPr marL="403622" lvl="1" indent="-269081"/>
            <a:r>
              <a:rPr lang="en-GB" altLang="en-US" sz="2800" dirty="0"/>
              <a:t>Justify the choice of control variables</a:t>
            </a:r>
            <a:r>
              <a:rPr lang="en-GB" altLang="en-US" dirty="0"/>
              <a:t>. </a:t>
            </a:r>
          </a:p>
          <a:p>
            <a:pPr algn="r"/>
            <a:endParaRPr lang="en-GB" dirty="0"/>
          </a:p>
        </p:txBody>
      </p:sp>
    </p:spTree>
    <p:extLst>
      <p:ext uri="{BB962C8B-B14F-4D97-AF65-F5344CB8AC3E}">
        <p14:creationId xmlns:p14="http://schemas.microsoft.com/office/powerpoint/2010/main" val="1154430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25980" y="2633714"/>
            <a:ext cx="8816340" cy="3293060"/>
          </a:xfrm>
          <a:prstGeom prst="rect">
            <a:avLst/>
          </a:prstGeom>
        </p:spPr>
      </p:pic>
      <p:sp>
        <p:nvSpPr>
          <p:cNvPr id="2" name="Title 1"/>
          <p:cNvSpPr>
            <a:spLocks noGrp="1"/>
          </p:cNvSpPr>
          <p:nvPr>
            <p:ph type="title"/>
          </p:nvPr>
        </p:nvSpPr>
        <p:spPr>
          <a:xfrm>
            <a:off x="701040" y="249873"/>
            <a:ext cx="10515600" cy="1325563"/>
          </a:xfrm>
        </p:spPr>
        <p:txBody>
          <a:bodyPr/>
          <a:lstStyle/>
          <a:p>
            <a:r>
              <a:rPr lang="en-GB" dirty="0"/>
              <a:t>Demonstration 8Ec.2</a:t>
            </a:r>
          </a:p>
        </p:txBody>
      </p:sp>
      <p:sp>
        <p:nvSpPr>
          <p:cNvPr id="3" name="Content Placeholder 2"/>
          <p:cNvSpPr>
            <a:spLocks noGrp="1"/>
          </p:cNvSpPr>
          <p:nvPr>
            <p:ph idx="1"/>
          </p:nvPr>
        </p:nvSpPr>
        <p:spPr>
          <a:xfrm>
            <a:off x="701040" y="1575436"/>
            <a:ext cx="10515600" cy="4351338"/>
          </a:xfrm>
        </p:spPr>
        <p:txBody>
          <a:bodyPr/>
          <a:lstStyle/>
          <a:p>
            <a:pPr marL="0" indent="0">
              <a:buNone/>
            </a:pPr>
            <a:r>
              <a:rPr lang="en-GB" dirty="0"/>
              <a:t>Aim: to investigate the effect of candle flame height on the length of time it takes to go out</a:t>
            </a:r>
          </a:p>
        </p:txBody>
      </p:sp>
    </p:spTree>
    <p:extLst>
      <p:ext uri="{BB962C8B-B14F-4D97-AF65-F5344CB8AC3E}">
        <p14:creationId xmlns:p14="http://schemas.microsoft.com/office/powerpoint/2010/main" val="1969752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Smothering candle with beaker 50 ml - virtual laboratory">
            <a:hlinkClick r:id="" action="ppaction://media"/>
            <a:extLst>
              <a:ext uri="{FF2B5EF4-FFF2-40B4-BE49-F238E27FC236}">
                <a16:creationId xmlns:a16="http://schemas.microsoft.com/office/drawing/2014/main" id="{CA47DAE5-8A0C-4E8C-8BC9-3BBCB7C85F0B}"/>
              </a:ext>
            </a:extLst>
          </p:cNvPr>
          <p:cNvPicPr>
            <a:picLocks noRot="1" noChangeAspect="1"/>
          </p:cNvPicPr>
          <p:nvPr>
            <a:videoFile r:link="rId1"/>
          </p:nvPr>
        </p:nvPicPr>
        <p:blipFill>
          <a:blip r:embed="rId3"/>
          <a:stretch>
            <a:fillRect/>
          </a:stretch>
        </p:blipFill>
        <p:spPr>
          <a:xfrm>
            <a:off x="1047077" y="588981"/>
            <a:ext cx="10097846" cy="5680038"/>
          </a:xfrm>
          <a:prstGeom prst="rect">
            <a:avLst/>
          </a:prstGeom>
        </p:spPr>
      </p:pic>
    </p:spTree>
    <p:extLst>
      <p:ext uri="{BB962C8B-B14F-4D97-AF65-F5344CB8AC3E}">
        <p14:creationId xmlns:p14="http://schemas.microsoft.com/office/powerpoint/2010/main" val="3790726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Smothering candle with beaker 1000 ml - virtual laboratory">
            <a:hlinkClick r:id="" action="ppaction://media"/>
            <a:extLst>
              <a:ext uri="{FF2B5EF4-FFF2-40B4-BE49-F238E27FC236}">
                <a16:creationId xmlns:a16="http://schemas.microsoft.com/office/drawing/2014/main" id="{371D1F88-0726-4A71-9276-A724788ADCFC}"/>
              </a:ext>
            </a:extLst>
          </p:cNvPr>
          <p:cNvPicPr>
            <a:picLocks noRot="1" noChangeAspect="1"/>
          </p:cNvPicPr>
          <p:nvPr>
            <a:videoFile r:link="rId1"/>
          </p:nvPr>
        </p:nvPicPr>
        <p:blipFill>
          <a:blip r:embed="rId3"/>
          <a:stretch>
            <a:fillRect/>
          </a:stretch>
        </p:blipFill>
        <p:spPr>
          <a:xfrm>
            <a:off x="867484" y="487960"/>
            <a:ext cx="10457031" cy="5882080"/>
          </a:xfrm>
          <a:prstGeom prst="rect">
            <a:avLst/>
          </a:prstGeom>
        </p:spPr>
      </p:pic>
    </p:spTree>
    <p:extLst>
      <p:ext uri="{BB962C8B-B14F-4D97-AF65-F5344CB8AC3E}">
        <p14:creationId xmlns:p14="http://schemas.microsoft.com/office/powerpoint/2010/main" val="3983718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54980" y="529960"/>
            <a:ext cx="5503909" cy="2055808"/>
          </a:xfrm>
          <a:prstGeom prst="rect">
            <a:avLst/>
          </a:prstGeom>
        </p:spPr>
      </p:pic>
      <p:sp>
        <p:nvSpPr>
          <p:cNvPr id="3" name="Content Placeholder 2"/>
          <p:cNvSpPr>
            <a:spLocks noGrp="1"/>
          </p:cNvSpPr>
          <p:nvPr>
            <p:ph idx="1"/>
          </p:nvPr>
        </p:nvSpPr>
        <p:spPr>
          <a:xfrm>
            <a:off x="853440" y="786597"/>
            <a:ext cx="4701540" cy="1799171"/>
          </a:xfrm>
        </p:spPr>
        <p:txBody>
          <a:bodyPr>
            <a:normAutofit fontScale="92500"/>
          </a:bodyPr>
          <a:lstStyle/>
          <a:p>
            <a:pPr marL="0" indent="0">
              <a:buNone/>
            </a:pPr>
            <a:r>
              <a:rPr lang="en-GB" dirty="0"/>
              <a:t>Aim: </a:t>
            </a:r>
          </a:p>
          <a:p>
            <a:pPr marL="0" indent="0" algn="just">
              <a:buNone/>
            </a:pPr>
            <a:r>
              <a:rPr lang="en-GB" dirty="0"/>
              <a:t>To investigate the effect of candle flame height on the length of time it takes to go out</a:t>
            </a:r>
          </a:p>
        </p:txBody>
      </p:sp>
      <p:sp>
        <p:nvSpPr>
          <p:cNvPr id="6" name="TextBox 5"/>
          <p:cNvSpPr txBox="1"/>
          <p:nvPr/>
        </p:nvSpPr>
        <p:spPr>
          <a:xfrm>
            <a:off x="853440" y="3231025"/>
            <a:ext cx="9011378" cy="2554545"/>
          </a:xfrm>
          <a:prstGeom prst="rect">
            <a:avLst/>
          </a:prstGeom>
          <a:noFill/>
        </p:spPr>
        <p:txBody>
          <a:bodyPr wrap="none" rtlCol="0">
            <a:spAutoFit/>
          </a:bodyPr>
          <a:lstStyle/>
          <a:p>
            <a:r>
              <a:rPr lang="en-GB" sz="4000" dirty="0"/>
              <a:t>What causes the flame to extinguish? </a:t>
            </a:r>
          </a:p>
          <a:p>
            <a:endParaRPr lang="en-GB" sz="4000" dirty="0"/>
          </a:p>
          <a:p>
            <a:r>
              <a:rPr lang="en-GB" sz="4000" dirty="0"/>
              <a:t>What are the variables in this experiment?</a:t>
            </a:r>
          </a:p>
          <a:p>
            <a:endParaRPr lang="en-GB" sz="4000" dirty="0"/>
          </a:p>
        </p:txBody>
      </p:sp>
    </p:spTree>
    <p:extLst>
      <p:ext uri="{BB962C8B-B14F-4D97-AF65-F5344CB8AC3E}">
        <p14:creationId xmlns:p14="http://schemas.microsoft.com/office/powerpoint/2010/main" val="320913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10" y="193638"/>
            <a:ext cx="10515600" cy="744015"/>
          </a:xfrm>
        </p:spPr>
        <p:txBody>
          <a:bodyPr/>
          <a:lstStyle/>
          <a:p>
            <a:r>
              <a:rPr lang="en-GB" dirty="0"/>
              <a:t>Variables</a:t>
            </a:r>
          </a:p>
        </p:txBody>
      </p:sp>
      <p:sp>
        <p:nvSpPr>
          <p:cNvPr id="3" name="Content Placeholder 2"/>
          <p:cNvSpPr>
            <a:spLocks noGrp="1"/>
          </p:cNvSpPr>
          <p:nvPr>
            <p:ph idx="1"/>
          </p:nvPr>
        </p:nvSpPr>
        <p:spPr>
          <a:xfrm>
            <a:off x="537210" y="1055987"/>
            <a:ext cx="11117580" cy="4351338"/>
          </a:xfrm>
        </p:spPr>
        <p:txBody>
          <a:bodyPr vert="horz" lIns="91440" tIns="45720" rIns="91440" bIns="45720" rtlCol="0" anchor="t">
            <a:noAutofit/>
          </a:bodyPr>
          <a:lstStyle/>
          <a:p>
            <a:pPr marL="0" indent="0">
              <a:buNone/>
            </a:pPr>
            <a:r>
              <a:rPr lang="en-GB" sz="3400" dirty="0"/>
              <a:t>A variable is a quantity or characteristic that can take different values. Every investigation involves three types of variable: </a:t>
            </a:r>
          </a:p>
          <a:p>
            <a:pPr marL="0" indent="0" algn="ctr">
              <a:lnSpc>
                <a:spcPct val="200000"/>
              </a:lnSpc>
              <a:buNone/>
            </a:pPr>
            <a:r>
              <a:rPr lang="en-GB" sz="3400" dirty="0"/>
              <a:t>Independent Variable - The thing you change</a:t>
            </a:r>
          </a:p>
          <a:p>
            <a:pPr marL="0" indent="0" algn="ctr">
              <a:lnSpc>
                <a:spcPct val="200000"/>
              </a:lnSpc>
              <a:buNone/>
            </a:pPr>
            <a:r>
              <a:rPr lang="en-GB" sz="3400" dirty="0"/>
              <a:t>Dependant Variable - The thing you measure</a:t>
            </a:r>
          </a:p>
          <a:p>
            <a:pPr marL="0" indent="0" algn="ctr">
              <a:lnSpc>
                <a:spcPct val="200000"/>
              </a:lnSpc>
              <a:buNone/>
            </a:pPr>
            <a:r>
              <a:rPr lang="en-GB" sz="3400" dirty="0"/>
              <a:t>Control Variable - The things you keep the same</a:t>
            </a:r>
          </a:p>
        </p:txBody>
      </p:sp>
    </p:spTree>
    <p:extLst>
      <p:ext uri="{BB962C8B-B14F-4D97-AF65-F5344CB8AC3E}">
        <p14:creationId xmlns:p14="http://schemas.microsoft.com/office/powerpoint/2010/main" val="82653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0136"/>
            <a:ext cx="10515600" cy="5239703"/>
          </a:xfrm>
        </p:spPr>
        <p:txBody>
          <a:bodyPr/>
          <a:lstStyle/>
          <a:p>
            <a:pPr marL="514350" indent="-514350">
              <a:buAutoNum type="alphaLcPeriod"/>
            </a:pPr>
            <a:r>
              <a:rPr lang="en-GB" dirty="0"/>
              <a:t>Which variables, apart from the height of the block, could vary in a way that affects the time that the candle flame burns for? </a:t>
            </a:r>
          </a:p>
          <a:p>
            <a:pPr marL="514350" indent="-514350">
              <a:buAutoNum type="alphaLcPeriod"/>
            </a:pPr>
            <a:endParaRPr lang="en-GB" dirty="0"/>
          </a:p>
          <a:p>
            <a:pPr marL="514350" indent="-514350">
              <a:buAutoNum type="alphaLcPeriod"/>
            </a:pPr>
            <a:endParaRPr lang="en-GB" dirty="0"/>
          </a:p>
          <a:p>
            <a:pPr marL="514350" indent="-514350">
              <a:buAutoNum type="alphaLcPeriod"/>
            </a:pPr>
            <a:endParaRPr lang="en-GB" dirty="0"/>
          </a:p>
          <a:p>
            <a:pPr marL="514350" indent="-514350">
              <a:buAutoNum type="alphaLcPeriod"/>
            </a:pPr>
            <a:r>
              <a:rPr lang="en-GB" dirty="0"/>
              <a:t>What could be done to control these variables, so that they don’t affect time? </a:t>
            </a:r>
          </a:p>
        </p:txBody>
      </p:sp>
    </p:spTree>
    <p:extLst>
      <p:ext uri="{BB962C8B-B14F-4D97-AF65-F5344CB8AC3E}">
        <p14:creationId xmlns:p14="http://schemas.microsoft.com/office/powerpoint/2010/main" val="1478910795"/>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85BDED5D8F65547B3DEAB243A920A54" ma:contentTypeVersion="12" ma:contentTypeDescription="Create a new document." ma:contentTypeScope="" ma:versionID="481d02f1182b56cf50ff2f16a8d11ec0">
  <xsd:schema xmlns:xsd="http://www.w3.org/2001/XMLSchema" xmlns:xs="http://www.w3.org/2001/XMLSchema" xmlns:p="http://schemas.microsoft.com/office/2006/metadata/properties" xmlns:ns3="caa02d93-d17b-4249-a0c5-afeca33be5b7" xmlns:ns4="b496163d-89a1-4d48-9d31-68cb6b4034b6" targetNamespace="http://schemas.microsoft.com/office/2006/metadata/properties" ma:root="true" ma:fieldsID="66dc1536a9f7aa29cb5b07ac67041ec2" ns3:_="" ns4:_="">
    <xsd:import namespace="caa02d93-d17b-4249-a0c5-afeca33be5b7"/>
    <xsd:import namespace="b496163d-89a1-4d48-9d31-68cb6b403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02d93-d17b-4249-a0c5-afeca33be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96163d-89a1-4d48-9d31-68cb6b4034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72094D-CA31-49BC-BA7B-C42E4BDE5C4B}">
  <ds:schemaRefs>
    <ds:schemaRef ds:uri="http://schemas.microsoft.com/sharepoint/v3/contenttype/forms"/>
  </ds:schemaRefs>
</ds:datastoreItem>
</file>

<file path=customXml/itemProps2.xml><?xml version="1.0" encoding="utf-8"?>
<ds:datastoreItem xmlns:ds="http://schemas.openxmlformats.org/officeDocument/2006/customXml" ds:itemID="{78A68F6D-340A-4393-A63B-C9A5C779977C}">
  <ds:schemaRefs>
    <ds:schemaRef ds:uri="http://schemas.microsoft.com/office/2006/documentManagement/types"/>
    <ds:schemaRef ds:uri="b496163d-89a1-4d48-9d31-68cb6b4034b6"/>
    <ds:schemaRef ds:uri="http://purl.org/dc/elements/1.1/"/>
    <ds:schemaRef ds:uri="http://schemas.openxmlformats.org/package/2006/metadata/core-properties"/>
    <ds:schemaRef ds:uri="http://purl.org/dc/dcmitype/"/>
    <ds:schemaRef ds:uri="caa02d93-d17b-4249-a0c5-afeca33be5b7"/>
    <ds:schemaRef ds:uri="http://purl.org/dc/terms/"/>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7CB6AB99-F8DB-47AB-9518-0CB5BECFE4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02d93-d17b-4249-a0c5-afeca33be5b7"/>
    <ds:schemaRef ds:uri="b496163d-89a1-4d48-9d31-68cb6b40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1113</TotalTime>
  <Words>473</Words>
  <Application>Microsoft Office PowerPoint</Application>
  <PresentationFormat>Widescreen</PresentationFormat>
  <Paragraphs>50</Paragraphs>
  <Slides>11</Slides>
  <Notes>0</Notes>
  <HiddenSlides>1</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 Antiqua</vt:lpstr>
      <vt:lpstr>Calibri</vt:lpstr>
      <vt:lpstr>Calibri Light</vt:lpstr>
      <vt:lpstr>Office Theme</vt:lpstr>
      <vt:lpstr>8Ec1: Fair Testing </vt:lpstr>
      <vt:lpstr>PowerPoint Presentation</vt:lpstr>
      <vt:lpstr>Objectives</vt:lpstr>
      <vt:lpstr>Demonstration 8Ec.2</vt:lpstr>
      <vt:lpstr>PowerPoint Presentation</vt:lpstr>
      <vt:lpstr>PowerPoint Presentation</vt:lpstr>
      <vt:lpstr>PowerPoint Presentation</vt:lpstr>
      <vt:lpstr>Variables</vt:lpstr>
      <vt:lpstr>PowerPoint Presentation</vt:lpstr>
      <vt:lpstr>PowerPoint Presentation</vt:lpstr>
      <vt:lpstr>Think about…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Callanan</dc:creator>
  <cp:lastModifiedBy>D Callanan</cp:lastModifiedBy>
  <cp:revision>29</cp:revision>
  <dcterms:created xsi:type="dcterms:W3CDTF">2020-09-15T07:03:17Z</dcterms:created>
  <dcterms:modified xsi:type="dcterms:W3CDTF">2022-07-11T09:34:15Z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0x010100D85BDED5D8F65547B3DEAB243A920A54</vt:lpwstr>
  </property>
</Properties>
</file>