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19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26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309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98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390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325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386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4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162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3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767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B70D9-EC31-488D-B9BD-68A0480A4CC1}" type="datetimeFigureOut">
              <a:rPr lang="en-GB" smtClean="0"/>
              <a:t>04/07/2019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36183-68E9-4E5C-8A65-FEA816D920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88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508" t="1603" r="4494" b="6778"/>
          <a:stretch/>
        </p:blipFill>
        <p:spPr>
          <a:xfrm>
            <a:off x="0" y="304800"/>
            <a:ext cx="9887873" cy="6222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49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Highams Park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Barker</dc:creator>
  <cp:lastModifiedBy>J Barker</cp:lastModifiedBy>
  <cp:revision>1</cp:revision>
  <dcterms:created xsi:type="dcterms:W3CDTF">2019-07-04T08:19:29Z</dcterms:created>
  <dcterms:modified xsi:type="dcterms:W3CDTF">2019-07-04T08:21:14Z</dcterms:modified>
</cp:coreProperties>
</file>