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9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6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3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8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2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8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6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76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70D9-EC31-488D-B9BD-68A0480A4CC1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6183-68E9-4E5C-8A65-FEA816D9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8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08" t="1603" r="4494" b="6778"/>
          <a:stretch/>
        </p:blipFill>
        <p:spPr>
          <a:xfrm>
            <a:off x="0" y="304800"/>
            <a:ext cx="9887873" cy="622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9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2019-07-04T08:19:29Z</dcterms:created>
  <dcterms:modified xsi:type="dcterms:W3CDTF">2019-07-04T08:21:14Z</dcterms:modified>
</cp:coreProperties>
</file>