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4"/>
  </p:sldMasterIdLst>
  <p:notesMasterIdLst>
    <p:notesMasterId r:id="rId17"/>
  </p:notesMasterIdLst>
  <p:sldIdLst>
    <p:sldId id="269" r:id="rId5"/>
    <p:sldId id="256" r:id="rId6"/>
    <p:sldId id="257" r:id="rId7"/>
    <p:sldId id="263" r:id="rId8"/>
    <p:sldId id="264" r:id="rId9"/>
    <p:sldId id="275" r:id="rId10"/>
    <p:sldId id="274" r:id="rId11"/>
    <p:sldId id="268" r:id="rId12"/>
    <p:sldId id="267" r:id="rId13"/>
    <p:sldId id="276" r:id="rId14"/>
    <p:sldId id="277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FA84"/>
    <a:srgbClr val="F887D3"/>
    <a:srgbClr val="CA0590"/>
    <a:srgbClr val="F8F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5EF8AB-94B4-4558-A706-D7A0BB97891B}" v="55" dt="2020-10-06T20:43:37.0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e" userId="6da8e54d-72cb-4a49-9d1a-ae36d1d8e020" providerId="ADAL" clId="{F55EF8AB-94B4-4558-A706-D7A0BB97891B}"/>
    <pc:docChg chg="undo custSel mod addSld delSld modSld sldOrd modMainMaster">
      <pc:chgData name="Simone" userId="6da8e54d-72cb-4a49-9d1a-ae36d1d8e020" providerId="ADAL" clId="{F55EF8AB-94B4-4558-A706-D7A0BB97891B}" dt="2020-10-06T20:44:58.454" v="1045" actId="478"/>
      <pc:docMkLst>
        <pc:docMk/>
      </pc:docMkLst>
      <pc:sldChg chg="addSp delSp modSp mod delDesignElem">
        <pc:chgData name="Simone" userId="6da8e54d-72cb-4a49-9d1a-ae36d1d8e020" providerId="ADAL" clId="{F55EF8AB-94B4-4558-A706-D7A0BB97891B}" dt="2020-10-06T20:11:30.681" v="628" actId="1076"/>
        <pc:sldMkLst>
          <pc:docMk/>
          <pc:sldMk cId="1405607869" sldId="256"/>
        </pc:sldMkLst>
        <pc:spChg chg="mod">
          <ac:chgData name="Simone" userId="6da8e54d-72cb-4a49-9d1a-ae36d1d8e020" providerId="ADAL" clId="{F55EF8AB-94B4-4558-A706-D7A0BB97891B}" dt="2020-10-06T20:09:46.257" v="585" actId="20577"/>
          <ac:spMkLst>
            <pc:docMk/>
            <pc:sldMk cId="1405607869" sldId="256"/>
            <ac:spMk id="2" creationId="{0130F19E-6C97-484D-AF8D-55EEACC241B7}"/>
          </ac:spMkLst>
        </pc:spChg>
        <pc:spChg chg="mod">
          <ac:chgData name="Simone" userId="6da8e54d-72cb-4a49-9d1a-ae36d1d8e020" providerId="ADAL" clId="{F55EF8AB-94B4-4558-A706-D7A0BB97891B}" dt="2020-10-06T20:11:30.681" v="628" actId="1076"/>
          <ac:spMkLst>
            <pc:docMk/>
            <pc:sldMk cId="1405607869" sldId="256"/>
            <ac:spMk id="5" creationId="{FC8B44F0-FE23-824E-92FF-BF8F70BB2D44}"/>
          </ac:spMkLst>
        </pc:spChg>
        <pc:spChg chg="del">
          <ac:chgData name="Simone" userId="6da8e54d-72cb-4a49-9d1a-ae36d1d8e020" providerId="ADAL" clId="{F55EF8AB-94B4-4558-A706-D7A0BB97891B}" dt="2020-10-06T15:24:32.735" v="57"/>
          <ac:spMkLst>
            <pc:docMk/>
            <pc:sldMk cId="1405607869" sldId="256"/>
            <ac:spMk id="31" creationId="{4E50CAEE-CAC0-4F18-9593-F09A3338C1A8}"/>
          </ac:spMkLst>
        </pc:spChg>
        <pc:picChg chg="add">
          <ac:chgData name="Simone" userId="6da8e54d-72cb-4a49-9d1a-ae36d1d8e020" providerId="ADAL" clId="{F55EF8AB-94B4-4558-A706-D7A0BB97891B}" dt="2020-10-06T19:50:29.197" v="433" actId="22"/>
          <ac:picMkLst>
            <pc:docMk/>
            <pc:sldMk cId="1405607869" sldId="256"/>
            <ac:picMk id="3" creationId="{B2F23F0F-66E4-4BEB-B602-F6F2CEB77565}"/>
          </ac:picMkLst>
        </pc:picChg>
        <pc:picChg chg="del">
          <ac:chgData name="Simone" userId="6da8e54d-72cb-4a49-9d1a-ae36d1d8e020" providerId="ADAL" clId="{F55EF8AB-94B4-4558-A706-D7A0BB97891B}" dt="2020-10-06T15:24:32.735" v="57"/>
          <ac:picMkLst>
            <pc:docMk/>
            <pc:sldMk cId="1405607869" sldId="256"/>
            <ac:picMk id="33" creationId="{D2DA77D5-12C4-446D-AC72-A514960A553E}"/>
          </ac:picMkLst>
        </pc:picChg>
        <pc:picChg chg="del">
          <ac:chgData name="Simone" userId="6da8e54d-72cb-4a49-9d1a-ae36d1d8e020" providerId="ADAL" clId="{F55EF8AB-94B4-4558-A706-D7A0BB97891B}" dt="2020-10-06T15:24:32.735" v="57"/>
          <ac:picMkLst>
            <pc:docMk/>
            <pc:sldMk cId="1405607869" sldId="256"/>
            <ac:picMk id="35" creationId="{19E04E4F-6B32-4651-ACE0-DACABF1FC254}"/>
          </ac:picMkLst>
        </pc:picChg>
        <pc:picChg chg="del">
          <ac:chgData name="Simone" userId="6da8e54d-72cb-4a49-9d1a-ae36d1d8e020" providerId="ADAL" clId="{F55EF8AB-94B4-4558-A706-D7A0BB97891B}" dt="2020-10-06T15:24:32.735" v="57"/>
          <ac:picMkLst>
            <pc:docMk/>
            <pc:sldMk cId="1405607869" sldId="256"/>
            <ac:picMk id="37" creationId="{13D4F2B0-7771-46FC-9763-240E8F55F14D}"/>
          </ac:picMkLst>
        </pc:picChg>
        <pc:picChg chg="del">
          <ac:chgData name="Simone" userId="6da8e54d-72cb-4a49-9d1a-ae36d1d8e020" providerId="ADAL" clId="{F55EF8AB-94B4-4558-A706-D7A0BB97891B}" dt="2020-10-06T15:24:32.735" v="57"/>
          <ac:picMkLst>
            <pc:docMk/>
            <pc:sldMk cId="1405607869" sldId="256"/>
            <ac:picMk id="39" creationId="{6164F387-6750-4AFF-8A10-65C64D31ECA3}"/>
          </ac:picMkLst>
        </pc:picChg>
      </pc:sldChg>
      <pc:sldChg chg="addSp modSp mod setBg">
        <pc:chgData name="Simone" userId="6da8e54d-72cb-4a49-9d1a-ae36d1d8e020" providerId="ADAL" clId="{F55EF8AB-94B4-4558-A706-D7A0BB97891B}" dt="2020-10-06T19:50:53.019" v="436" actId="26606"/>
        <pc:sldMkLst>
          <pc:docMk/>
          <pc:sldMk cId="2925019794" sldId="257"/>
        </pc:sldMkLst>
        <pc:spChg chg="mod ord">
          <ac:chgData name="Simone" userId="6da8e54d-72cb-4a49-9d1a-ae36d1d8e020" providerId="ADAL" clId="{F55EF8AB-94B4-4558-A706-D7A0BB97891B}" dt="2020-10-06T19:50:53.019" v="436" actId="26606"/>
          <ac:spMkLst>
            <pc:docMk/>
            <pc:sldMk cId="2925019794" sldId="257"/>
            <ac:spMk id="2" creationId="{40CAF615-6C3C-BD4E-AFB9-C30F7E290987}"/>
          </ac:spMkLst>
        </pc:spChg>
        <pc:spChg chg="mod ord">
          <ac:chgData name="Simone" userId="6da8e54d-72cb-4a49-9d1a-ae36d1d8e020" providerId="ADAL" clId="{F55EF8AB-94B4-4558-A706-D7A0BB97891B}" dt="2020-10-06T19:50:53.019" v="436" actId="26606"/>
          <ac:spMkLst>
            <pc:docMk/>
            <pc:sldMk cId="2925019794" sldId="257"/>
            <ac:spMk id="3" creationId="{AD76C630-CD2F-A34D-BCE1-79FAB89BDB6C}"/>
          </ac:spMkLst>
        </pc:spChg>
        <pc:spChg chg="add">
          <ac:chgData name="Simone" userId="6da8e54d-72cb-4a49-9d1a-ae36d1d8e020" providerId="ADAL" clId="{F55EF8AB-94B4-4558-A706-D7A0BB97891B}" dt="2020-10-06T19:50:53.019" v="436" actId="26606"/>
          <ac:spMkLst>
            <pc:docMk/>
            <pc:sldMk cId="2925019794" sldId="257"/>
            <ac:spMk id="10" creationId="{08D06AB2-D33D-4AC8-B96C-AB6FDD0AC25F}"/>
          </ac:spMkLst>
        </pc:spChg>
        <pc:picChg chg="add mod">
          <ac:chgData name="Simone" userId="6da8e54d-72cb-4a49-9d1a-ae36d1d8e020" providerId="ADAL" clId="{F55EF8AB-94B4-4558-A706-D7A0BB97891B}" dt="2020-10-06T19:50:53.019" v="436" actId="26606"/>
          <ac:picMkLst>
            <pc:docMk/>
            <pc:sldMk cId="2925019794" sldId="257"/>
            <ac:picMk id="5" creationId="{E4868785-3F94-4475-8241-3C60C5578865}"/>
          </ac:picMkLst>
        </pc:picChg>
        <pc:picChg chg="add">
          <ac:chgData name="Simone" userId="6da8e54d-72cb-4a49-9d1a-ae36d1d8e020" providerId="ADAL" clId="{F55EF8AB-94B4-4558-A706-D7A0BB97891B}" dt="2020-10-06T19:50:53.019" v="436" actId="26606"/>
          <ac:picMkLst>
            <pc:docMk/>
            <pc:sldMk cId="2925019794" sldId="257"/>
            <ac:picMk id="12" creationId="{10BCC819-9CA3-4721-9DE0-4AAAA7FB4D47}"/>
          </ac:picMkLst>
        </pc:picChg>
        <pc:picChg chg="add">
          <ac:chgData name="Simone" userId="6da8e54d-72cb-4a49-9d1a-ae36d1d8e020" providerId="ADAL" clId="{F55EF8AB-94B4-4558-A706-D7A0BB97891B}" dt="2020-10-06T19:50:53.019" v="436" actId="26606"/>
          <ac:picMkLst>
            <pc:docMk/>
            <pc:sldMk cId="2925019794" sldId="257"/>
            <ac:picMk id="14" creationId="{0F546C42-F2B3-412F-89B1-709F9D7370A9}"/>
          </ac:picMkLst>
        </pc:picChg>
      </pc:sldChg>
      <pc:sldChg chg="del">
        <pc:chgData name="Simone" userId="6da8e54d-72cb-4a49-9d1a-ae36d1d8e020" providerId="ADAL" clId="{F55EF8AB-94B4-4558-A706-D7A0BB97891B}" dt="2020-10-06T15:21:43.386" v="3" actId="47"/>
        <pc:sldMkLst>
          <pc:docMk/>
          <pc:sldMk cId="1341120392" sldId="262"/>
        </pc:sldMkLst>
      </pc:sldChg>
      <pc:sldChg chg="addSp delSp mod delDesignElem">
        <pc:chgData name="Simone" userId="6da8e54d-72cb-4a49-9d1a-ae36d1d8e020" providerId="ADAL" clId="{F55EF8AB-94B4-4558-A706-D7A0BB97891B}" dt="2020-10-06T19:50:40.825" v="434" actId="22"/>
        <pc:sldMkLst>
          <pc:docMk/>
          <pc:sldMk cId="4229304548" sldId="263"/>
        </pc:sldMkLst>
        <pc:picChg chg="add">
          <ac:chgData name="Simone" userId="6da8e54d-72cb-4a49-9d1a-ae36d1d8e020" providerId="ADAL" clId="{F55EF8AB-94B4-4558-A706-D7A0BB97891B}" dt="2020-10-06T19:50:40.825" v="434" actId="22"/>
          <ac:picMkLst>
            <pc:docMk/>
            <pc:sldMk cId="4229304548" sldId="263"/>
            <ac:picMk id="2" creationId="{62BBC9AA-9938-4816-AD2A-DC318D77BCE7}"/>
          </ac:picMkLst>
        </pc:picChg>
        <pc:picChg chg="del">
          <ac:chgData name="Simone" userId="6da8e54d-72cb-4a49-9d1a-ae36d1d8e020" providerId="ADAL" clId="{F55EF8AB-94B4-4558-A706-D7A0BB97891B}" dt="2020-10-06T15:24:32.735" v="57"/>
          <ac:picMkLst>
            <pc:docMk/>
            <pc:sldMk cId="4229304548" sldId="263"/>
            <ac:picMk id="9" creationId="{B1981535-B5AA-4E0C-ACE5-925CC19B20FE}"/>
          </ac:picMkLst>
        </pc:picChg>
        <pc:picChg chg="del">
          <ac:chgData name="Simone" userId="6da8e54d-72cb-4a49-9d1a-ae36d1d8e020" providerId="ADAL" clId="{F55EF8AB-94B4-4558-A706-D7A0BB97891B}" dt="2020-10-06T15:24:32.735" v="57"/>
          <ac:picMkLst>
            <pc:docMk/>
            <pc:sldMk cId="4229304548" sldId="263"/>
            <ac:picMk id="11" creationId="{BF97D060-AA7E-4411-BA62-28BD1EBD55D6}"/>
          </ac:picMkLst>
        </pc:picChg>
      </pc:sldChg>
      <pc:sldChg chg="addSp delSp modSp mod delDesignElem">
        <pc:chgData name="Simone" userId="6da8e54d-72cb-4a49-9d1a-ae36d1d8e020" providerId="ADAL" clId="{F55EF8AB-94B4-4558-A706-D7A0BB97891B}" dt="2020-10-06T20:14:58.320" v="719" actId="1076"/>
        <pc:sldMkLst>
          <pc:docMk/>
          <pc:sldMk cId="3027320981" sldId="264"/>
        </pc:sldMkLst>
        <pc:spChg chg="mod">
          <ac:chgData name="Simone" userId="6da8e54d-72cb-4a49-9d1a-ae36d1d8e020" providerId="ADAL" clId="{F55EF8AB-94B4-4558-A706-D7A0BB97891B}" dt="2020-10-06T19:51:06.222" v="437" actId="1076"/>
          <ac:spMkLst>
            <pc:docMk/>
            <pc:sldMk cId="3027320981" sldId="264"/>
            <ac:spMk id="3" creationId="{C46FF64D-F7F8-B74A-9EAE-0DA2355B8A1F}"/>
          </ac:spMkLst>
        </pc:spChg>
        <pc:spChg chg="del">
          <ac:chgData name="Simone" userId="6da8e54d-72cb-4a49-9d1a-ae36d1d8e020" providerId="ADAL" clId="{F55EF8AB-94B4-4558-A706-D7A0BB97891B}" dt="2020-10-06T15:24:32.735" v="57"/>
          <ac:spMkLst>
            <pc:docMk/>
            <pc:sldMk cId="3027320981" sldId="264"/>
            <ac:spMk id="22" creationId="{DDDE267B-E820-4910-868D-BA40CFB936D7}"/>
          </ac:spMkLst>
        </pc:spChg>
        <pc:picChg chg="add mod">
          <ac:chgData name="Simone" userId="6da8e54d-72cb-4a49-9d1a-ae36d1d8e020" providerId="ADAL" clId="{F55EF8AB-94B4-4558-A706-D7A0BB97891B}" dt="2020-10-06T20:14:58.320" v="719" actId="1076"/>
          <ac:picMkLst>
            <pc:docMk/>
            <pc:sldMk cId="3027320981" sldId="264"/>
            <ac:picMk id="2" creationId="{FED5B632-D4F2-4B2D-AFC0-1DC6BA53C537}"/>
          </ac:picMkLst>
        </pc:picChg>
        <pc:picChg chg="del">
          <ac:chgData name="Simone" userId="6da8e54d-72cb-4a49-9d1a-ae36d1d8e020" providerId="ADAL" clId="{F55EF8AB-94B4-4558-A706-D7A0BB97891B}" dt="2020-10-06T15:24:32.735" v="57"/>
          <ac:picMkLst>
            <pc:docMk/>
            <pc:sldMk cId="3027320981" sldId="264"/>
            <ac:picMk id="20" creationId="{B1981535-B5AA-4E0C-ACE5-925CC19B20FE}"/>
          </ac:picMkLst>
        </pc:picChg>
        <pc:picChg chg="del">
          <ac:chgData name="Simone" userId="6da8e54d-72cb-4a49-9d1a-ae36d1d8e020" providerId="ADAL" clId="{F55EF8AB-94B4-4558-A706-D7A0BB97891B}" dt="2020-10-06T15:24:32.735" v="57"/>
          <ac:picMkLst>
            <pc:docMk/>
            <pc:sldMk cId="3027320981" sldId="264"/>
            <ac:picMk id="21" creationId="{BF97D060-AA7E-4411-BA62-28BD1EBD55D6}"/>
          </ac:picMkLst>
        </pc:picChg>
        <pc:picChg chg="del">
          <ac:chgData name="Simone" userId="6da8e54d-72cb-4a49-9d1a-ae36d1d8e020" providerId="ADAL" clId="{F55EF8AB-94B4-4558-A706-D7A0BB97891B}" dt="2020-10-06T15:24:32.735" v="57"/>
          <ac:picMkLst>
            <pc:docMk/>
            <pc:sldMk cId="3027320981" sldId="264"/>
            <ac:picMk id="23" creationId="{FF3E25D7-C2F8-445D-AA42-C1163028DA68}"/>
          </ac:picMkLst>
        </pc:picChg>
      </pc:sldChg>
      <pc:sldChg chg="del">
        <pc:chgData name="Simone" userId="6da8e54d-72cb-4a49-9d1a-ae36d1d8e020" providerId="ADAL" clId="{F55EF8AB-94B4-4558-A706-D7A0BB97891B}" dt="2020-10-06T15:21:46.749" v="4" actId="47"/>
        <pc:sldMkLst>
          <pc:docMk/>
          <pc:sldMk cId="2838998729" sldId="265"/>
        </pc:sldMkLst>
      </pc:sldChg>
      <pc:sldChg chg="del">
        <pc:chgData name="Simone" userId="6da8e54d-72cb-4a49-9d1a-ae36d1d8e020" providerId="ADAL" clId="{F55EF8AB-94B4-4558-A706-D7A0BB97891B}" dt="2020-10-06T15:21:39.311" v="1" actId="47"/>
        <pc:sldMkLst>
          <pc:docMk/>
          <pc:sldMk cId="3637820036" sldId="266"/>
        </pc:sldMkLst>
      </pc:sldChg>
      <pc:sldChg chg="addSp delSp modSp mod ord delDesignElem">
        <pc:chgData name="Simone" userId="6da8e54d-72cb-4a49-9d1a-ae36d1d8e020" providerId="ADAL" clId="{F55EF8AB-94B4-4558-A706-D7A0BB97891B}" dt="2020-10-06T15:30:33.429" v="215" actId="478"/>
        <pc:sldMkLst>
          <pc:docMk/>
          <pc:sldMk cId="3379776439" sldId="267"/>
        </pc:sldMkLst>
        <pc:spChg chg="add del mod">
          <ac:chgData name="Simone" userId="6da8e54d-72cb-4a49-9d1a-ae36d1d8e020" providerId="ADAL" clId="{F55EF8AB-94B4-4558-A706-D7A0BB97891B}" dt="2020-10-06T15:30:33.429" v="215" actId="478"/>
          <ac:spMkLst>
            <pc:docMk/>
            <pc:sldMk cId="3379776439" sldId="267"/>
            <ac:spMk id="3" creationId="{8C80671D-0293-432D-AC46-AF8BBE980D7D}"/>
          </ac:spMkLst>
        </pc:spChg>
        <pc:spChg chg="del">
          <ac:chgData name="Simone" userId="6da8e54d-72cb-4a49-9d1a-ae36d1d8e020" providerId="ADAL" clId="{F55EF8AB-94B4-4558-A706-D7A0BB97891B}" dt="2020-10-06T15:28:00.045" v="104" actId="478"/>
          <ac:spMkLst>
            <pc:docMk/>
            <pc:sldMk cId="3379776439" sldId="267"/>
            <ac:spMk id="4" creationId="{0EDF4308-A9E7-EF4A-BE6B-608DF4361580}"/>
          </ac:spMkLst>
        </pc:spChg>
        <pc:spChg chg="mod">
          <ac:chgData name="Simone" userId="6da8e54d-72cb-4a49-9d1a-ae36d1d8e020" providerId="ADAL" clId="{F55EF8AB-94B4-4558-A706-D7A0BB97891B}" dt="2020-10-06T15:24:32.735" v="57"/>
          <ac:spMkLst>
            <pc:docMk/>
            <pc:sldMk cId="3379776439" sldId="267"/>
            <ac:spMk id="6" creationId="{129862CC-E3FB-8643-944D-102EB04CADBD}"/>
          </ac:spMkLst>
        </pc:spChg>
        <pc:spChg chg="del">
          <ac:chgData name="Simone" userId="6da8e54d-72cb-4a49-9d1a-ae36d1d8e020" providerId="ADAL" clId="{F55EF8AB-94B4-4558-A706-D7A0BB97891B}" dt="2020-10-06T15:24:32.735" v="57"/>
          <ac:spMkLst>
            <pc:docMk/>
            <pc:sldMk cId="3379776439" sldId="267"/>
            <ac:spMk id="79" creationId="{D77CF7D5-36A3-4ED3-AE46-77E42D2AA7FD}"/>
          </ac:spMkLst>
        </pc:spChg>
        <pc:picChg chg="del">
          <ac:chgData name="Simone" userId="6da8e54d-72cb-4a49-9d1a-ae36d1d8e020" providerId="ADAL" clId="{F55EF8AB-94B4-4558-A706-D7A0BB97891B}" dt="2020-10-06T15:24:32.735" v="57"/>
          <ac:picMkLst>
            <pc:docMk/>
            <pc:sldMk cId="3379776439" sldId="267"/>
            <ac:picMk id="76" creationId="{22790EC5-ACA7-4536-8066-B60199F3C6DF}"/>
          </ac:picMkLst>
        </pc:picChg>
        <pc:picChg chg="del">
          <ac:chgData name="Simone" userId="6da8e54d-72cb-4a49-9d1a-ae36d1d8e020" providerId="ADAL" clId="{F55EF8AB-94B4-4558-A706-D7A0BB97891B}" dt="2020-10-06T15:24:32.735" v="57"/>
          <ac:picMkLst>
            <pc:docMk/>
            <pc:sldMk cId="3379776439" sldId="267"/>
            <ac:picMk id="77" creationId="{5F86BEAF-FD24-4827-AD37-6785EBC9C2A8}"/>
          </ac:picMkLst>
        </pc:picChg>
        <pc:picChg chg="del">
          <ac:chgData name="Simone" userId="6da8e54d-72cb-4a49-9d1a-ae36d1d8e020" providerId="ADAL" clId="{F55EF8AB-94B4-4558-A706-D7A0BB97891B}" dt="2020-10-06T15:24:32.735" v="57"/>
          <ac:picMkLst>
            <pc:docMk/>
            <pc:sldMk cId="3379776439" sldId="267"/>
            <ac:picMk id="78" creationId="{21CB8282-44AF-40D0-A7E2-03734788DC49}"/>
          </ac:picMkLst>
        </pc:picChg>
      </pc:sldChg>
      <pc:sldChg chg="delSp delDesignElem">
        <pc:chgData name="Simone" userId="6da8e54d-72cb-4a49-9d1a-ae36d1d8e020" providerId="ADAL" clId="{F55EF8AB-94B4-4558-A706-D7A0BB97891B}" dt="2020-10-06T15:24:32.735" v="57"/>
        <pc:sldMkLst>
          <pc:docMk/>
          <pc:sldMk cId="2432546437" sldId="268"/>
        </pc:sldMkLst>
        <pc:spChg chg="del">
          <ac:chgData name="Simone" userId="6da8e54d-72cb-4a49-9d1a-ae36d1d8e020" providerId="ADAL" clId="{F55EF8AB-94B4-4558-A706-D7A0BB97891B}" dt="2020-10-06T15:24:32.735" v="57"/>
          <ac:spMkLst>
            <pc:docMk/>
            <pc:sldMk cId="2432546437" sldId="268"/>
            <ac:spMk id="88" creationId="{2255CADE-DCE0-447F-B290-2AE78E5E5598}"/>
          </ac:spMkLst>
        </pc:spChg>
        <pc:spChg chg="del">
          <ac:chgData name="Simone" userId="6da8e54d-72cb-4a49-9d1a-ae36d1d8e020" providerId="ADAL" clId="{F55EF8AB-94B4-4558-A706-D7A0BB97891B}" dt="2020-10-06T15:24:32.735" v="57"/>
          <ac:spMkLst>
            <pc:docMk/>
            <pc:sldMk cId="2432546437" sldId="268"/>
            <ac:spMk id="90" creationId="{4245587C-701C-48A1-9B6B-10C3DF81A876}"/>
          </ac:spMkLst>
        </pc:spChg>
        <pc:picChg chg="del">
          <ac:chgData name="Simone" userId="6da8e54d-72cb-4a49-9d1a-ae36d1d8e020" providerId="ADAL" clId="{F55EF8AB-94B4-4558-A706-D7A0BB97891B}" dt="2020-10-06T15:24:32.735" v="57"/>
          <ac:picMkLst>
            <pc:docMk/>
            <pc:sldMk cId="2432546437" sldId="268"/>
            <ac:picMk id="84" creationId="{22790EC5-ACA7-4536-8066-B60199F3C6DF}"/>
          </ac:picMkLst>
        </pc:picChg>
        <pc:picChg chg="del">
          <ac:chgData name="Simone" userId="6da8e54d-72cb-4a49-9d1a-ae36d1d8e020" providerId="ADAL" clId="{F55EF8AB-94B4-4558-A706-D7A0BB97891B}" dt="2020-10-06T15:24:32.735" v="57"/>
          <ac:picMkLst>
            <pc:docMk/>
            <pc:sldMk cId="2432546437" sldId="268"/>
            <ac:picMk id="86" creationId="{CAD20AEA-7CAF-4A83-BE2E-EAF010B8B7FC}"/>
          </ac:picMkLst>
        </pc:picChg>
        <pc:picChg chg="del">
          <ac:chgData name="Simone" userId="6da8e54d-72cb-4a49-9d1a-ae36d1d8e020" providerId="ADAL" clId="{F55EF8AB-94B4-4558-A706-D7A0BB97891B}" dt="2020-10-06T15:24:32.735" v="57"/>
          <ac:picMkLst>
            <pc:docMk/>
            <pc:sldMk cId="2432546437" sldId="268"/>
            <ac:picMk id="92" creationId="{2E5CF545-7AAF-4A13-8871-089E929E850A}"/>
          </ac:picMkLst>
        </pc:picChg>
      </pc:sldChg>
      <pc:sldChg chg="addSp delSp modSp mod">
        <pc:chgData name="Simone" userId="6da8e54d-72cb-4a49-9d1a-ae36d1d8e020" providerId="ADAL" clId="{F55EF8AB-94B4-4558-A706-D7A0BB97891B}" dt="2020-10-06T20:44:58.454" v="1045" actId="478"/>
        <pc:sldMkLst>
          <pc:docMk/>
          <pc:sldMk cId="2071379234" sldId="269"/>
        </pc:sldMkLst>
        <pc:spChg chg="add del mod">
          <ac:chgData name="Simone" userId="6da8e54d-72cb-4a49-9d1a-ae36d1d8e020" providerId="ADAL" clId="{F55EF8AB-94B4-4558-A706-D7A0BB97891B}" dt="2020-10-06T20:43:37.081" v="1027" actId="767"/>
          <ac:spMkLst>
            <pc:docMk/>
            <pc:sldMk cId="2071379234" sldId="269"/>
            <ac:spMk id="3" creationId="{FC74A25F-D587-4C81-B2CD-70CF8F54EDAA}"/>
          </ac:spMkLst>
        </pc:spChg>
        <pc:spChg chg="add del mod">
          <ac:chgData name="Simone" userId="6da8e54d-72cb-4a49-9d1a-ae36d1d8e020" providerId="ADAL" clId="{F55EF8AB-94B4-4558-A706-D7A0BB97891B}" dt="2020-10-06T20:44:10.173" v="1033" actId="11529"/>
          <ac:spMkLst>
            <pc:docMk/>
            <pc:sldMk cId="2071379234" sldId="269"/>
            <ac:spMk id="5" creationId="{1EB5D858-15E4-4A8E-8D3A-F6B9A4AE10CD}"/>
          </ac:spMkLst>
        </pc:spChg>
        <pc:spChg chg="add mod">
          <ac:chgData name="Simone" userId="6da8e54d-72cb-4a49-9d1a-ae36d1d8e020" providerId="ADAL" clId="{F55EF8AB-94B4-4558-A706-D7A0BB97891B}" dt="2020-10-06T20:43:36.215" v="1026" actId="571"/>
          <ac:spMkLst>
            <pc:docMk/>
            <pc:sldMk cId="2071379234" sldId="269"/>
            <ac:spMk id="9" creationId="{0021D9F4-8F7E-4242-8D21-6D633DD8EF0B}"/>
          </ac:spMkLst>
        </pc:spChg>
        <pc:picChg chg="mod">
          <ac:chgData name="Simone" userId="6da8e54d-72cb-4a49-9d1a-ae36d1d8e020" providerId="ADAL" clId="{F55EF8AB-94B4-4558-A706-D7A0BB97891B}" dt="2020-10-06T20:44:52.723" v="1044" actId="1076"/>
          <ac:picMkLst>
            <pc:docMk/>
            <pc:sldMk cId="2071379234" sldId="269"/>
            <ac:picMk id="2" creationId="{7CF4B4B5-3862-374E-8AE8-A62603A593D4}"/>
          </ac:picMkLst>
        </pc:picChg>
        <pc:picChg chg="mod">
          <ac:chgData name="Simone" userId="6da8e54d-72cb-4a49-9d1a-ae36d1d8e020" providerId="ADAL" clId="{F55EF8AB-94B4-4558-A706-D7A0BB97891B}" dt="2020-10-06T20:43:39.568" v="1029" actId="1076"/>
          <ac:picMkLst>
            <pc:docMk/>
            <pc:sldMk cId="2071379234" sldId="269"/>
            <ac:picMk id="4" creationId="{088C4999-0E93-7143-8FE7-B4FE71D8EC7C}"/>
          </ac:picMkLst>
        </pc:picChg>
        <pc:picChg chg="del mod">
          <ac:chgData name="Simone" userId="6da8e54d-72cb-4a49-9d1a-ae36d1d8e020" providerId="ADAL" clId="{F55EF8AB-94B4-4558-A706-D7A0BB97891B}" dt="2020-10-06T20:44:58.454" v="1045" actId="478"/>
          <ac:picMkLst>
            <pc:docMk/>
            <pc:sldMk cId="2071379234" sldId="269"/>
            <ac:picMk id="6" creationId="{00000000-0000-0000-0000-000000000000}"/>
          </ac:picMkLst>
        </pc:picChg>
        <pc:picChg chg="add del mod">
          <ac:chgData name="Simone" userId="6da8e54d-72cb-4a49-9d1a-ae36d1d8e020" providerId="ADAL" clId="{F55EF8AB-94B4-4558-A706-D7A0BB97891B}" dt="2020-10-06T20:43:11.360" v="1017"/>
          <ac:picMkLst>
            <pc:docMk/>
            <pc:sldMk cId="2071379234" sldId="269"/>
            <ac:picMk id="5122" creationId="{0FB5B386-B3E3-44AC-9009-89EA39927E99}"/>
          </ac:picMkLst>
        </pc:picChg>
        <pc:picChg chg="add del mod">
          <ac:chgData name="Simone" userId="6da8e54d-72cb-4a49-9d1a-ae36d1d8e020" providerId="ADAL" clId="{F55EF8AB-94B4-4558-A706-D7A0BB97891B}" dt="2020-10-06T20:43:19.938" v="1021"/>
          <ac:picMkLst>
            <pc:docMk/>
            <pc:sldMk cId="2071379234" sldId="269"/>
            <ac:picMk id="5124" creationId="{B08F7BDE-F908-41DB-8834-8BB7D6EB0C1A}"/>
          </ac:picMkLst>
        </pc:picChg>
        <pc:picChg chg="add del">
          <ac:chgData name="Simone" userId="6da8e54d-72cb-4a49-9d1a-ae36d1d8e020" providerId="ADAL" clId="{F55EF8AB-94B4-4558-A706-D7A0BB97891B}" dt="2020-10-06T20:43:34.968" v="1025"/>
          <ac:picMkLst>
            <pc:docMk/>
            <pc:sldMk cId="2071379234" sldId="269"/>
            <ac:picMk id="5126" creationId="{0CF28F41-D366-43AF-94A1-7A1E70F52BEA}"/>
          </ac:picMkLst>
        </pc:picChg>
      </pc:sldChg>
      <pc:sldChg chg="delSp del delDesignElem">
        <pc:chgData name="Simone" userId="6da8e54d-72cb-4a49-9d1a-ae36d1d8e020" providerId="ADAL" clId="{F55EF8AB-94B4-4558-A706-D7A0BB97891B}" dt="2020-10-06T15:27:55.331" v="103" actId="47"/>
        <pc:sldMkLst>
          <pc:docMk/>
          <pc:sldMk cId="1699229846" sldId="270"/>
        </pc:sldMkLst>
        <pc:spChg chg="del">
          <ac:chgData name="Simone" userId="6da8e54d-72cb-4a49-9d1a-ae36d1d8e020" providerId="ADAL" clId="{F55EF8AB-94B4-4558-A706-D7A0BB97891B}" dt="2020-10-06T15:24:32.735" v="57"/>
          <ac:spMkLst>
            <pc:docMk/>
            <pc:sldMk cId="1699229846" sldId="270"/>
            <ac:spMk id="8" creationId="{3A9C15D4-2EE7-4D05-B87C-91D1F3B9604B}"/>
          </ac:spMkLst>
        </pc:spChg>
        <pc:spChg chg="del">
          <ac:chgData name="Simone" userId="6da8e54d-72cb-4a49-9d1a-ae36d1d8e020" providerId="ADAL" clId="{F55EF8AB-94B4-4558-A706-D7A0BB97891B}" dt="2020-10-06T15:24:32.735" v="57"/>
          <ac:spMkLst>
            <pc:docMk/>
            <pc:sldMk cId="1699229846" sldId="270"/>
            <ac:spMk id="10" creationId="{4ED7B0FB-9654-4441-9545-02D458B68620}"/>
          </ac:spMkLst>
        </pc:spChg>
        <pc:picChg chg="del">
          <ac:chgData name="Simone" userId="6da8e54d-72cb-4a49-9d1a-ae36d1d8e020" providerId="ADAL" clId="{F55EF8AB-94B4-4558-A706-D7A0BB97891B}" dt="2020-10-06T15:24:32.735" v="57"/>
          <ac:picMkLst>
            <pc:docMk/>
            <pc:sldMk cId="1699229846" sldId="270"/>
            <ac:picMk id="12" creationId="{7BB94C57-FDF3-45A3-9D1F-904523D795D4}"/>
          </ac:picMkLst>
        </pc:picChg>
        <pc:picChg chg="del">
          <ac:chgData name="Simone" userId="6da8e54d-72cb-4a49-9d1a-ae36d1d8e020" providerId="ADAL" clId="{F55EF8AB-94B4-4558-A706-D7A0BB97891B}" dt="2020-10-06T15:24:32.735" v="57"/>
          <ac:picMkLst>
            <pc:docMk/>
            <pc:sldMk cId="1699229846" sldId="270"/>
            <ac:picMk id="14" creationId="{6AEBDF1A-221A-4497-BBA9-57A70D161510}"/>
          </ac:picMkLst>
        </pc:picChg>
      </pc:sldChg>
      <pc:sldChg chg="del">
        <pc:chgData name="Simone" userId="6da8e54d-72cb-4a49-9d1a-ae36d1d8e020" providerId="ADAL" clId="{F55EF8AB-94B4-4558-A706-D7A0BB97891B}" dt="2020-10-06T15:21:29.275" v="0" actId="47"/>
        <pc:sldMkLst>
          <pc:docMk/>
          <pc:sldMk cId="93034507" sldId="271"/>
        </pc:sldMkLst>
      </pc:sldChg>
      <pc:sldChg chg="addSp modSp mod">
        <pc:chgData name="Simone" userId="6da8e54d-72cb-4a49-9d1a-ae36d1d8e020" providerId="ADAL" clId="{F55EF8AB-94B4-4558-A706-D7A0BB97891B}" dt="2020-10-06T19:51:48.554" v="443" actId="14100"/>
        <pc:sldMkLst>
          <pc:docMk/>
          <pc:sldMk cId="2329895932" sldId="272"/>
        </pc:sldMkLst>
        <pc:spChg chg="mod">
          <ac:chgData name="Simone" userId="6da8e54d-72cb-4a49-9d1a-ae36d1d8e020" providerId="ADAL" clId="{F55EF8AB-94B4-4558-A706-D7A0BB97891B}" dt="2020-10-06T15:24:32.735" v="57"/>
          <ac:spMkLst>
            <pc:docMk/>
            <pc:sldMk cId="2329895932" sldId="272"/>
            <ac:spMk id="2" creationId="{2632783E-CFC8-4118-B031-AD4339C869B0}"/>
          </ac:spMkLst>
        </pc:spChg>
        <pc:spChg chg="mod">
          <ac:chgData name="Simone" userId="6da8e54d-72cb-4a49-9d1a-ae36d1d8e020" providerId="ADAL" clId="{F55EF8AB-94B4-4558-A706-D7A0BB97891B}" dt="2020-10-06T15:24:32.735" v="57"/>
          <ac:spMkLst>
            <pc:docMk/>
            <pc:sldMk cId="2329895932" sldId="272"/>
            <ac:spMk id="3" creationId="{4D9E86D0-1EEA-4B2C-A3F6-EF95665D4713}"/>
          </ac:spMkLst>
        </pc:spChg>
        <pc:picChg chg="add mod">
          <ac:chgData name="Simone" userId="6da8e54d-72cb-4a49-9d1a-ae36d1d8e020" providerId="ADAL" clId="{F55EF8AB-94B4-4558-A706-D7A0BB97891B}" dt="2020-10-06T19:51:48.554" v="443" actId="14100"/>
          <ac:picMkLst>
            <pc:docMk/>
            <pc:sldMk cId="2329895932" sldId="272"/>
            <ac:picMk id="5" creationId="{A0922128-2ECE-4815-BE9C-DA479684A9A7}"/>
          </ac:picMkLst>
        </pc:picChg>
      </pc:sldChg>
      <pc:sldChg chg="new del">
        <pc:chgData name="Simone" userId="6da8e54d-72cb-4a49-9d1a-ae36d1d8e020" providerId="ADAL" clId="{F55EF8AB-94B4-4558-A706-D7A0BB97891B}" dt="2020-10-06T15:22:28.339" v="9" actId="47"/>
        <pc:sldMkLst>
          <pc:docMk/>
          <pc:sldMk cId="1119082932" sldId="273"/>
        </pc:sldMkLst>
      </pc:sldChg>
      <pc:sldChg chg="del">
        <pc:chgData name="Simone" userId="6da8e54d-72cb-4a49-9d1a-ae36d1d8e020" providerId="ADAL" clId="{F55EF8AB-94B4-4558-A706-D7A0BB97891B}" dt="2020-10-06T15:21:41.385" v="2" actId="47"/>
        <pc:sldMkLst>
          <pc:docMk/>
          <pc:sldMk cId="4012628501" sldId="273"/>
        </pc:sldMkLst>
      </pc:sldChg>
      <pc:sldChg chg="addSp delSp modSp add mod setBg delDesignElem">
        <pc:chgData name="Simone" userId="6da8e54d-72cb-4a49-9d1a-ae36d1d8e020" providerId="ADAL" clId="{F55EF8AB-94B4-4558-A706-D7A0BB97891B}" dt="2020-10-06T19:51:27.767" v="441" actId="22"/>
        <pc:sldMkLst>
          <pc:docMk/>
          <pc:sldMk cId="3651608818" sldId="274"/>
        </pc:sldMkLst>
        <pc:spChg chg="mod ord">
          <ac:chgData name="Simone" userId="6da8e54d-72cb-4a49-9d1a-ae36d1d8e020" providerId="ADAL" clId="{F55EF8AB-94B4-4558-A706-D7A0BB97891B}" dt="2020-10-06T15:27:39.520" v="101" actId="207"/>
          <ac:spMkLst>
            <pc:docMk/>
            <pc:sldMk cId="3651608818" sldId="274"/>
            <ac:spMk id="2" creationId="{E55434A9-C67E-428E-880B-059277FD835F}"/>
          </ac:spMkLst>
        </pc:spChg>
        <pc:spChg chg="add del mod">
          <ac:chgData name="Simone" userId="6da8e54d-72cb-4a49-9d1a-ae36d1d8e020" providerId="ADAL" clId="{F55EF8AB-94B4-4558-A706-D7A0BB97891B}" dt="2020-10-06T15:23:05.859" v="18" actId="26606"/>
          <ac:spMkLst>
            <pc:docMk/>
            <pc:sldMk cId="3651608818" sldId="274"/>
            <ac:spMk id="3" creationId="{341ADBBB-E78A-4FA1-9791-69D0D4A45BF9}"/>
          </ac:spMkLst>
        </pc:spChg>
        <pc:spChg chg="add del">
          <ac:chgData name="Simone" userId="6da8e54d-72cb-4a49-9d1a-ae36d1d8e020" providerId="ADAL" clId="{F55EF8AB-94B4-4558-A706-D7A0BB97891B}" dt="2020-10-06T15:23:03.693" v="13" actId="26606"/>
          <ac:spMkLst>
            <pc:docMk/>
            <pc:sldMk cId="3651608818" sldId="274"/>
            <ac:spMk id="77" creationId="{8DABDCBA-3483-4395-986B-AF2A223F694C}"/>
          </ac:spMkLst>
        </pc:spChg>
        <pc:spChg chg="add del">
          <ac:chgData name="Simone" userId="6da8e54d-72cb-4a49-9d1a-ae36d1d8e020" providerId="ADAL" clId="{F55EF8AB-94B4-4558-A706-D7A0BB97891B}" dt="2020-10-06T15:23:03.693" v="13" actId="26606"/>
          <ac:spMkLst>
            <pc:docMk/>
            <pc:sldMk cId="3651608818" sldId="274"/>
            <ac:spMk id="81" creationId="{33BF4D06-C597-4628-9BFD-13DE0704436F}"/>
          </ac:spMkLst>
        </pc:spChg>
        <pc:spChg chg="add del">
          <ac:chgData name="Simone" userId="6da8e54d-72cb-4a49-9d1a-ae36d1d8e020" providerId="ADAL" clId="{F55EF8AB-94B4-4558-A706-D7A0BB97891B}" dt="2020-10-06T15:23:04.650" v="15" actId="26606"/>
          <ac:spMkLst>
            <pc:docMk/>
            <pc:sldMk cId="3651608818" sldId="274"/>
            <ac:spMk id="87" creationId="{770EA2C2-BA40-4BFB-9054-AE36580573FA}"/>
          </ac:spMkLst>
        </pc:spChg>
        <pc:spChg chg="add del">
          <ac:chgData name="Simone" userId="6da8e54d-72cb-4a49-9d1a-ae36d1d8e020" providerId="ADAL" clId="{F55EF8AB-94B4-4558-A706-D7A0BB97891B}" dt="2020-10-06T15:24:32.735" v="57"/>
          <ac:spMkLst>
            <pc:docMk/>
            <pc:sldMk cId="3651608818" sldId="274"/>
            <ac:spMk id="104" creationId="{6EE8E5DC-277F-45E4-B997-594EE7D9C959}"/>
          </ac:spMkLst>
        </pc:spChg>
        <pc:spChg chg="add del">
          <ac:chgData name="Simone" userId="6da8e54d-72cb-4a49-9d1a-ae36d1d8e020" providerId="ADAL" clId="{F55EF8AB-94B4-4558-A706-D7A0BB97891B}" dt="2020-10-06T15:24:32.735" v="57"/>
          <ac:spMkLst>
            <pc:docMk/>
            <pc:sldMk cId="3651608818" sldId="274"/>
            <ac:spMk id="108" creationId="{C9365C9C-8B33-4A82-8785-902F356BC568}"/>
          </ac:spMkLst>
        </pc:spChg>
        <pc:spChg chg="add">
          <ac:chgData name="Simone" userId="6da8e54d-72cb-4a49-9d1a-ae36d1d8e020" providerId="ADAL" clId="{F55EF8AB-94B4-4558-A706-D7A0BB97891B}" dt="2020-10-06T15:24:44.037" v="60" actId="26606"/>
          <ac:spMkLst>
            <pc:docMk/>
            <pc:sldMk cId="3651608818" sldId="274"/>
            <ac:spMk id="114" creationId="{80E160BB-4D21-4B02-82EF-5C39D49D3260}"/>
          </ac:spMkLst>
        </pc:spChg>
        <pc:spChg chg="del">
          <ac:chgData name="Simone" userId="6da8e54d-72cb-4a49-9d1a-ae36d1d8e020" providerId="ADAL" clId="{F55EF8AB-94B4-4558-A706-D7A0BB97891B}" dt="2020-10-06T15:22:25.390" v="7"/>
          <ac:spMkLst>
            <pc:docMk/>
            <pc:sldMk cId="3651608818" sldId="274"/>
            <ac:spMk id="141" creationId="{1135A26D-9D47-467E-91F1-31149BF0D213}"/>
          </ac:spMkLst>
        </pc:spChg>
        <pc:spChg chg="del">
          <ac:chgData name="Simone" userId="6da8e54d-72cb-4a49-9d1a-ae36d1d8e020" providerId="ADAL" clId="{F55EF8AB-94B4-4558-A706-D7A0BB97891B}" dt="2020-10-06T15:22:25.390" v="7"/>
          <ac:spMkLst>
            <pc:docMk/>
            <pc:sldMk cId="3651608818" sldId="274"/>
            <ac:spMk id="143" creationId="{CB147A70-DC29-4DDF-A34C-2B82C6E2295E}"/>
          </ac:spMkLst>
        </pc:spChg>
        <pc:spChg chg="del">
          <ac:chgData name="Simone" userId="6da8e54d-72cb-4a49-9d1a-ae36d1d8e020" providerId="ADAL" clId="{F55EF8AB-94B4-4558-A706-D7A0BB97891B}" dt="2020-10-06T15:22:25.390" v="7"/>
          <ac:spMkLst>
            <pc:docMk/>
            <pc:sldMk cId="3651608818" sldId="274"/>
            <ac:spMk id="145" creationId="{3B438362-1E1E-4C62-A99E-4134CB16366C}"/>
          </ac:spMkLst>
        </pc:spChg>
        <pc:spChg chg="del">
          <ac:chgData name="Simone" userId="6da8e54d-72cb-4a49-9d1a-ae36d1d8e020" providerId="ADAL" clId="{F55EF8AB-94B4-4558-A706-D7A0BB97891B}" dt="2020-10-06T15:22:25.390" v="7"/>
          <ac:spMkLst>
            <pc:docMk/>
            <pc:sldMk cId="3651608818" sldId="274"/>
            <ac:spMk id="147" creationId="{6C077334-5571-4B83-A83E-4CCCFA7B5E8A}"/>
          </ac:spMkLst>
        </pc:spChg>
        <pc:spChg chg="del">
          <ac:chgData name="Simone" userId="6da8e54d-72cb-4a49-9d1a-ae36d1d8e020" providerId="ADAL" clId="{F55EF8AB-94B4-4558-A706-D7A0BB97891B}" dt="2020-10-06T15:22:25.390" v="7"/>
          <ac:spMkLst>
            <pc:docMk/>
            <pc:sldMk cId="3651608818" sldId="274"/>
            <ac:spMk id="149" creationId="{4D3DC50D-CA0F-48F9-B17E-20D8669AA4E0}"/>
          </ac:spMkLst>
        </pc:spChg>
        <pc:spChg chg="del">
          <ac:chgData name="Simone" userId="6da8e54d-72cb-4a49-9d1a-ae36d1d8e020" providerId="ADAL" clId="{F55EF8AB-94B4-4558-A706-D7A0BB97891B}" dt="2020-10-06T15:22:25.390" v="7"/>
          <ac:spMkLst>
            <pc:docMk/>
            <pc:sldMk cId="3651608818" sldId="274"/>
            <ac:spMk id="151" creationId="{D1B80E9C-CF8A-440B-B8F5-54BF121BF458}"/>
          </ac:spMkLst>
        </pc:spChg>
        <pc:spChg chg="add del">
          <ac:chgData name="Simone" userId="6da8e54d-72cb-4a49-9d1a-ae36d1d8e020" providerId="ADAL" clId="{F55EF8AB-94B4-4558-A706-D7A0BB97891B}" dt="2020-10-06T15:23:03.693" v="13" actId="26606"/>
          <ac:spMkLst>
            <pc:docMk/>
            <pc:sldMk cId="3651608818" sldId="274"/>
            <ac:spMk id="1036" creationId="{341ADBBB-E78A-4FA1-9791-69D0D4A45BF9}"/>
          </ac:spMkLst>
        </pc:spChg>
        <pc:spChg chg="add del">
          <ac:chgData name="Simone" userId="6da8e54d-72cb-4a49-9d1a-ae36d1d8e020" providerId="ADAL" clId="{F55EF8AB-94B4-4558-A706-D7A0BB97891B}" dt="2020-10-06T15:23:04.650" v="15" actId="26606"/>
          <ac:spMkLst>
            <pc:docMk/>
            <pc:sldMk cId="3651608818" sldId="274"/>
            <ac:spMk id="1038" creationId="{7D697A33-8500-45F8-8D41-C7B776B382D8}"/>
          </ac:spMkLst>
        </pc:spChg>
        <pc:spChg chg="add del">
          <ac:chgData name="Simone" userId="6da8e54d-72cb-4a49-9d1a-ae36d1d8e020" providerId="ADAL" clId="{F55EF8AB-94B4-4558-A706-D7A0BB97891B}" dt="2020-10-06T15:23:04.650" v="15" actId="26606"/>
          <ac:spMkLst>
            <pc:docMk/>
            <pc:sldMk cId="3651608818" sldId="274"/>
            <ac:spMk id="1040" creationId="{105C6D13-B4DE-4211-85B2-FD4C059090DD}"/>
          </ac:spMkLst>
        </pc:spChg>
        <pc:spChg chg="add del">
          <ac:chgData name="Simone" userId="6da8e54d-72cb-4a49-9d1a-ae36d1d8e020" providerId="ADAL" clId="{F55EF8AB-94B4-4558-A706-D7A0BB97891B}" dt="2020-10-06T15:23:04.650" v="15" actId="26606"/>
          <ac:spMkLst>
            <pc:docMk/>
            <pc:sldMk cId="3651608818" sldId="274"/>
            <ac:spMk id="1041" creationId="{3C565FE3-D981-4E51-B2BA-C4F6AB4341C7}"/>
          </ac:spMkLst>
        </pc:spChg>
        <pc:spChg chg="add del">
          <ac:chgData name="Simone" userId="6da8e54d-72cb-4a49-9d1a-ae36d1d8e020" providerId="ADAL" clId="{F55EF8AB-94B4-4558-A706-D7A0BB97891B}" dt="2020-10-06T15:23:04.650" v="15" actId="26606"/>
          <ac:spMkLst>
            <pc:docMk/>
            <pc:sldMk cId="3651608818" sldId="274"/>
            <ac:spMk id="1042" creationId="{341ADBBB-E78A-4FA1-9791-69D0D4A45BF9}"/>
          </ac:spMkLst>
        </pc:spChg>
        <pc:spChg chg="add del">
          <ac:chgData name="Simone" userId="6da8e54d-72cb-4a49-9d1a-ae36d1d8e020" providerId="ADAL" clId="{F55EF8AB-94B4-4558-A706-D7A0BB97891B}" dt="2020-10-06T15:23:05.826" v="17" actId="26606"/>
          <ac:spMkLst>
            <pc:docMk/>
            <pc:sldMk cId="3651608818" sldId="274"/>
            <ac:spMk id="1044" creationId="{D9D75A8A-6E00-4F75-9104-BC3AE17862A2}"/>
          </ac:spMkLst>
        </pc:spChg>
        <pc:spChg chg="add del">
          <ac:chgData name="Simone" userId="6da8e54d-72cb-4a49-9d1a-ae36d1d8e020" providerId="ADAL" clId="{F55EF8AB-94B4-4558-A706-D7A0BB97891B}" dt="2020-10-06T15:23:05.826" v="17" actId="26606"/>
          <ac:spMkLst>
            <pc:docMk/>
            <pc:sldMk cId="3651608818" sldId="274"/>
            <ac:spMk id="1046" creationId="{6BB21BAD-813F-4C6B-B619-DCE78BDAFA6B}"/>
          </ac:spMkLst>
        </pc:spChg>
        <pc:spChg chg="add del">
          <ac:chgData name="Simone" userId="6da8e54d-72cb-4a49-9d1a-ae36d1d8e020" providerId="ADAL" clId="{F55EF8AB-94B4-4558-A706-D7A0BB97891B}" dt="2020-10-06T15:23:05.826" v="17" actId="26606"/>
          <ac:spMkLst>
            <pc:docMk/>
            <pc:sldMk cId="3651608818" sldId="274"/>
            <ac:spMk id="1047" creationId="{5906BBFB-ADA4-490C-A19E-ACAB0AE45B5F}"/>
          </ac:spMkLst>
        </pc:spChg>
        <pc:spChg chg="add del">
          <ac:chgData name="Simone" userId="6da8e54d-72cb-4a49-9d1a-ae36d1d8e020" providerId="ADAL" clId="{F55EF8AB-94B4-4558-A706-D7A0BB97891B}" dt="2020-10-06T15:23:05.826" v="17" actId="26606"/>
          <ac:spMkLst>
            <pc:docMk/>
            <pc:sldMk cId="3651608818" sldId="274"/>
            <ac:spMk id="1048" creationId="{CC7B6A7A-D9C0-4245-9876-E8E5DDE28AE4}"/>
          </ac:spMkLst>
        </pc:spChg>
        <pc:spChg chg="add del">
          <ac:chgData name="Simone" userId="6da8e54d-72cb-4a49-9d1a-ae36d1d8e020" providerId="ADAL" clId="{F55EF8AB-94B4-4558-A706-D7A0BB97891B}" dt="2020-10-06T15:23:05.826" v="17" actId="26606"/>
          <ac:spMkLst>
            <pc:docMk/>
            <pc:sldMk cId="3651608818" sldId="274"/>
            <ac:spMk id="1050" creationId="{341ADBBB-E78A-4FA1-9791-69D0D4A45BF9}"/>
          </ac:spMkLst>
        </pc:spChg>
        <pc:spChg chg="add del">
          <ac:chgData name="Simone" userId="6da8e54d-72cb-4a49-9d1a-ae36d1d8e020" providerId="ADAL" clId="{F55EF8AB-94B4-4558-A706-D7A0BB97891B}" dt="2020-10-06T15:24:06.110" v="41" actId="26606"/>
          <ac:spMkLst>
            <pc:docMk/>
            <pc:sldMk cId="3651608818" sldId="274"/>
            <ac:spMk id="1052" creationId="{7D697A33-8500-45F8-8D41-C7B776B382D8}"/>
          </ac:spMkLst>
        </pc:spChg>
        <pc:spChg chg="add del">
          <ac:chgData name="Simone" userId="6da8e54d-72cb-4a49-9d1a-ae36d1d8e020" providerId="ADAL" clId="{F55EF8AB-94B4-4558-A706-D7A0BB97891B}" dt="2020-10-06T15:24:06.110" v="41" actId="26606"/>
          <ac:spMkLst>
            <pc:docMk/>
            <pc:sldMk cId="3651608818" sldId="274"/>
            <ac:spMk id="1054" creationId="{105C6D13-B4DE-4211-85B2-FD4C059090DD}"/>
          </ac:spMkLst>
        </pc:spChg>
        <pc:spChg chg="add del">
          <ac:chgData name="Simone" userId="6da8e54d-72cb-4a49-9d1a-ae36d1d8e020" providerId="ADAL" clId="{F55EF8AB-94B4-4558-A706-D7A0BB97891B}" dt="2020-10-06T15:24:06.110" v="41" actId="26606"/>
          <ac:spMkLst>
            <pc:docMk/>
            <pc:sldMk cId="3651608818" sldId="274"/>
            <ac:spMk id="1055" creationId="{3C565FE3-D981-4E51-B2BA-C4F6AB4341C7}"/>
          </ac:spMkLst>
        </pc:spChg>
        <pc:spChg chg="add del">
          <ac:chgData name="Simone" userId="6da8e54d-72cb-4a49-9d1a-ae36d1d8e020" providerId="ADAL" clId="{F55EF8AB-94B4-4558-A706-D7A0BB97891B}" dt="2020-10-06T15:24:06.110" v="41" actId="26606"/>
          <ac:spMkLst>
            <pc:docMk/>
            <pc:sldMk cId="3651608818" sldId="274"/>
            <ac:spMk id="1057" creationId="{770EA2C2-BA40-4BFB-9054-AE36580573FA}"/>
          </ac:spMkLst>
        </pc:spChg>
        <pc:spChg chg="add del mod">
          <ac:chgData name="Simone" userId="6da8e54d-72cb-4a49-9d1a-ae36d1d8e020" providerId="ADAL" clId="{F55EF8AB-94B4-4558-A706-D7A0BB97891B}" dt="2020-10-06T15:30:07.042" v="212" actId="14100"/>
          <ac:spMkLst>
            <pc:docMk/>
            <pc:sldMk cId="3651608818" sldId="274"/>
            <ac:spMk id="1059" creationId="{341ADBBB-E78A-4FA1-9791-69D0D4A45BF9}"/>
          </ac:spMkLst>
        </pc:spChg>
        <pc:spChg chg="add del">
          <ac:chgData name="Simone" userId="6da8e54d-72cb-4a49-9d1a-ae36d1d8e020" providerId="ADAL" clId="{F55EF8AB-94B4-4558-A706-D7A0BB97891B}" dt="2020-10-06T15:24:44.003" v="59" actId="26606"/>
          <ac:spMkLst>
            <pc:docMk/>
            <pc:sldMk cId="3651608818" sldId="274"/>
            <ac:spMk id="1062" creationId="{5321FEB9-0531-420A-AB8C-66FC0567391D}"/>
          </ac:spMkLst>
        </pc:spChg>
        <pc:spChg chg="add del">
          <ac:chgData name="Simone" userId="6da8e54d-72cb-4a49-9d1a-ae36d1d8e020" providerId="ADAL" clId="{F55EF8AB-94B4-4558-A706-D7A0BB97891B}" dt="2020-10-06T15:24:44.003" v="59" actId="26606"/>
          <ac:spMkLst>
            <pc:docMk/>
            <pc:sldMk cId="3651608818" sldId="274"/>
            <ac:spMk id="1064" creationId="{86098C35-A9DA-4148-928A-DE8F1C818DED}"/>
          </ac:spMkLst>
        </pc:spChg>
        <pc:spChg chg="add">
          <ac:chgData name="Simone" userId="6da8e54d-72cb-4a49-9d1a-ae36d1d8e020" providerId="ADAL" clId="{F55EF8AB-94B4-4558-A706-D7A0BB97891B}" dt="2020-10-06T15:24:44.037" v="60" actId="26606"/>
          <ac:spMkLst>
            <pc:docMk/>
            <pc:sldMk cId="3651608818" sldId="274"/>
            <ac:spMk id="1067" creationId="{67F9C7DB-0999-42CD-8900-0DA3875A2874}"/>
          </ac:spMkLst>
        </pc:spChg>
        <pc:spChg chg="add">
          <ac:chgData name="Simone" userId="6da8e54d-72cb-4a49-9d1a-ae36d1d8e020" providerId="ADAL" clId="{F55EF8AB-94B4-4558-A706-D7A0BB97891B}" dt="2020-10-06T15:24:44.037" v="60" actId="26606"/>
          <ac:spMkLst>
            <pc:docMk/>
            <pc:sldMk cId="3651608818" sldId="274"/>
            <ac:spMk id="1069" creationId="{411B7422-312E-484B-83DC-9170987EAF4B}"/>
          </ac:spMkLst>
        </pc:spChg>
        <pc:spChg chg="add">
          <ac:chgData name="Simone" userId="6da8e54d-72cb-4a49-9d1a-ae36d1d8e020" providerId="ADAL" clId="{F55EF8AB-94B4-4558-A706-D7A0BB97891B}" dt="2020-10-06T15:24:44.037" v="60" actId="26606"/>
          <ac:spMkLst>
            <pc:docMk/>
            <pc:sldMk cId="3651608818" sldId="274"/>
            <ac:spMk id="1070" creationId="{C5CC5C33-07EA-4B57-AF4A-B857EF542088}"/>
          </ac:spMkLst>
        </pc:spChg>
        <pc:graphicFrameChg chg="add del">
          <ac:chgData name="Simone" userId="6da8e54d-72cb-4a49-9d1a-ae36d1d8e020" providerId="ADAL" clId="{F55EF8AB-94B4-4558-A706-D7A0BB97891B}" dt="2020-10-06T15:23:01.542" v="11" actId="26606"/>
          <ac:graphicFrameMkLst>
            <pc:docMk/>
            <pc:sldMk cId="3651608818" sldId="274"/>
            <ac:graphicFrameMk id="1034" creationId="{1C834ECC-DCE7-47D6-93DF-08864E920B87}"/>
          </ac:graphicFrameMkLst>
        </pc:graphicFrameChg>
        <pc:graphicFrameChg chg="add del">
          <ac:chgData name="Simone" userId="6da8e54d-72cb-4a49-9d1a-ae36d1d8e020" providerId="ADAL" clId="{F55EF8AB-94B4-4558-A706-D7A0BB97891B}" dt="2020-10-06T15:23:37.103" v="32" actId="26606"/>
          <ac:graphicFrameMkLst>
            <pc:docMk/>
            <pc:sldMk cId="3651608818" sldId="274"/>
            <ac:graphicFrameMk id="1061" creationId="{B8817B7E-4613-494B-9DCA-242DE3BF78C4}"/>
          </ac:graphicFrameMkLst>
        </pc:graphicFrameChg>
        <pc:picChg chg="add del">
          <ac:chgData name="Simone" userId="6da8e54d-72cb-4a49-9d1a-ae36d1d8e020" providerId="ADAL" clId="{F55EF8AB-94B4-4558-A706-D7A0BB97891B}" dt="2020-10-06T19:51:27.767" v="441" actId="22"/>
          <ac:picMkLst>
            <pc:docMk/>
            <pc:sldMk cId="3651608818" sldId="274"/>
            <ac:picMk id="3" creationId="{37233B77-761D-4D45-A235-CDF2759DF020}"/>
          </ac:picMkLst>
        </pc:picChg>
        <pc:picChg chg="mod ord">
          <ac:chgData name="Simone" userId="6da8e54d-72cb-4a49-9d1a-ae36d1d8e020" providerId="ADAL" clId="{F55EF8AB-94B4-4558-A706-D7A0BB97891B}" dt="2020-10-06T15:24:44.037" v="60" actId="26606"/>
          <ac:picMkLst>
            <pc:docMk/>
            <pc:sldMk cId="3651608818" sldId="274"/>
            <ac:picMk id="4" creationId="{5A9746F2-FD4A-4CF4-BA11-786252712C18}"/>
          </ac:picMkLst>
        </pc:picChg>
        <pc:picChg chg="add del">
          <ac:chgData name="Simone" userId="6da8e54d-72cb-4a49-9d1a-ae36d1d8e020" providerId="ADAL" clId="{F55EF8AB-94B4-4558-A706-D7A0BB97891B}" dt="2020-10-06T15:23:03.693" v="13" actId="26606"/>
          <ac:picMkLst>
            <pc:docMk/>
            <pc:sldMk cId="3651608818" sldId="274"/>
            <ac:picMk id="79" creationId="{E5DDAE72-2BA0-4D3D-A316-7BF1A514B770}"/>
          </ac:picMkLst>
        </pc:picChg>
        <pc:picChg chg="add del">
          <ac:chgData name="Simone" userId="6da8e54d-72cb-4a49-9d1a-ae36d1d8e020" providerId="ADAL" clId="{F55EF8AB-94B4-4558-A706-D7A0BB97891B}" dt="2020-10-06T15:23:03.693" v="13" actId="26606"/>
          <ac:picMkLst>
            <pc:docMk/>
            <pc:sldMk cId="3651608818" sldId="274"/>
            <ac:picMk id="83" creationId="{B92E0FD1-8437-4082-8DD6-4623B4D0C5BE}"/>
          </ac:picMkLst>
        </pc:picChg>
        <pc:picChg chg="add del">
          <ac:chgData name="Simone" userId="6da8e54d-72cb-4a49-9d1a-ae36d1d8e020" providerId="ADAL" clId="{F55EF8AB-94B4-4558-A706-D7A0BB97891B}" dt="2020-10-06T15:23:04.650" v="15" actId="26606"/>
          <ac:picMkLst>
            <pc:docMk/>
            <pc:sldMk cId="3651608818" sldId="274"/>
            <ac:picMk id="89" creationId="{BC965451-B3F3-4E2D-9B82-A6BDFDE71584}"/>
          </ac:picMkLst>
        </pc:picChg>
        <pc:picChg chg="add del">
          <ac:chgData name="Simone" userId="6da8e54d-72cb-4a49-9d1a-ae36d1d8e020" providerId="ADAL" clId="{F55EF8AB-94B4-4558-A706-D7A0BB97891B}" dt="2020-10-06T15:24:32.735" v="57"/>
          <ac:picMkLst>
            <pc:docMk/>
            <pc:sldMk cId="3651608818" sldId="274"/>
            <ac:picMk id="106" creationId="{63A9BAA5-B0B5-49B4-9F3A-30FE0943B0BC}"/>
          </ac:picMkLst>
        </pc:picChg>
        <pc:picChg chg="add del">
          <ac:chgData name="Simone" userId="6da8e54d-72cb-4a49-9d1a-ae36d1d8e020" providerId="ADAL" clId="{F55EF8AB-94B4-4558-A706-D7A0BB97891B}" dt="2020-10-06T15:24:32.735" v="57"/>
          <ac:picMkLst>
            <pc:docMk/>
            <pc:sldMk cId="3651608818" sldId="274"/>
            <ac:picMk id="110" creationId="{04846EBF-5B46-42A8-A4F6-88FEA00D5104}"/>
          </ac:picMkLst>
        </pc:picChg>
        <pc:picChg chg="add">
          <ac:chgData name="Simone" userId="6da8e54d-72cb-4a49-9d1a-ae36d1d8e020" providerId="ADAL" clId="{F55EF8AB-94B4-4558-A706-D7A0BB97891B}" dt="2020-10-06T15:24:44.037" v="60" actId="26606"/>
          <ac:picMkLst>
            <pc:docMk/>
            <pc:sldMk cId="3651608818" sldId="274"/>
            <ac:picMk id="116" creationId="{80C0D72E-0A66-49AA-A182-3C8C33BABC77}"/>
          </ac:picMkLst>
        </pc:picChg>
        <pc:picChg chg="mod ord">
          <ac:chgData name="Simone" userId="6da8e54d-72cb-4a49-9d1a-ae36d1d8e020" providerId="ADAL" clId="{F55EF8AB-94B4-4558-A706-D7A0BB97891B}" dt="2020-10-06T15:24:44.037" v="60" actId="26606"/>
          <ac:picMkLst>
            <pc:docMk/>
            <pc:sldMk cId="3651608818" sldId="274"/>
            <ac:picMk id="1028" creationId="{9AA85241-1894-461E-8969-DB05CF6D2032}"/>
          </ac:picMkLst>
        </pc:picChg>
        <pc:picChg chg="mod ord">
          <ac:chgData name="Simone" userId="6da8e54d-72cb-4a49-9d1a-ae36d1d8e020" providerId="ADAL" clId="{F55EF8AB-94B4-4558-A706-D7A0BB97891B}" dt="2020-10-06T15:24:44.037" v="60" actId="26606"/>
          <ac:picMkLst>
            <pc:docMk/>
            <pc:sldMk cId="3651608818" sldId="274"/>
            <ac:picMk id="1032" creationId="{6EFDF90B-23EF-4CF1-9466-BBE23FFFD81F}"/>
          </ac:picMkLst>
        </pc:picChg>
        <pc:picChg chg="add del">
          <ac:chgData name="Simone" userId="6da8e54d-72cb-4a49-9d1a-ae36d1d8e020" providerId="ADAL" clId="{F55EF8AB-94B4-4558-A706-D7A0BB97891B}" dt="2020-10-06T15:23:04.650" v="15" actId="26606"/>
          <ac:picMkLst>
            <pc:docMk/>
            <pc:sldMk cId="3651608818" sldId="274"/>
            <ac:picMk id="1039" creationId="{5252260D-429E-41FB-B8EA-DE43DDEBC907}"/>
          </ac:picMkLst>
        </pc:picChg>
        <pc:picChg chg="add del">
          <ac:chgData name="Simone" userId="6da8e54d-72cb-4a49-9d1a-ae36d1d8e020" providerId="ADAL" clId="{F55EF8AB-94B4-4558-A706-D7A0BB97891B}" dt="2020-10-06T15:23:05.826" v="17" actId="26606"/>
          <ac:picMkLst>
            <pc:docMk/>
            <pc:sldMk cId="3651608818" sldId="274"/>
            <ac:picMk id="1045" creationId="{06135482-D7B2-4EA3-A6F9-6168C957A1CA}"/>
          </ac:picMkLst>
        </pc:picChg>
        <pc:picChg chg="add del">
          <ac:chgData name="Simone" userId="6da8e54d-72cb-4a49-9d1a-ae36d1d8e020" providerId="ADAL" clId="{F55EF8AB-94B4-4558-A706-D7A0BB97891B}" dt="2020-10-06T15:23:05.826" v="17" actId="26606"/>
          <ac:picMkLst>
            <pc:docMk/>
            <pc:sldMk cId="3651608818" sldId="274"/>
            <ac:picMk id="1049" creationId="{5F31BDED-D400-4611-8589-96C85387F597}"/>
          </ac:picMkLst>
        </pc:picChg>
        <pc:picChg chg="add del">
          <ac:chgData name="Simone" userId="6da8e54d-72cb-4a49-9d1a-ae36d1d8e020" providerId="ADAL" clId="{F55EF8AB-94B4-4558-A706-D7A0BB97891B}" dt="2020-10-06T15:24:06.110" v="41" actId="26606"/>
          <ac:picMkLst>
            <pc:docMk/>
            <pc:sldMk cId="3651608818" sldId="274"/>
            <ac:picMk id="1053" creationId="{5252260D-429E-41FB-B8EA-DE43DDEBC907}"/>
          </ac:picMkLst>
        </pc:picChg>
        <pc:picChg chg="add del">
          <ac:chgData name="Simone" userId="6da8e54d-72cb-4a49-9d1a-ae36d1d8e020" providerId="ADAL" clId="{F55EF8AB-94B4-4558-A706-D7A0BB97891B}" dt="2020-10-06T15:24:06.110" v="41" actId="26606"/>
          <ac:picMkLst>
            <pc:docMk/>
            <pc:sldMk cId="3651608818" sldId="274"/>
            <ac:picMk id="1058" creationId="{BC965451-B3F3-4E2D-9B82-A6BDFDE71584}"/>
          </ac:picMkLst>
        </pc:picChg>
        <pc:picChg chg="add del">
          <ac:chgData name="Simone" userId="6da8e54d-72cb-4a49-9d1a-ae36d1d8e020" providerId="ADAL" clId="{F55EF8AB-94B4-4558-A706-D7A0BB97891B}" dt="2020-10-06T15:24:44.003" v="59" actId="26606"/>
          <ac:picMkLst>
            <pc:docMk/>
            <pc:sldMk cId="3651608818" sldId="274"/>
            <ac:picMk id="1063" creationId="{4F0FD223-56D1-4D20-A9EC-FC3C31E26726}"/>
          </ac:picMkLst>
        </pc:picChg>
        <pc:picChg chg="add del">
          <ac:chgData name="Simone" userId="6da8e54d-72cb-4a49-9d1a-ae36d1d8e020" providerId="ADAL" clId="{F55EF8AB-94B4-4558-A706-D7A0BB97891B}" dt="2020-10-06T15:24:44.003" v="59" actId="26606"/>
          <ac:picMkLst>
            <pc:docMk/>
            <pc:sldMk cId="3651608818" sldId="274"/>
            <ac:picMk id="1065" creationId="{4920E26D-B58A-4135-9A4D-F801AFC8EC76}"/>
          </ac:picMkLst>
        </pc:picChg>
        <pc:picChg chg="add">
          <ac:chgData name="Simone" userId="6da8e54d-72cb-4a49-9d1a-ae36d1d8e020" providerId="ADAL" clId="{F55EF8AB-94B4-4558-A706-D7A0BB97891B}" dt="2020-10-06T15:24:44.037" v="60" actId="26606"/>
          <ac:picMkLst>
            <pc:docMk/>
            <pc:sldMk cId="3651608818" sldId="274"/>
            <ac:picMk id="1068" creationId="{A805498C-A7E4-49DB-8ED3-E57EEA12BBEB}"/>
          </ac:picMkLst>
        </pc:picChg>
        <pc:cxnChg chg="add del">
          <ac:chgData name="Simone" userId="6da8e54d-72cb-4a49-9d1a-ae36d1d8e020" providerId="ADAL" clId="{F55EF8AB-94B4-4558-A706-D7A0BB97891B}" dt="2020-10-06T15:23:04.650" v="15" actId="26606"/>
          <ac:cxnSpMkLst>
            <pc:docMk/>
            <pc:sldMk cId="3651608818" sldId="274"/>
            <ac:cxnSpMk id="85" creationId="{23800DCB-A4D8-4A95-9EF7-4726321F2853}"/>
          </ac:cxnSpMkLst>
        </pc:cxnChg>
        <pc:cxnChg chg="add">
          <ac:chgData name="Simone" userId="6da8e54d-72cb-4a49-9d1a-ae36d1d8e020" providerId="ADAL" clId="{F55EF8AB-94B4-4558-A706-D7A0BB97891B}" dt="2020-10-06T15:24:44.037" v="60" actId="26606"/>
          <ac:cxnSpMkLst>
            <pc:docMk/>
            <pc:sldMk cId="3651608818" sldId="274"/>
            <ac:cxnSpMk id="112" creationId="{23043A0D-CE1F-4A2A-8661-AD58ACB6DE7E}"/>
          </ac:cxnSpMkLst>
        </pc:cxnChg>
        <pc:cxnChg chg="add del">
          <ac:chgData name="Simone" userId="6da8e54d-72cb-4a49-9d1a-ae36d1d8e020" providerId="ADAL" clId="{F55EF8AB-94B4-4558-A706-D7A0BB97891B}" dt="2020-10-06T15:24:06.110" v="41" actId="26606"/>
          <ac:cxnSpMkLst>
            <pc:docMk/>
            <pc:sldMk cId="3651608818" sldId="274"/>
            <ac:cxnSpMk id="1056" creationId="{23800DCB-A4D8-4A95-9EF7-4726321F2853}"/>
          </ac:cxnSpMkLst>
        </pc:cxnChg>
      </pc:sldChg>
      <pc:sldChg chg="modSp new del mod">
        <pc:chgData name="Simone" userId="6da8e54d-72cb-4a49-9d1a-ae36d1d8e020" providerId="ADAL" clId="{F55EF8AB-94B4-4558-A706-D7A0BB97891B}" dt="2020-10-06T19:49:54.552" v="432" actId="47"/>
        <pc:sldMkLst>
          <pc:docMk/>
          <pc:sldMk cId="2189293144" sldId="275"/>
        </pc:sldMkLst>
        <pc:spChg chg="mod">
          <ac:chgData name="Simone" userId="6da8e54d-72cb-4a49-9d1a-ae36d1d8e020" providerId="ADAL" clId="{F55EF8AB-94B4-4558-A706-D7A0BB97891B}" dt="2020-10-06T19:49:17.657" v="292" actId="20577"/>
          <ac:spMkLst>
            <pc:docMk/>
            <pc:sldMk cId="2189293144" sldId="275"/>
            <ac:spMk id="2" creationId="{CDBF13D8-B6C8-4483-B4D6-EEC15F5AEDC4}"/>
          </ac:spMkLst>
        </pc:spChg>
        <pc:spChg chg="mod">
          <ac:chgData name="Simone" userId="6da8e54d-72cb-4a49-9d1a-ae36d1d8e020" providerId="ADAL" clId="{F55EF8AB-94B4-4558-A706-D7A0BB97891B}" dt="2020-10-06T19:49:51.583" v="431" actId="20577"/>
          <ac:spMkLst>
            <pc:docMk/>
            <pc:sldMk cId="2189293144" sldId="275"/>
            <ac:spMk id="3" creationId="{D7DCECB8-9F00-45B7-A378-3D01C4BAE3D4}"/>
          </ac:spMkLst>
        </pc:spChg>
      </pc:sldChg>
      <pc:sldChg chg="addSp delSp modSp new mod setBg modAnim">
        <pc:chgData name="Simone" userId="6da8e54d-72cb-4a49-9d1a-ae36d1d8e020" providerId="ADAL" clId="{F55EF8AB-94B4-4558-A706-D7A0BB97891B}" dt="2020-10-06T20:09:03.060" v="574" actId="688"/>
        <pc:sldMkLst>
          <pc:docMk/>
          <pc:sldMk cId="3885192217" sldId="275"/>
        </pc:sldMkLst>
        <pc:spChg chg="mod ord">
          <ac:chgData name="Simone" userId="6da8e54d-72cb-4a49-9d1a-ae36d1d8e020" providerId="ADAL" clId="{F55EF8AB-94B4-4558-A706-D7A0BB97891B}" dt="2020-10-06T20:07:42.448" v="561" actId="207"/>
          <ac:spMkLst>
            <pc:docMk/>
            <pc:sldMk cId="3885192217" sldId="275"/>
            <ac:spMk id="2" creationId="{EAE09AAC-7565-410C-AFCE-E42A0C03EA3B}"/>
          </ac:spMkLst>
        </pc:spChg>
        <pc:spChg chg="del mod">
          <ac:chgData name="Simone" userId="6da8e54d-72cb-4a49-9d1a-ae36d1d8e020" providerId="ADAL" clId="{F55EF8AB-94B4-4558-A706-D7A0BB97891B}" dt="2020-10-06T20:05:05.018" v="449"/>
          <ac:spMkLst>
            <pc:docMk/>
            <pc:sldMk cId="3885192217" sldId="275"/>
            <ac:spMk id="3" creationId="{232A7FA7-A770-4A0D-88E5-5B3A2045FD8D}"/>
          </ac:spMkLst>
        </pc:spChg>
        <pc:spChg chg="add del">
          <ac:chgData name="Simone" userId="6da8e54d-72cb-4a49-9d1a-ae36d1d8e020" providerId="ADAL" clId="{F55EF8AB-94B4-4558-A706-D7A0BB97891B}" dt="2020-10-06T20:06:05.859" v="548" actId="26606"/>
          <ac:spMkLst>
            <pc:docMk/>
            <pc:sldMk cId="3885192217" sldId="275"/>
            <ac:spMk id="13" creationId="{0A29CAD9-00D9-4D79-B982-85CD7FBD3AE6}"/>
          </ac:spMkLst>
        </pc:spChg>
        <pc:picChg chg="add mod ord">
          <ac:chgData name="Simone" userId="6da8e54d-72cb-4a49-9d1a-ae36d1d8e020" providerId="ADAL" clId="{F55EF8AB-94B4-4558-A706-D7A0BB97891B}" dt="2020-10-06T20:06:26.814" v="553" actId="1076"/>
          <ac:picMkLst>
            <pc:docMk/>
            <pc:sldMk cId="3885192217" sldId="275"/>
            <ac:picMk id="4" creationId="{76EA67F6-5F0B-4B27-ACE4-7F2D8FB4DC1C}"/>
          </ac:picMkLst>
        </pc:picChg>
        <pc:picChg chg="add del">
          <ac:chgData name="Simone" userId="6da8e54d-72cb-4a49-9d1a-ae36d1d8e020" providerId="ADAL" clId="{F55EF8AB-94B4-4558-A706-D7A0BB97891B}" dt="2020-10-06T20:06:05.859" v="548" actId="26606"/>
          <ac:picMkLst>
            <pc:docMk/>
            <pc:sldMk cId="3885192217" sldId="275"/>
            <ac:picMk id="9" creationId="{E77D5960-B3B3-4AE1-8BBD-3C55D906A615}"/>
          </ac:picMkLst>
        </pc:picChg>
        <pc:picChg chg="add del">
          <ac:chgData name="Simone" userId="6da8e54d-72cb-4a49-9d1a-ae36d1d8e020" providerId="ADAL" clId="{F55EF8AB-94B4-4558-A706-D7A0BB97891B}" dt="2020-10-06T20:06:05.859" v="548" actId="26606"/>
          <ac:picMkLst>
            <pc:docMk/>
            <pc:sldMk cId="3885192217" sldId="275"/>
            <ac:picMk id="11" creationId="{9CB45896-DF82-4158-8135-BB4EF2219878}"/>
          </ac:picMkLst>
        </pc:picChg>
        <pc:picChg chg="add del">
          <ac:chgData name="Simone" userId="6da8e54d-72cb-4a49-9d1a-ae36d1d8e020" providerId="ADAL" clId="{F55EF8AB-94B4-4558-A706-D7A0BB97891B}" dt="2020-10-06T20:06:05.859" v="548" actId="26606"/>
          <ac:picMkLst>
            <pc:docMk/>
            <pc:sldMk cId="3885192217" sldId="275"/>
            <ac:picMk id="15" creationId="{3F01E04B-E3A4-4B2D-92DF-752C4E7EF9DB}"/>
          </ac:picMkLst>
        </pc:picChg>
        <pc:picChg chg="add del">
          <ac:chgData name="Simone" userId="6da8e54d-72cb-4a49-9d1a-ae36d1d8e020" providerId="ADAL" clId="{F55EF8AB-94B4-4558-A706-D7A0BB97891B}" dt="2020-10-06T20:06:05.859" v="548" actId="26606"/>
          <ac:picMkLst>
            <pc:docMk/>
            <pc:sldMk cId="3885192217" sldId="275"/>
            <ac:picMk id="17" creationId="{765896F8-7BC7-4574-8E2B-4A1A60367098}"/>
          </ac:picMkLst>
        </pc:picChg>
        <pc:picChg chg="add">
          <ac:chgData name="Simone" userId="6da8e54d-72cb-4a49-9d1a-ae36d1d8e020" providerId="ADAL" clId="{F55EF8AB-94B4-4558-A706-D7A0BB97891B}" dt="2020-10-06T20:06:05.859" v="548" actId="26606"/>
          <ac:picMkLst>
            <pc:docMk/>
            <pc:sldMk cId="3885192217" sldId="275"/>
            <ac:picMk id="22" creationId="{E77D5960-B3B3-4AE1-8BBD-3C55D906A615}"/>
          </ac:picMkLst>
        </pc:picChg>
        <pc:picChg chg="add">
          <ac:chgData name="Simone" userId="6da8e54d-72cb-4a49-9d1a-ae36d1d8e020" providerId="ADAL" clId="{F55EF8AB-94B4-4558-A706-D7A0BB97891B}" dt="2020-10-06T20:06:05.859" v="548" actId="26606"/>
          <ac:picMkLst>
            <pc:docMk/>
            <pc:sldMk cId="3885192217" sldId="275"/>
            <ac:picMk id="24" creationId="{9CB45896-DF82-4158-8135-BB4EF2219878}"/>
          </ac:picMkLst>
        </pc:picChg>
        <pc:picChg chg="add mod">
          <ac:chgData name="Simone" userId="6da8e54d-72cb-4a49-9d1a-ae36d1d8e020" providerId="ADAL" clId="{F55EF8AB-94B4-4558-A706-D7A0BB97891B}" dt="2020-10-06T20:07:10.086" v="558" actId="1076"/>
          <ac:picMkLst>
            <pc:docMk/>
            <pc:sldMk cId="3885192217" sldId="275"/>
            <ac:picMk id="1026" creationId="{DB68D43A-BC71-4806-9439-EF75C60064D2}"/>
          </ac:picMkLst>
        </pc:picChg>
        <pc:picChg chg="add mod">
          <ac:chgData name="Simone" userId="6da8e54d-72cb-4a49-9d1a-ae36d1d8e020" providerId="ADAL" clId="{F55EF8AB-94B4-4558-A706-D7A0BB97891B}" dt="2020-10-06T20:09:03.060" v="574" actId="688"/>
          <ac:picMkLst>
            <pc:docMk/>
            <pc:sldMk cId="3885192217" sldId="275"/>
            <ac:picMk id="1028" creationId="{74BECB76-5BD1-4AA4-8ADD-13AC09CD07EE}"/>
          </ac:picMkLst>
        </pc:picChg>
      </pc:sldChg>
      <pc:sldChg chg="addSp delSp modSp new mod setBg">
        <pc:chgData name="Simone" userId="6da8e54d-72cb-4a49-9d1a-ae36d1d8e020" providerId="ADAL" clId="{F55EF8AB-94B4-4558-A706-D7A0BB97891B}" dt="2020-10-06T20:17:27.302" v="769" actId="207"/>
        <pc:sldMkLst>
          <pc:docMk/>
          <pc:sldMk cId="760443183" sldId="276"/>
        </pc:sldMkLst>
        <pc:spChg chg="mod ord">
          <ac:chgData name="Simone" userId="6da8e54d-72cb-4a49-9d1a-ae36d1d8e020" providerId="ADAL" clId="{F55EF8AB-94B4-4558-A706-D7A0BB97891B}" dt="2020-10-06T20:17:27.302" v="769" actId="207"/>
          <ac:spMkLst>
            <pc:docMk/>
            <pc:sldMk cId="760443183" sldId="276"/>
            <ac:spMk id="2" creationId="{8E2A5AE4-F76C-46F2-8B6C-8196C7FF8E11}"/>
          </ac:spMkLst>
        </pc:spChg>
        <pc:spChg chg="del">
          <ac:chgData name="Simone" userId="6da8e54d-72cb-4a49-9d1a-ae36d1d8e020" providerId="ADAL" clId="{F55EF8AB-94B4-4558-A706-D7A0BB97891B}" dt="2020-10-06T20:12:18.415" v="663" actId="478"/>
          <ac:spMkLst>
            <pc:docMk/>
            <pc:sldMk cId="760443183" sldId="276"/>
            <ac:spMk id="3" creationId="{BC1F6142-4EA5-4B8C-ABDA-6EEA39149437}"/>
          </ac:spMkLst>
        </pc:spChg>
        <pc:spChg chg="del">
          <ac:chgData name="Simone" userId="6da8e54d-72cb-4a49-9d1a-ae36d1d8e020" providerId="ADAL" clId="{F55EF8AB-94B4-4558-A706-D7A0BB97891B}" dt="2020-10-06T20:12:47.109" v="664"/>
          <ac:spMkLst>
            <pc:docMk/>
            <pc:sldMk cId="760443183" sldId="276"/>
            <ac:spMk id="4" creationId="{4FA0E12A-60E3-4B34-9787-735BA013E41F}"/>
          </ac:spMkLst>
        </pc:spChg>
        <pc:spChg chg="add mod">
          <ac:chgData name="Simone" userId="6da8e54d-72cb-4a49-9d1a-ae36d1d8e020" providerId="ADAL" clId="{F55EF8AB-94B4-4558-A706-D7A0BB97891B}" dt="2020-10-06T20:14:42.234" v="718" actId="1076"/>
          <ac:spMkLst>
            <pc:docMk/>
            <pc:sldMk cId="760443183" sldId="276"/>
            <ac:spMk id="5" creationId="{3A162561-4BE2-46CA-830E-CC851B6EA944}"/>
          </ac:spMkLst>
        </pc:spChg>
        <pc:spChg chg="add mod">
          <ac:chgData name="Simone" userId="6da8e54d-72cb-4a49-9d1a-ae36d1d8e020" providerId="ADAL" clId="{F55EF8AB-94B4-4558-A706-D7A0BB97891B}" dt="2020-10-06T20:17:09.066" v="766" actId="207"/>
          <ac:spMkLst>
            <pc:docMk/>
            <pc:sldMk cId="760443183" sldId="276"/>
            <ac:spMk id="7" creationId="{0FE36BCD-6C65-42DD-B29D-CEE60EFE7E81}"/>
          </ac:spMkLst>
        </pc:spChg>
        <pc:spChg chg="add del">
          <ac:chgData name="Simone" userId="6da8e54d-72cb-4a49-9d1a-ae36d1d8e020" providerId="ADAL" clId="{F55EF8AB-94B4-4558-A706-D7A0BB97891B}" dt="2020-10-06T20:13:20.347" v="699" actId="26606"/>
          <ac:spMkLst>
            <pc:docMk/>
            <pc:sldMk cId="760443183" sldId="276"/>
            <ac:spMk id="75" creationId="{F9E4F08A-9BA6-4AB7-8390-DCB4D0938920}"/>
          </ac:spMkLst>
        </pc:spChg>
        <pc:spChg chg="add">
          <ac:chgData name="Simone" userId="6da8e54d-72cb-4a49-9d1a-ae36d1d8e020" providerId="ADAL" clId="{F55EF8AB-94B4-4558-A706-D7A0BB97891B}" dt="2020-10-06T20:13:45.431" v="706" actId="26606"/>
          <ac:spMkLst>
            <pc:docMk/>
            <pc:sldMk cId="760443183" sldId="276"/>
            <ac:spMk id="84" creationId="{9416C2F8-A84C-4357-A755-81D3F466DD07}"/>
          </ac:spMkLst>
        </pc:spChg>
        <pc:spChg chg="add del">
          <ac:chgData name="Simone" userId="6da8e54d-72cb-4a49-9d1a-ae36d1d8e020" providerId="ADAL" clId="{F55EF8AB-94B4-4558-A706-D7A0BB97891B}" dt="2020-10-06T20:13:53.531" v="708" actId="478"/>
          <ac:spMkLst>
            <pc:docMk/>
            <pc:sldMk cId="760443183" sldId="276"/>
            <ac:spMk id="3078" creationId="{81F0C615-4B7E-4A90-8456-787F13971481}"/>
          </ac:spMkLst>
        </pc:spChg>
        <pc:spChg chg="add del">
          <ac:chgData name="Simone" userId="6da8e54d-72cb-4a49-9d1a-ae36d1d8e020" providerId="ADAL" clId="{F55EF8AB-94B4-4558-A706-D7A0BB97891B}" dt="2020-10-06T20:13:45.431" v="706" actId="26606"/>
          <ac:spMkLst>
            <pc:docMk/>
            <pc:sldMk cId="760443183" sldId="276"/>
            <ac:spMk id="3081" creationId="{9416C2F8-A84C-4357-A755-81D3F466DD07}"/>
          </ac:spMkLst>
        </pc:spChg>
        <pc:picChg chg="add mod">
          <ac:chgData name="Simone" userId="6da8e54d-72cb-4a49-9d1a-ae36d1d8e020" providerId="ADAL" clId="{F55EF8AB-94B4-4558-A706-D7A0BB97891B}" dt="2020-10-06T20:15:06.700" v="721" actId="1076"/>
          <ac:picMkLst>
            <pc:docMk/>
            <pc:sldMk cId="760443183" sldId="276"/>
            <ac:picMk id="6" creationId="{BB8A7BED-6A4A-4C35-8EAF-A5963325D285}"/>
          </ac:picMkLst>
        </pc:picChg>
        <pc:picChg chg="add del">
          <ac:chgData name="Simone" userId="6da8e54d-72cb-4a49-9d1a-ae36d1d8e020" providerId="ADAL" clId="{F55EF8AB-94B4-4558-A706-D7A0BB97891B}" dt="2020-10-06T20:13:20.347" v="699" actId="26606"/>
          <ac:picMkLst>
            <pc:docMk/>
            <pc:sldMk cId="760443183" sldId="276"/>
            <ac:picMk id="71" creationId="{06403CAC-6103-44C9-B687-A2C18173F266}"/>
          </ac:picMkLst>
        </pc:picChg>
        <pc:picChg chg="add del">
          <ac:chgData name="Simone" userId="6da8e54d-72cb-4a49-9d1a-ae36d1d8e020" providerId="ADAL" clId="{F55EF8AB-94B4-4558-A706-D7A0BB97891B}" dt="2020-10-06T20:13:20.347" v="699" actId="26606"/>
          <ac:picMkLst>
            <pc:docMk/>
            <pc:sldMk cId="760443183" sldId="276"/>
            <ac:picMk id="73" creationId="{77669E88-AA72-437F-AA99-859F9E99EDF8}"/>
          </ac:picMkLst>
        </pc:picChg>
        <pc:picChg chg="add del">
          <ac:chgData name="Simone" userId="6da8e54d-72cb-4a49-9d1a-ae36d1d8e020" providerId="ADAL" clId="{F55EF8AB-94B4-4558-A706-D7A0BB97891B}" dt="2020-10-06T20:13:20.347" v="699" actId="26606"/>
          <ac:picMkLst>
            <pc:docMk/>
            <pc:sldMk cId="760443183" sldId="276"/>
            <ac:picMk id="77" creationId="{232AA78D-1651-40D4-A802-79210BE381A5}"/>
          </ac:picMkLst>
        </pc:picChg>
        <pc:picChg chg="add">
          <ac:chgData name="Simone" userId="6da8e54d-72cb-4a49-9d1a-ae36d1d8e020" providerId="ADAL" clId="{F55EF8AB-94B4-4558-A706-D7A0BB97891B}" dt="2020-10-06T20:13:45.431" v="706" actId="26606"/>
          <ac:picMkLst>
            <pc:docMk/>
            <pc:sldMk cId="760443183" sldId="276"/>
            <ac:picMk id="80" creationId="{E77D5960-B3B3-4AE1-8BBD-3C55D906A615}"/>
          </ac:picMkLst>
        </pc:picChg>
        <pc:picChg chg="add del">
          <ac:chgData name="Simone" userId="6da8e54d-72cb-4a49-9d1a-ae36d1d8e020" providerId="ADAL" clId="{F55EF8AB-94B4-4558-A706-D7A0BB97891B}" dt="2020-10-06T20:13:20.347" v="699" actId="26606"/>
          <ac:picMkLst>
            <pc:docMk/>
            <pc:sldMk cId="760443183" sldId="276"/>
            <ac:picMk id="81" creationId="{467A1635-3158-4830-A93F-820B63E03C21}"/>
          </ac:picMkLst>
        </pc:picChg>
        <pc:picChg chg="add">
          <ac:chgData name="Simone" userId="6da8e54d-72cb-4a49-9d1a-ae36d1d8e020" providerId="ADAL" clId="{F55EF8AB-94B4-4558-A706-D7A0BB97891B}" dt="2020-10-06T20:13:45.431" v="706" actId="26606"/>
          <ac:picMkLst>
            <pc:docMk/>
            <pc:sldMk cId="760443183" sldId="276"/>
            <ac:picMk id="82" creationId="{9FB9CC80-2FAF-48FC-8450-4A57460F94B2}"/>
          </ac:picMkLst>
        </pc:picChg>
        <pc:picChg chg="add">
          <ac:chgData name="Simone" userId="6da8e54d-72cb-4a49-9d1a-ae36d1d8e020" providerId="ADAL" clId="{F55EF8AB-94B4-4558-A706-D7A0BB97891B}" dt="2020-10-06T20:13:45.431" v="706" actId="26606"/>
          <ac:picMkLst>
            <pc:docMk/>
            <pc:sldMk cId="760443183" sldId="276"/>
            <ac:picMk id="86" creationId="{031306E5-EFE3-459A-89EF-0EF2185CDEF7}"/>
          </ac:picMkLst>
        </pc:picChg>
        <pc:picChg chg="add">
          <ac:chgData name="Simone" userId="6da8e54d-72cb-4a49-9d1a-ae36d1d8e020" providerId="ADAL" clId="{F55EF8AB-94B4-4558-A706-D7A0BB97891B}" dt="2020-10-06T20:13:45.431" v="706" actId="26606"/>
          <ac:picMkLst>
            <pc:docMk/>
            <pc:sldMk cId="760443183" sldId="276"/>
            <ac:picMk id="88" creationId="{4A23C976-ECF8-49F1-914B-B5BD60613BBE}"/>
          </ac:picMkLst>
        </pc:picChg>
        <pc:picChg chg="add del mod">
          <ac:chgData name="Simone" userId="6da8e54d-72cb-4a49-9d1a-ae36d1d8e020" providerId="ADAL" clId="{F55EF8AB-94B4-4558-A706-D7A0BB97891B}" dt="2020-10-06T20:16:18.099" v="746" actId="478"/>
          <ac:picMkLst>
            <pc:docMk/>
            <pc:sldMk cId="760443183" sldId="276"/>
            <ac:picMk id="3074" creationId="{2270CE23-C611-4B86-A1CF-8678ED91C40B}"/>
          </ac:picMkLst>
        </pc:picChg>
        <pc:picChg chg="add del">
          <ac:chgData name="Simone" userId="6da8e54d-72cb-4a49-9d1a-ae36d1d8e020" providerId="ADAL" clId="{F55EF8AB-94B4-4558-A706-D7A0BB97891B}" dt="2020-10-06T20:13:26.271" v="701" actId="26606"/>
          <ac:picMkLst>
            <pc:docMk/>
            <pc:sldMk cId="760443183" sldId="276"/>
            <ac:picMk id="3076" creationId="{E77D5960-B3B3-4AE1-8BBD-3C55D906A615}"/>
          </ac:picMkLst>
        </pc:picChg>
        <pc:picChg chg="add del">
          <ac:chgData name="Simone" userId="6da8e54d-72cb-4a49-9d1a-ae36d1d8e020" providerId="ADAL" clId="{F55EF8AB-94B4-4558-A706-D7A0BB97891B}" dt="2020-10-06T20:13:26.271" v="701" actId="26606"/>
          <ac:picMkLst>
            <pc:docMk/>
            <pc:sldMk cId="760443183" sldId="276"/>
            <ac:picMk id="3077" creationId="{9CB45896-DF82-4158-8135-BB4EF2219878}"/>
          </ac:picMkLst>
        </pc:picChg>
        <pc:picChg chg="add del">
          <ac:chgData name="Simone" userId="6da8e54d-72cb-4a49-9d1a-ae36d1d8e020" providerId="ADAL" clId="{F55EF8AB-94B4-4558-A706-D7A0BB97891B}" dt="2020-10-06T20:13:45.431" v="706" actId="26606"/>
          <ac:picMkLst>
            <pc:docMk/>
            <pc:sldMk cId="760443183" sldId="276"/>
            <ac:picMk id="3079" creationId="{E77D5960-B3B3-4AE1-8BBD-3C55D906A615}"/>
          </ac:picMkLst>
        </pc:picChg>
        <pc:picChg chg="add del">
          <ac:chgData name="Simone" userId="6da8e54d-72cb-4a49-9d1a-ae36d1d8e020" providerId="ADAL" clId="{F55EF8AB-94B4-4558-A706-D7A0BB97891B}" dt="2020-10-06T20:13:45.431" v="706" actId="26606"/>
          <ac:picMkLst>
            <pc:docMk/>
            <pc:sldMk cId="760443183" sldId="276"/>
            <ac:picMk id="3080" creationId="{9FB9CC80-2FAF-48FC-8450-4A57460F94B2}"/>
          </ac:picMkLst>
        </pc:picChg>
        <pc:picChg chg="add del">
          <ac:chgData name="Simone" userId="6da8e54d-72cb-4a49-9d1a-ae36d1d8e020" providerId="ADAL" clId="{F55EF8AB-94B4-4558-A706-D7A0BB97891B}" dt="2020-10-06T20:13:45.431" v="706" actId="26606"/>
          <ac:picMkLst>
            <pc:docMk/>
            <pc:sldMk cId="760443183" sldId="276"/>
            <ac:picMk id="3082" creationId="{031306E5-EFE3-459A-89EF-0EF2185CDEF7}"/>
          </ac:picMkLst>
        </pc:picChg>
        <pc:picChg chg="add del">
          <ac:chgData name="Simone" userId="6da8e54d-72cb-4a49-9d1a-ae36d1d8e020" providerId="ADAL" clId="{F55EF8AB-94B4-4558-A706-D7A0BB97891B}" dt="2020-10-06T20:13:45.431" v="706" actId="26606"/>
          <ac:picMkLst>
            <pc:docMk/>
            <pc:sldMk cId="760443183" sldId="276"/>
            <ac:picMk id="3083" creationId="{4A23C976-ECF8-49F1-914B-B5BD60613BBE}"/>
          </ac:picMkLst>
        </pc:picChg>
        <pc:cxnChg chg="add del">
          <ac:chgData name="Simone" userId="6da8e54d-72cb-4a49-9d1a-ae36d1d8e020" providerId="ADAL" clId="{F55EF8AB-94B4-4558-A706-D7A0BB97891B}" dt="2020-10-06T20:13:20.347" v="699" actId="26606"/>
          <ac:cxnSpMkLst>
            <pc:docMk/>
            <pc:sldMk cId="760443183" sldId="276"/>
            <ac:cxnSpMk id="79" creationId="{8D4F496D-4AA6-410F-A8CE-7CE8BB77D9BA}"/>
          </ac:cxnSpMkLst>
        </pc:cxnChg>
      </pc:sldChg>
      <pc:sldChg chg="addSp delSp add del setBg delDesignElem">
        <pc:chgData name="Simone" userId="6da8e54d-72cb-4a49-9d1a-ae36d1d8e020" providerId="ADAL" clId="{F55EF8AB-94B4-4558-A706-D7A0BB97891B}" dt="2020-10-06T20:08:16.847" v="564"/>
        <pc:sldMkLst>
          <pc:docMk/>
          <pc:sldMk cId="2015993852" sldId="276"/>
        </pc:sldMkLst>
        <pc:picChg chg="add del">
          <ac:chgData name="Simone" userId="6da8e54d-72cb-4a49-9d1a-ae36d1d8e020" providerId="ADAL" clId="{F55EF8AB-94B4-4558-A706-D7A0BB97891B}" dt="2020-10-06T20:08:16.847" v="564"/>
          <ac:picMkLst>
            <pc:docMk/>
            <pc:sldMk cId="2015993852" sldId="276"/>
            <ac:picMk id="22" creationId="{E77D5960-B3B3-4AE1-8BBD-3C55D906A615}"/>
          </ac:picMkLst>
        </pc:picChg>
        <pc:picChg chg="add del">
          <ac:chgData name="Simone" userId="6da8e54d-72cb-4a49-9d1a-ae36d1d8e020" providerId="ADAL" clId="{F55EF8AB-94B4-4558-A706-D7A0BB97891B}" dt="2020-10-06T20:08:16.847" v="564"/>
          <ac:picMkLst>
            <pc:docMk/>
            <pc:sldMk cId="2015993852" sldId="276"/>
            <ac:picMk id="24" creationId="{9CB45896-DF82-4158-8135-BB4EF2219878}"/>
          </ac:picMkLst>
        </pc:picChg>
      </pc:sldChg>
      <pc:sldChg chg="addSp delSp modSp new mod setBg">
        <pc:chgData name="Simone" userId="6da8e54d-72cb-4a49-9d1a-ae36d1d8e020" providerId="ADAL" clId="{F55EF8AB-94B4-4558-A706-D7A0BB97891B}" dt="2020-10-06T20:40:08.696" v="1011" actId="14100"/>
        <pc:sldMkLst>
          <pc:docMk/>
          <pc:sldMk cId="3070470260" sldId="277"/>
        </pc:sldMkLst>
        <pc:spChg chg="mod ord">
          <ac:chgData name="Simone" userId="6da8e54d-72cb-4a49-9d1a-ae36d1d8e020" providerId="ADAL" clId="{F55EF8AB-94B4-4558-A706-D7A0BB97891B}" dt="2020-10-06T20:40:08.696" v="1011" actId="14100"/>
          <ac:spMkLst>
            <pc:docMk/>
            <pc:sldMk cId="3070470260" sldId="277"/>
            <ac:spMk id="2" creationId="{5A246DA8-3260-4446-A1DB-86C745BE619B}"/>
          </ac:spMkLst>
        </pc:spChg>
        <pc:spChg chg="del mod">
          <ac:chgData name="Simone" userId="6da8e54d-72cb-4a49-9d1a-ae36d1d8e020" providerId="ADAL" clId="{F55EF8AB-94B4-4558-A706-D7A0BB97891B}" dt="2020-10-06T20:18:24.728" v="889" actId="26606"/>
          <ac:spMkLst>
            <pc:docMk/>
            <pc:sldMk cId="3070470260" sldId="277"/>
            <ac:spMk id="3" creationId="{5373B81B-206E-422C-89D5-0F693822E479}"/>
          </ac:spMkLst>
        </pc:spChg>
        <pc:spChg chg="del">
          <ac:chgData name="Simone" userId="6da8e54d-72cb-4a49-9d1a-ae36d1d8e020" providerId="ADAL" clId="{F55EF8AB-94B4-4558-A706-D7A0BB97891B}" dt="2020-10-06T20:19:18.427" v="890"/>
          <ac:spMkLst>
            <pc:docMk/>
            <pc:sldMk cId="3070470260" sldId="277"/>
            <ac:spMk id="4" creationId="{DDBBAE16-EDBF-44B9-A203-F773B2BE9769}"/>
          </ac:spMkLst>
        </pc:spChg>
        <pc:spChg chg="add del">
          <ac:chgData name="Simone" userId="6da8e54d-72cb-4a49-9d1a-ae36d1d8e020" providerId="ADAL" clId="{F55EF8AB-94B4-4558-A706-D7A0BB97891B}" dt="2020-10-06T20:20:00.606" v="950" actId="26606"/>
          <ac:spMkLst>
            <pc:docMk/>
            <pc:sldMk cId="3070470260" sldId="277"/>
            <ac:spMk id="75" creationId="{C4B690EE-E995-4D13-9D5F-A72EA9CAC6BA}"/>
          </ac:spMkLst>
        </pc:spChg>
        <pc:spChg chg="add del">
          <ac:chgData name="Simone" userId="6da8e54d-72cb-4a49-9d1a-ae36d1d8e020" providerId="ADAL" clId="{F55EF8AB-94B4-4558-A706-D7A0BB97891B}" dt="2020-10-06T20:24:41.541" v="991" actId="26606"/>
          <ac:spMkLst>
            <pc:docMk/>
            <pc:sldMk cId="3070470260" sldId="277"/>
            <ac:spMk id="4106" creationId="{35FF8E77-8D72-4E1E-B043-CDBB0B4233FE}"/>
          </ac:spMkLst>
        </pc:spChg>
        <pc:graphicFrameChg chg="add mod ord modGraphic">
          <ac:chgData name="Simone" userId="6da8e54d-72cb-4a49-9d1a-ae36d1d8e020" providerId="ADAL" clId="{F55EF8AB-94B4-4558-A706-D7A0BB97891B}" dt="2020-10-06T20:25:24.902" v="995" actId="26606"/>
          <ac:graphicFrameMkLst>
            <pc:docMk/>
            <pc:sldMk cId="3070470260" sldId="277"/>
            <ac:graphicFrameMk id="6" creationId="{6AF0B449-BF7B-4153-9A04-DE482D8DE6E8}"/>
          </ac:graphicFrameMkLst>
        </pc:graphicFrameChg>
        <pc:picChg chg="add del">
          <ac:chgData name="Simone" userId="6da8e54d-72cb-4a49-9d1a-ae36d1d8e020" providerId="ADAL" clId="{F55EF8AB-94B4-4558-A706-D7A0BB97891B}" dt="2020-10-06T20:20:00.606" v="950" actId="26606"/>
          <ac:picMkLst>
            <pc:docMk/>
            <pc:sldMk cId="3070470260" sldId="277"/>
            <ac:picMk id="71" creationId="{06403CAC-6103-44C9-B687-A2C18173F266}"/>
          </ac:picMkLst>
        </pc:picChg>
        <pc:picChg chg="add del">
          <ac:chgData name="Simone" userId="6da8e54d-72cb-4a49-9d1a-ae36d1d8e020" providerId="ADAL" clId="{F55EF8AB-94B4-4558-A706-D7A0BB97891B}" dt="2020-10-06T20:20:00.606" v="950" actId="26606"/>
          <ac:picMkLst>
            <pc:docMk/>
            <pc:sldMk cId="3070470260" sldId="277"/>
            <ac:picMk id="73" creationId="{9FE846C3-878B-4A61-87F4-2A5656E98607}"/>
          </ac:picMkLst>
        </pc:picChg>
        <pc:picChg chg="add del">
          <ac:chgData name="Simone" userId="6da8e54d-72cb-4a49-9d1a-ae36d1d8e020" providerId="ADAL" clId="{F55EF8AB-94B4-4558-A706-D7A0BB97891B}" dt="2020-10-06T20:24:03.830" v="984" actId="26606"/>
          <ac:picMkLst>
            <pc:docMk/>
            <pc:sldMk cId="3070470260" sldId="277"/>
            <ac:picMk id="76" creationId="{A2E8AA93-CCAB-4563-9889-DDA1CE01AC5E}"/>
          </ac:picMkLst>
        </pc:picChg>
        <pc:picChg chg="add del">
          <ac:chgData name="Simone" userId="6da8e54d-72cb-4a49-9d1a-ae36d1d8e020" providerId="ADAL" clId="{F55EF8AB-94B4-4558-A706-D7A0BB97891B}" dt="2020-10-06T20:20:00.606" v="950" actId="26606"/>
          <ac:picMkLst>
            <pc:docMk/>
            <pc:sldMk cId="3070470260" sldId="277"/>
            <ac:picMk id="77" creationId="{A0E633B9-FE4A-4F0D-B7F5-EA63CD6F8F01}"/>
          </ac:picMkLst>
        </pc:picChg>
        <pc:picChg chg="add del">
          <ac:chgData name="Simone" userId="6da8e54d-72cb-4a49-9d1a-ae36d1d8e020" providerId="ADAL" clId="{F55EF8AB-94B4-4558-A706-D7A0BB97891B}" dt="2020-10-06T20:24:03.830" v="984" actId="26606"/>
          <ac:picMkLst>
            <pc:docMk/>
            <pc:sldMk cId="3070470260" sldId="277"/>
            <ac:picMk id="78" creationId="{E9C37A13-BB6F-416A-B134-00BFFFF42928}"/>
          </ac:picMkLst>
        </pc:picChg>
        <pc:picChg chg="add del">
          <ac:chgData name="Simone" userId="6da8e54d-72cb-4a49-9d1a-ae36d1d8e020" providerId="ADAL" clId="{F55EF8AB-94B4-4558-A706-D7A0BB97891B}" dt="2020-10-06T20:20:00.606" v="950" actId="26606"/>
          <ac:picMkLst>
            <pc:docMk/>
            <pc:sldMk cId="3070470260" sldId="277"/>
            <ac:picMk id="81" creationId="{10306955-0FC8-4AB2-8488-8825A0F51BC1}"/>
          </ac:picMkLst>
        </pc:picChg>
        <pc:picChg chg="add del">
          <ac:chgData name="Simone" userId="6da8e54d-72cb-4a49-9d1a-ae36d1d8e020" providerId="ADAL" clId="{F55EF8AB-94B4-4558-A706-D7A0BB97891B}" dt="2020-10-06T20:24:41.541" v="991" actId="26606"/>
          <ac:picMkLst>
            <pc:docMk/>
            <pc:sldMk cId="3070470260" sldId="277"/>
            <ac:picMk id="83" creationId="{A161B296-21A9-47B8-8EFF-F20E8C46F3ED}"/>
          </ac:picMkLst>
        </pc:picChg>
        <pc:picChg chg="add del">
          <ac:chgData name="Simone" userId="6da8e54d-72cb-4a49-9d1a-ae36d1d8e020" providerId="ADAL" clId="{F55EF8AB-94B4-4558-A706-D7A0BB97891B}" dt="2020-10-06T20:25:24.902" v="995" actId="26606"/>
          <ac:picMkLst>
            <pc:docMk/>
            <pc:sldMk cId="3070470260" sldId="277"/>
            <ac:picMk id="135" creationId="{06403CAC-6103-44C9-B687-A2C18173F266}"/>
          </ac:picMkLst>
        </pc:picChg>
        <pc:picChg chg="add del">
          <ac:chgData name="Simone" userId="6da8e54d-72cb-4a49-9d1a-ae36d1d8e020" providerId="ADAL" clId="{F55EF8AB-94B4-4558-A706-D7A0BB97891B}" dt="2020-10-06T20:25:24.902" v="995" actId="26606"/>
          <ac:picMkLst>
            <pc:docMk/>
            <pc:sldMk cId="3070470260" sldId="277"/>
            <ac:picMk id="137" creationId="{9FE846C3-878B-4A61-87F4-2A5656E98607}"/>
          </ac:picMkLst>
        </pc:picChg>
        <pc:picChg chg="add mod ord">
          <ac:chgData name="Simone" userId="6da8e54d-72cb-4a49-9d1a-ae36d1d8e020" providerId="ADAL" clId="{F55EF8AB-94B4-4558-A706-D7A0BB97891B}" dt="2020-10-06T20:25:24.902" v="995" actId="26606"/>
          <ac:picMkLst>
            <pc:docMk/>
            <pc:sldMk cId="3070470260" sldId="277"/>
            <ac:picMk id="4098" creationId="{9FA437A6-DA16-4687-AF15-1D34F682B80C}"/>
          </ac:picMkLst>
        </pc:picChg>
        <pc:picChg chg="add del mod ord">
          <ac:chgData name="Simone" userId="6da8e54d-72cb-4a49-9d1a-ae36d1d8e020" providerId="ADAL" clId="{F55EF8AB-94B4-4558-A706-D7A0BB97891B}" dt="2020-10-06T20:25:28.425" v="996" actId="478"/>
          <ac:picMkLst>
            <pc:docMk/>
            <pc:sldMk cId="3070470260" sldId="277"/>
            <ac:picMk id="4100" creationId="{7C70538B-3F18-4EDE-BA5A-89E50105BBB6}"/>
          </ac:picMkLst>
        </pc:picChg>
        <pc:picChg chg="add del">
          <ac:chgData name="Simone" userId="6da8e54d-72cb-4a49-9d1a-ae36d1d8e020" providerId="ADAL" clId="{F55EF8AB-94B4-4558-A706-D7A0BB97891B}" dt="2020-10-06T20:24:08.736" v="988" actId="26606"/>
          <ac:picMkLst>
            <pc:docMk/>
            <pc:sldMk cId="3070470260" sldId="277"/>
            <ac:picMk id="4102" creationId="{A2E8AA93-CCAB-4563-9889-DDA1CE01AC5E}"/>
          </ac:picMkLst>
        </pc:picChg>
        <pc:picChg chg="add del">
          <ac:chgData name="Simone" userId="6da8e54d-72cb-4a49-9d1a-ae36d1d8e020" providerId="ADAL" clId="{F55EF8AB-94B4-4558-A706-D7A0BB97891B}" dt="2020-10-06T20:24:08.736" v="988" actId="26606"/>
          <ac:picMkLst>
            <pc:docMk/>
            <pc:sldMk cId="3070470260" sldId="277"/>
            <ac:picMk id="4103" creationId="{E9C37A13-BB6F-416A-B134-00BFFFF42928}"/>
          </ac:picMkLst>
        </pc:picChg>
        <pc:picChg chg="add del">
          <ac:chgData name="Simone" userId="6da8e54d-72cb-4a49-9d1a-ae36d1d8e020" providerId="ADAL" clId="{F55EF8AB-94B4-4558-A706-D7A0BB97891B}" dt="2020-10-06T20:24:41.541" v="991" actId="26606"/>
          <ac:picMkLst>
            <pc:docMk/>
            <pc:sldMk cId="3070470260" sldId="277"/>
            <ac:picMk id="4104" creationId="{2C0360C1-7B46-4B41-B274-1DB351749F77}"/>
          </ac:picMkLst>
        </pc:picChg>
        <pc:picChg chg="add del">
          <ac:chgData name="Simone" userId="6da8e54d-72cb-4a49-9d1a-ae36d1d8e020" providerId="ADAL" clId="{F55EF8AB-94B4-4558-A706-D7A0BB97891B}" dt="2020-10-06T20:24:41.541" v="991" actId="26606"/>
          <ac:picMkLst>
            <pc:docMk/>
            <pc:sldMk cId="3070470260" sldId="277"/>
            <ac:picMk id="4105" creationId="{8DCCD452-3A4A-439C-9BE1-5A0C76B157BB}"/>
          </ac:picMkLst>
        </pc:picChg>
        <pc:picChg chg="add del">
          <ac:chgData name="Simone" userId="6da8e54d-72cb-4a49-9d1a-ae36d1d8e020" providerId="ADAL" clId="{F55EF8AB-94B4-4558-A706-D7A0BB97891B}" dt="2020-10-06T20:24:41.541" v="991" actId="26606"/>
          <ac:picMkLst>
            <pc:docMk/>
            <pc:sldMk cId="3070470260" sldId="277"/>
            <ac:picMk id="4107" creationId="{3F41E161-C482-4310-909E-5F665E3B6649}"/>
          </ac:picMkLst>
        </pc:picChg>
        <pc:picChg chg="add del">
          <ac:chgData name="Simone" userId="6da8e54d-72cb-4a49-9d1a-ae36d1d8e020" providerId="ADAL" clId="{F55EF8AB-94B4-4558-A706-D7A0BB97891B}" dt="2020-10-06T20:24:53.647" v="993" actId="26606"/>
          <ac:picMkLst>
            <pc:docMk/>
            <pc:sldMk cId="3070470260" sldId="277"/>
            <ac:picMk id="4109" creationId="{A2E8AA93-CCAB-4563-9889-DDA1CE01AC5E}"/>
          </ac:picMkLst>
        </pc:picChg>
        <pc:picChg chg="add del">
          <ac:chgData name="Simone" userId="6da8e54d-72cb-4a49-9d1a-ae36d1d8e020" providerId="ADAL" clId="{F55EF8AB-94B4-4558-A706-D7A0BB97891B}" dt="2020-10-06T20:24:53.647" v="993" actId="26606"/>
          <ac:picMkLst>
            <pc:docMk/>
            <pc:sldMk cId="3070470260" sldId="277"/>
            <ac:picMk id="4110" creationId="{E9C37A13-BB6F-416A-B134-00BFFFF42928}"/>
          </ac:picMkLst>
        </pc:picChg>
        <pc:picChg chg="add del">
          <ac:chgData name="Simone" userId="6da8e54d-72cb-4a49-9d1a-ae36d1d8e020" providerId="ADAL" clId="{F55EF8AB-94B4-4558-A706-D7A0BB97891B}" dt="2020-10-06T20:25:24.902" v="995" actId="26606"/>
          <ac:picMkLst>
            <pc:docMk/>
            <pc:sldMk cId="3070470260" sldId="277"/>
            <ac:picMk id="4112" creationId="{2C0360C1-7B46-4B41-B274-1DB351749F77}"/>
          </ac:picMkLst>
        </pc:picChg>
        <pc:picChg chg="add del">
          <ac:chgData name="Simone" userId="6da8e54d-72cb-4a49-9d1a-ae36d1d8e020" providerId="ADAL" clId="{F55EF8AB-94B4-4558-A706-D7A0BB97891B}" dt="2020-10-06T20:25:24.902" v="995" actId="26606"/>
          <ac:picMkLst>
            <pc:docMk/>
            <pc:sldMk cId="3070470260" sldId="277"/>
            <ac:picMk id="4113" creationId="{8DCCD452-3A4A-439C-9BE1-5A0C76B157BB}"/>
          </ac:picMkLst>
        </pc:picChg>
        <pc:cxnChg chg="add del">
          <ac:chgData name="Simone" userId="6da8e54d-72cb-4a49-9d1a-ae36d1d8e020" providerId="ADAL" clId="{F55EF8AB-94B4-4558-A706-D7A0BB97891B}" dt="2020-10-06T20:20:00.606" v="950" actId="26606"/>
          <ac:cxnSpMkLst>
            <pc:docMk/>
            <pc:sldMk cId="3070470260" sldId="277"/>
            <ac:cxnSpMk id="79" creationId="{C82D2E27-E3C1-4F29-BC6A-7C7C3B07BFE7}"/>
          </ac:cxnSpMkLst>
        </pc:cxnChg>
      </pc:sldChg>
      <pc:sldMasterChg chg="modTransition modSldLayout">
        <pc:chgData name="Simone" userId="6da8e54d-72cb-4a49-9d1a-ae36d1d8e020" providerId="ADAL" clId="{F55EF8AB-94B4-4558-A706-D7A0BB97891B}" dt="2020-10-06T15:24:32.735" v="57"/>
        <pc:sldMasterMkLst>
          <pc:docMk/>
          <pc:sldMasterMk cId="1618177361" sldId="2147483670"/>
        </pc:sldMasterMkLst>
        <pc:sldLayoutChg chg="modTransition">
          <pc:chgData name="Simone" userId="6da8e54d-72cb-4a49-9d1a-ae36d1d8e020" providerId="ADAL" clId="{F55EF8AB-94B4-4558-A706-D7A0BB97891B}" dt="2020-10-06T15:24:32.735" v="57"/>
          <pc:sldLayoutMkLst>
            <pc:docMk/>
            <pc:sldMasterMk cId="1618177361" sldId="2147483670"/>
            <pc:sldLayoutMk cId="4289192997" sldId="2147483671"/>
          </pc:sldLayoutMkLst>
        </pc:sldLayoutChg>
        <pc:sldLayoutChg chg="modTransition">
          <pc:chgData name="Simone" userId="6da8e54d-72cb-4a49-9d1a-ae36d1d8e020" providerId="ADAL" clId="{F55EF8AB-94B4-4558-A706-D7A0BB97891B}" dt="2020-10-06T15:24:32.735" v="57"/>
          <pc:sldLayoutMkLst>
            <pc:docMk/>
            <pc:sldMasterMk cId="1618177361" sldId="2147483670"/>
            <pc:sldLayoutMk cId="1808332498" sldId="2147483672"/>
          </pc:sldLayoutMkLst>
        </pc:sldLayoutChg>
        <pc:sldLayoutChg chg="modTransition">
          <pc:chgData name="Simone" userId="6da8e54d-72cb-4a49-9d1a-ae36d1d8e020" providerId="ADAL" clId="{F55EF8AB-94B4-4558-A706-D7A0BB97891B}" dt="2020-10-06T15:24:32.735" v="57"/>
          <pc:sldLayoutMkLst>
            <pc:docMk/>
            <pc:sldMasterMk cId="1618177361" sldId="2147483670"/>
            <pc:sldLayoutMk cId="3504362198" sldId="2147483673"/>
          </pc:sldLayoutMkLst>
        </pc:sldLayoutChg>
        <pc:sldLayoutChg chg="modTransition">
          <pc:chgData name="Simone" userId="6da8e54d-72cb-4a49-9d1a-ae36d1d8e020" providerId="ADAL" clId="{F55EF8AB-94B4-4558-A706-D7A0BB97891B}" dt="2020-10-06T15:24:32.735" v="57"/>
          <pc:sldLayoutMkLst>
            <pc:docMk/>
            <pc:sldMasterMk cId="1618177361" sldId="2147483670"/>
            <pc:sldLayoutMk cId="2129511462" sldId="2147483674"/>
          </pc:sldLayoutMkLst>
        </pc:sldLayoutChg>
        <pc:sldLayoutChg chg="modTransition">
          <pc:chgData name="Simone" userId="6da8e54d-72cb-4a49-9d1a-ae36d1d8e020" providerId="ADAL" clId="{F55EF8AB-94B4-4558-A706-D7A0BB97891B}" dt="2020-10-06T15:24:32.735" v="57"/>
          <pc:sldLayoutMkLst>
            <pc:docMk/>
            <pc:sldMasterMk cId="1618177361" sldId="2147483670"/>
            <pc:sldLayoutMk cId="1900786018" sldId="2147483675"/>
          </pc:sldLayoutMkLst>
        </pc:sldLayoutChg>
        <pc:sldLayoutChg chg="modTransition">
          <pc:chgData name="Simone" userId="6da8e54d-72cb-4a49-9d1a-ae36d1d8e020" providerId="ADAL" clId="{F55EF8AB-94B4-4558-A706-D7A0BB97891B}" dt="2020-10-06T15:24:32.735" v="57"/>
          <pc:sldLayoutMkLst>
            <pc:docMk/>
            <pc:sldMasterMk cId="1618177361" sldId="2147483670"/>
            <pc:sldLayoutMk cId="2282046753" sldId="2147483676"/>
          </pc:sldLayoutMkLst>
        </pc:sldLayoutChg>
        <pc:sldLayoutChg chg="modTransition">
          <pc:chgData name="Simone" userId="6da8e54d-72cb-4a49-9d1a-ae36d1d8e020" providerId="ADAL" clId="{F55EF8AB-94B4-4558-A706-D7A0BB97891B}" dt="2020-10-06T15:24:32.735" v="57"/>
          <pc:sldLayoutMkLst>
            <pc:docMk/>
            <pc:sldMasterMk cId="1618177361" sldId="2147483670"/>
            <pc:sldLayoutMk cId="2389035509" sldId="2147483677"/>
          </pc:sldLayoutMkLst>
        </pc:sldLayoutChg>
        <pc:sldLayoutChg chg="modTransition">
          <pc:chgData name="Simone" userId="6da8e54d-72cb-4a49-9d1a-ae36d1d8e020" providerId="ADAL" clId="{F55EF8AB-94B4-4558-A706-D7A0BB97891B}" dt="2020-10-06T15:24:32.735" v="57"/>
          <pc:sldLayoutMkLst>
            <pc:docMk/>
            <pc:sldMasterMk cId="1618177361" sldId="2147483670"/>
            <pc:sldLayoutMk cId="894920001" sldId="2147483678"/>
          </pc:sldLayoutMkLst>
        </pc:sldLayoutChg>
        <pc:sldLayoutChg chg="modTransition">
          <pc:chgData name="Simone" userId="6da8e54d-72cb-4a49-9d1a-ae36d1d8e020" providerId="ADAL" clId="{F55EF8AB-94B4-4558-A706-D7A0BB97891B}" dt="2020-10-06T15:24:32.735" v="57"/>
          <pc:sldLayoutMkLst>
            <pc:docMk/>
            <pc:sldMasterMk cId="1618177361" sldId="2147483670"/>
            <pc:sldLayoutMk cId="4001006222" sldId="2147483679"/>
          </pc:sldLayoutMkLst>
        </pc:sldLayoutChg>
        <pc:sldLayoutChg chg="modTransition">
          <pc:chgData name="Simone" userId="6da8e54d-72cb-4a49-9d1a-ae36d1d8e020" providerId="ADAL" clId="{F55EF8AB-94B4-4558-A706-D7A0BB97891B}" dt="2020-10-06T15:24:32.735" v="57"/>
          <pc:sldLayoutMkLst>
            <pc:docMk/>
            <pc:sldMasterMk cId="1618177361" sldId="2147483670"/>
            <pc:sldLayoutMk cId="1256462418" sldId="2147483680"/>
          </pc:sldLayoutMkLst>
        </pc:sldLayoutChg>
        <pc:sldLayoutChg chg="modTransition">
          <pc:chgData name="Simone" userId="6da8e54d-72cb-4a49-9d1a-ae36d1d8e020" providerId="ADAL" clId="{F55EF8AB-94B4-4558-A706-D7A0BB97891B}" dt="2020-10-06T15:24:32.735" v="57"/>
          <pc:sldLayoutMkLst>
            <pc:docMk/>
            <pc:sldMasterMk cId="1618177361" sldId="2147483670"/>
            <pc:sldLayoutMk cId="3168228176" sldId="2147483681"/>
          </pc:sldLayoutMkLst>
        </pc:sldLayoutChg>
        <pc:sldLayoutChg chg="modTransition">
          <pc:chgData name="Simone" userId="6da8e54d-72cb-4a49-9d1a-ae36d1d8e020" providerId="ADAL" clId="{F55EF8AB-94B4-4558-A706-D7A0BB97891B}" dt="2020-10-06T15:24:32.735" v="57"/>
          <pc:sldLayoutMkLst>
            <pc:docMk/>
            <pc:sldMasterMk cId="1618177361" sldId="2147483670"/>
            <pc:sldLayoutMk cId="1893612866" sldId="2147483682"/>
          </pc:sldLayoutMkLst>
        </pc:sldLayoutChg>
        <pc:sldLayoutChg chg="modTransition">
          <pc:chgData name="Simone" userId="6da8e54d-72cb-4a49-9d1a-ae36d1d8e020" providerId="ADAL" clId="{F55EF8AB-94B4-4558-A706-D7A0BB97891B}" dt="2020-10-06T15:24:32.735" v="57"/>
          <pc:sldLayoutMkLst>
            <pc:docMk/>
            <pc:sldMasterMk cId="1618177361" sldId="2147483670"/>
            <pc:sldLayoutMk cId="2909808776" sldId="2147483683"/>
          </pc:sldLayoutMkLst>
        </pc:sldLayoutChg>
        <pc:sldLayoutChg chg="modTransition">
          <pc:chgData name="Simone" userId="6da8e54d-72cb-4a49-9d1a-ae36d1d8e020" providerId="ADAL" clId="{F55EF8AB-94B4-4558-A706-D7A0BB97891B}" dt="2020-10-06T15:24:32.735" v="57"/>
          <pc:sldLayoutMkLst>
            <pc:docMk/>
            <pc:sldMasterMk cId="1618177361" sldId="2147483670"/>
            <pc:sldLayoutMk cId="3292390136" sldId="2147483684"/>
          </pc:sldLayoutMkLst>
        </pc:sldLayoutChg>
        <pc:sldLayoutChg chg="modTransition">
          <pc:chgData name="Simone" userId="6da8e54d-72cb-4a49-9d1a-ae36d1d8e020" providerId="ADAL" clId="{F55EF8AB-94B4-4558-A706-D7A0BB97891B}" dt="2020-10-06T15:24:32.735" v="57"/>
          <pc:sldLayoutMkLst>
            <pc:docMk/>
            <pc:sldMasterMk cId="1618177361" sldId="2147483670"/>
            <pc:sldLayoutMk cId="2346446225" sldId="2147483685"/>
          </pc:sldLayoutMkLst>
        </pc:sldLayoutChg>
        <pc:sldLayoutChg chg="modTransition">
          <pc:chgData name="Simone" userId="6da8e54d-72cb-4a49-9d1a-ae36d1d8e020" providerId="ADAL" clId="{F55EF8AB-94B4-4558-A706-D7A0BB97891B}" dt="2020-10-06T15:24:32.735" v="57"/>
          <pc:sldLayoutMkLst>
            <pc:docMk/>
            <pc:sldMasterMk cId="1618177361" sldId="2147483670"/>
            <pc:sldLayoutMk cId="989047017" sldId="2147483686"/>
          </pc:sldLayoutMkLst>
        </pc:sldLayoutChg>
        <pc:sldLayoutChg chg="modTransition">
          <pc:chgData name="Simone" userId="6da8e54d-72cb-4a49-9d1a-ae36d1d8e020" providerId="ADAL" clId="{F55EF8AB-94B4-4558-A706-D7A0BB97891B}" dt="2020-10-06T15:24:32.735" v="57"/>
          <pc:sldLayoutMkLst>
            <pc:docMk/>
            <pc:sldMasterMk cId="1618177361" sldId="2147483670"/>
            <pc:sldLayoutMk cId="1751828412" sldId="2147483687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648EF7-A799-47B1-854B-63E22ED7A6A9}" type="doc">
      <dgm:prSet loTypeId="urn:microsoft.com/office/officeart/2005/8/layout/hierarchy1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DCE101F-26A2-4FB0-A769-5DF1631EA12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Discuss this in forms next week</a:t>
          </a:r>
          <a:endParaRPr lang="en-US"/>
        </a:p>
      </dgm:t>
    </dgm:pt>
    <dgm:pt modelId="{2772B963-CAB9-49BE-9EC7-21C47AF2CA6E}" type="parTrans" cxnId="{75198AD5-482A-4936-9788-30194C2306F4}">
      <dgm:prSet/>
      <dgm:spPr/>
      <dgm:t>
        <a:bodyPr/>
        <a:lstStyle/>
        <a:p>
          <a:endParaRPr lang="en-US"/>
        </a:p>
      </dgm:t>
    </dgm:pt>
    <dgm:pt modelId="{F4B5BB9C-3595-4609-BC63-3505853EF5A2}" type="sibTrans" cxnId="{75198AD5-482A-4936-9788-30194C2306F4}">
      <dgm:prSet/>
      <dgm:spPr/>
      <dgm:t>
        <a:bodyPr/>
        <a:lstStyle/>
        <a:p>
          <a:endParaRPr lang="en-US"/>
        </a:p>
      </dgm:t>
    </dgm:pt>
    <dgm:pt modelId="{23DE1417-CE9E-4F1C-9F32-5F10E15E0B5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I/we pledge to……</a:t>
          </a:r>
          <a:endParaRPr lang="en-US" dirty="0"/>
        </a:p>
      </dgm:t>
    </dgm:pt>
    <dgm:pt modelId="{9876232E-E94A-42D4-95C3-B4A8DA1FB0DD}" type="parTrans" cxnId="{1E216472-7B18-4B41-953A-F6F286D18102}">
      <dgm:prSet/>
      <dgm:spPr/>
      <dgm:t>
        <a:bodyPr/>
        <a:lstStyle/>
        <a:p>
          <a:endParaRPr lang="en-US"/>
        </a:p>
      </dgm:t>
    </dgm:pt>
    <dgm:pt modelId="{432CBF96-A757-4241-B93F-5BCF8306E7D5}" type="sibTrans" cxnId="{1E216472-7B18-4B41-953A-F6F286D18102}">
      <dgm:prSet/>
      <dgm:spPr/>
      <dgm:t>
        <a:bodyPr/>
        <a:lstStyle/>
        <a:p>
          <a:endParaRPr lang="en-US"/>
        </a:p>
      </dgm:t>
    </dgm:pt>
    <dgm:pt modelId="{700738CC-7016-4A15-8F9A-10314D6DF6A4}" type="pres">
      <dgm:prSet presAssocID="{87648EF7-A799-47B1-854B-63E22ED7A6A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5E5DC51-6E22-4DC5-8E6C-B6F93C89C54C}" type="pres">
      <dgm:prSet presAssocID="{1DCE101F-26A2-4FB0-A769-5DF1631EA12F}" presName="hierRoot1" presStyleCnt="0"/>
      <dgm:spPr/>
    </dgm:pt>
    <dgm:pt modelId="{F164D0E9-FEAD-4BDA-AEA4-B328C21D8E41}" type="pres">
      <dgm:prSet presAssocID="{1DCE101F-26A2-4FB0-A769-5DF1631EA12F}" presName="composite" presStyleCnt="0"/>
      <dgm:spPr/>
    </dgm:pt>
    <dgm:pt modelId="{2B964FC2-B98A-4AB5-9F86-7B4E82BD3C38}" type="pres">
      <dgm:prSet presAssocID="{1DCE101F-26A2-4FB0-A769-5DF1631EA12F}" presName="background" presStyleLbl="node0" presStyleIdx="0" presStyleCnt="2"/>
      <dgm:spPr/>
    </dgm:pt>
    <dgm:pt modelId="{7CC779BB-CEF6-46ED-93AB-6D4CF3BEE5E3}" type="pres">
      <dgm:prSet presAssocID="{1DCE101F-26A2-4FB0-A769-5DF1631EA12F}" presName="text" presStyleLbl="fgAcc0" presStyleIdx="0" presStyleCnt="2">
        <dgm:presLayoutVars>
          <dgm:chPref val="3"/>
        </dgm:presLayoutVars>
      </dgm:prSet>
      <dgm:spPr/>
    </dgm:pt>
    <dgm:pt modelId="{64FCA868-2449-4E3C-AB53-8BB7F3EDBA3A}" type="pres">
      <dgm:prSet presAssocID="{1DCE101F-26A2-4FB0-A769-5DF1631EA12F}" presName="hierChild2" presStyleCnt="0"/>
      <dgm:spPr/>
    </dgm:pt>
    <dgm:pt modelId="{7A05536D-2C8D-4469-998F-87251B35E47D}" type="pres">
      <dgm:prSet presAssocID="{23DE1417-CE9E-4F1C-9F32-5F10E15E0B51}" presName="hierRoot1" presStyleCnt="0"/>
      <dgm:spPr/>
    </dgm:pt>
    <dgm:pt modelId="{0B88E91E-8BE2-4D16-93AB-64882AA92956}" type="pres">
      <dgm:prSet presAssocID="{23DE1417-CE9E-4F1C-9F32-5F10E15E0B51}" presName="composite" presStyleCnt="0"/>
      <dgm:spPr/>
    </dgm:pt>
    <dgm:pt modelId="{D81D1172-05D0-48EE-9774-31D1613AEAB3}" type="pres">
      <dgm:prSet presAssocID="{23DE1417-CE9E-4F1C-9F32-5F10E15E0B51}" presName="background" presStyleLbl="node0" presStyleIdx="1" presStyleCnt="2"/>
      <dgm:spPr/>
    </dgm:pt>
    <dgm:pt modelId="{B58AE9DA-AADF-4A43-BAC1-51A025B9B214}" type="pres">
      <dgm:prSet presAssocID="{23DE1417-CE9E-4F1C-9F32-5F10E15E0B51}" presName="text" presStyleLbl="fgAcc0" presStyleIdx="1" presStyleCnt="2">
        <dgm:presLayoutVars>
          <dgm:chPref val="3"/>
        </dgm:presLayoutVars>
      </dgm:prSet>
      <dgm:spPr/>
    </dgm:pt>
    <dgm:pt modelId="{9DD526DC-78F2-4D47-950E-1244487419E1}" type="pres">
      <dgm:prSet presAssocID="{23DE1417-CE9E-4F1C-9F32-5F10E15E0B51}" presName="hierChild2" presStyleCnt="0"/>
      <dgm:spPr/>
    </dgm:pt>
  </dgm:ptLst>
  <dgm:cxnLst>
    <dgm:cxn modelId="{2D849F64-5E6B-4364-A90E-C0127A0C305D}" type="presOf" srcId="{87648EF7-A799-47B1-854B-63E22ED7A6A9}" destId="{700738CC-7016-4A15-8F9A-10314D6DF6A4}" srcOrd="0" destOrd="0" presId="urn:microsoft.com/office/officeart/2005/8/layout/hierarchy1"/>
    <dgm:cxn modelId="{1E216472-7B18-4B41-953A-F6F286D18102}" srcId="{87648EF7-A799-47B1-854B-63E22ED7A6A9}" destId="{23DE1417-CE9E-4F1C-9F32-5F10E15E0B51}" srcOrd="1" destOrd="0" parTransId="{9876232E-E94A-42D4-95C3-B4A8DA1FB0DD}" sibTransId="{432CBF96-A757-4241-B93F-5BCF8306E7D5}"/>
    <dgm:cxn modelId="{98F184A2-5374-4A9A-93EB-4E91E90C8EA1}" type="presOf" srcId="{1DCE101F-26A2-4FB0-A769-5DF1631EA12F}" destId="{7CC779BB-CEF6-46ED-93AB-6D4CF3BEE5E3}" srcOrd="0" destOrd="0" presId="urn:microsoft.com/office/officeart/2005/8/layout/hierarchy1"/>
    <dgm:cxn modelId="{75198AD5-482A-4936-9788-30194C2306F4}" srcId="{87648EF7-A799-47B1-854B-63E22ED7A6A9}" destId="{1DCE101F-26A2-4FB0-A769-5DF1631EA12F}" srcOrd="0" destOrd="0" parTransId="{2772B963-CAB9-49BE-9EC7-21C47AF2CA6E}" sibTransId="{F4B5BB9C-3595-4609-BC63-3505853EF5A2}"/>
    <dgm:cxn modelId="{5DDD01EC-A1B2-4914-83F1-A7826044F08A}" type="presOf" srcId="{23DE1417-CE9E-4F1C-9F32-5F10E15E0B51}" destId="{B58AE9DA-AADF-4A43-BAC1-51A025B9B214}" srcOrd="0" destOrd="0" presId="urn:microsoft.com/office/officeart/2005/8/layout/hierarchy1"/>
    <dgm:cxn modelId="{209D8D81-1128-4FD9-BB74-8F64A7F5911F}" type="presParOf" srcId="{700738CC-7016-4A15-8F9A-10314D6DF6A4}" destId="{85E5DC51-6E22-4DC5-8E6C-B6F93C89C54C}" srcOrd="0" destOrd="0" presId="urn:microsoft.com/office/officeart/2005/8/layout/hierarchy1"/>
    <dgm:cxn modelId="{75053D29-2F2A-4CBC-9B0E-431674643CD2}" type="presParOf" srcId="{85E5DC51-6E22-4DC5-8E6C-B6F93C89C54C}" destId="{F164D0E9-FEAD-4BDA-AEA4-B328C21D8E41}" srcOrd="0" destOrd="0" presId="urn:microsoft.com/office/officeart/2005/8/layout/hierarchy1"/>
    <dgm:cxn modelId="{BA62A86F-E2DA-46FB-98F5-EA0045A933BA}" type="presParOf" srcId="{F164D0E9-FEAD-4BDA-AEA4-B328C21D8E41}" destId="{2B964FC2-B98A-4AB5-9F86-7B4E82BD3C38}" srcOrd="0" destOrd="0" presId="urn:microsoft.com/office/officeart/2005/8/layout/hierarchy1"/>
    <dgm:cxn modelId="{323B38AF-4A7B-4E8B-AF90-96A0AFE909A1}" type="presParOf" srcId="{F164D0E9-FEAD-4BDA-AEA4-B328C21D8E41}" destId="{7CC779BB-CEF6-46ED-93AB-6D4CF3BEE5E3}" srcOrd="1" destOrd="0" presId="urn:microsoft.com/office/officeart/2005/8/layout/hierarchy1"/>
    <dgm:cxn modelId="{95629088-39B7-45E3-BD5C-F7FA818A40F3}" type="presParOf" srcId="{85E5DC51-6E22-4DC5-8E6C-B6F93C89C54C}" destId="{64FCA868-2449-4E3C-AB53-8BB7F3EDBA3A}" srcOrd="1" destOrd="0" presId="urn:microsoft.com/office/officeart/2005/8/layout/hierarchy1"/>
    <dgm:cxn modelId="{72170DC3-F576-49F2-9475-0FCEDC8D9B8D}" type="presParOf" srcId="{700738CC-7016-4A15-8F9A-10314D6DF6A4}" destId="{7A05536D-2C8D-4469-998F-87251B35E47D}" srcOrd="1" destOrd="0" presId="urn:microsoft.com/office/officeart/2005/8/layout/hierarchy1"/>
    <dgm:cxn modelId="{4505FC08-66E6-4DD5-BEE5-DA0CEEBD3EDD}" type="presParOf" srcId="{7A05536D-2C8D-4469-998F-87251B35E47D}" destId="{0B88E91E-8BE2-4D16-93AB-64882AA92956}" srcOrd="0" destOrd="0" presId="urn:microsoft.com/office/officeart/2005/8/layout/hierarchy1"/>
    <dgm:cxn modelId="{74980FDC-81C6-4B0E-9BA2-BCE67E23E615}" type="presParOf" srcId="{0B88E91E-8BE2-4D16-93AB-64882AA92956}" destId="{D81D1172-05D0-48EE-9774-31D1613AEAB3}" srcOrd="0" destOrd="0" presId="urn:microsoft.com/office/officeart/2005/8/layout/hierarchy1"/>
    <dgm:cxn modelId="{A8423BC3-690C-4649-9206-58E74D6DC361}" type="presParOf" srcId="{0B88E91E-8BE2-4D16-93AB-64882AA92956}" destId="{B58AE9DA-AADF-4A43-BAC1-51A025B9B214}" srcOrd="1" destOrd="0" presId="urn:microsoft.com/office/officeart/2005/8/layout/hierarchy1"/>
    <dgm:cxn modelId="{8C1257DC-FBFA-4F70-A870-05AD40FAFF87}" type="presParOf" srcId="{7A05536D-2C8D-4469-998F-87251B35E47D}" destId="{9DD526DC-78F2-4D47-950E-1244487419E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64FC2-B98A-4AB5-9F86-7B4E82BD3C38}">
      <dsp:nvSpPr>
        <dsp:cNvPr id="0" name=""/>
        <dsp:cNvSpPr/>
      </dsp:nvSpPr>
      <dsp:spPr>
        <a:xfrm>
          <a:off x="744" y="744813"/>
          <a:ext cx="2612201" cy="1658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C779BB-CEF6-46ED-93AB-6D4CF3BEE5E3}">
      <dsp:nvSpPr>
        <dsp:cNvPr id="0" name=""/>
        <dsp:cNvSpPr/>
      </dsp:nvSpPr>
      <dsp:spPr>
        <a:xfrm>
          <a:off x="290988" y="1020545"/>
          <a:ext cx="2612201" cy="1658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/>
            <a:t>Discuss this in forms next week</a:t>
          </a:r>
          <a:endParaRPr lang="en-US" sz="3100" kern="1200"/>
        </a:p>
      </dsp:txBody>
      <dsp:txXfrm>
        <a:off x="339571" y="1069128"/>
        <a:ext cx="2515035" cy="1561582"/>
      </dsp:txXfrm>
    </dsp:sp>
    <dsp:sp modelId="{D81D1172-05D0-48EE-9774-31D1613AEAB3}">
      <dsp:nvSpPr>
        <dsp:cNvPr id="0" name=""/>
        <dsp:cNvSpPr/>
      </dsp:nvSpPr>
      <dsp:spPr>
        <a:xfrm>
          <a:off x="3193435" y="744813"/>
          <a:ext cx="2612201" cy="1658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algn="ctr" rotWithShape="0">
            <a:srgbClr val="000000">
              <a:alpha val="69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200000"/>
          </a:lightRig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8AE9DA-AADF-4A43-BAC1-51A025B9B214}">
      <dsp:nvSpPr>
        <dsp:cNvPr id="0" name=""/>
        <dsp:cNvSpPr/>
      </dsp:nvSpPr>
      <dsp:spPr>
        <a:xfrm>
          <a:off x="3483679" y="1020545"/>
          <a:ext cx="2612201" cy="1658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I/we pledge to……</a:t>
          </a:r>
          <a:endParaRPr lang="en-US" sz="3100" kern="1200" dirty="0"/>
        </a:p>
      </dsp:txBody>
      <dsp:txXfrm>
        <a:off x="3532262" y="1069128"/>
        <a:ext cx="2515035" cy="1561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6T19:47:39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24575,'78'-33'0,"-1"1"0,-6 10 0,0 6 0,-5 7 0,-1 5 0,4 3 0,2 2 0,5-1 0,2 0 0,3 0 0,1 0 0,2 0 0,2 0 0,5 0 0,1 0 0,5-1 0,2-1 0,-30 1 0,1-1 0,0 0 0,0-1 0,1 1 0,-1-1 0,2 1 0,-1 0 0,0 1 0,1 0 0,-1 0 0,1 0 0,0 1 0,0 0 0,0 0 0,-1 0 0,-1 0 0,1 0 0,-2 1 0,1 0 0,-1 0 0,0 0 0,-1 1 0,-1 0 0,1 1 0,-1 1 0,-1 0 0,30 1 0,-1 2 0,-4 2 0,-1 0 0,-3 2 0,-2-1 0,-2 1 0,0-1 0,-4-2 0,-1-1 0,-6-2 0,-2-2 0,-5-1 0,-1-1 0,-6-1 0,0 0 0,-4 0 0,0 0 0,44 0 0,-13 0 0,-15 0 0,-14 0 0,-12 0 0,-8 0 0,-7 0 0,-65 10 0,-19 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6T19:48:28.864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322893.75"/>
      <inkml:brushProperty name="anchorY" value="-298820.71875"/>
      <inkml:brushProperty name="scaleFactor" value="0.5"/>
    </inkml:brush>
  </inkml:definitions>
  <inkml:trace contextRef="#ctx0" brushRef="#br0">1 1 24575,'0'0'0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9T21:37:35.41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38:02.695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149582.20313"/>
      <inkml:brushProperty name="anchorY" value="-171167.07813"/>
      <inkml:brushProperty name="scaleFactor" value="0.5"/>
    </inkml:brush>
    <inkml:brush xml:id="br1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172256.53125"/>
      <inkml:brushProperty name="anchorY" value="-193756"/>
      <inkml:brushProperty name="scaleFactor" value="0.5"/>
    </inkml:brush>
  </inkml:definitions>
  <inkml:trace contextRef="#ctx0" brushRef="#br0">5129 720 24575,'-75'12'0,"-1"0"0,0 0 0,4 2 0,2 3 0,14 3 0,2 27 0,-13 7 0,-3 0 0,0-10 0,-7 10 0,-13-18 0,44-13 0,-1 0 0,-6-3 0,-2-3 0,1-2 0,-1 1 0,-1 0 0,-1-2 0,-1-4 0,0-4 0,-5 0 0,0-2 0,-3 1 0,0-2 0,-6-1 0,0-1 0,-2-1 0,1 0 0,-6 0 0,0 0 0,2 0 0,0 0 0,0 0 0,1 0 0,-1 0 0,0 0 0,3-1 0,1-1 0,-5-1 0,1-2 0,5 1 0,0-2 0,-2-1 0,1-2 0,6-1 0,2 0 0,2 2 0,2 0 0,6-2 0,2-3 0,2-3 0,1 1 0,-35 0 0,8-1 0,15 3 0,8 6 0,15-11 0,26 15 0,78 3 0,-15 6 0,0 1 0</inkml:trace>
  <inkml:trace contextRef="#ctx0" brushRef="#br1" timeOffset="1516">1439 0 24575,'-72'5'0,"0"0"0,0 1 0,-16 0 0,5 3 0,13 3 0,4 4 0,7 6 0,2 3 0,-10 0 0,0 1 0,-7 9 0,1 0 0,4-10 0,3-1 0,7 7 0,2 0 0,9-10 0,1-1 0,-30 19 0,25-6 0,19-9 0,22 1 0,11 19 0,0-5 0,13 18 0,10 12 0,-2-25 0,5 3 0,7 6 0,3 2 0,3 5 0,2 1 0,6 1 0,-1 0 0,-3 3 0,-1 1 0,1-4 0,-1 0 0,-4-1 0,-1-1 0,2-5 0,-1-1 0,-2-6 0,-2-1 0,-3-3 0,0-3 0,33 24 0,-9-4 0,-4-9 0,-12-6 0,5-9 0,-6-6 0,-4-3 0,-1 0 0,1 1 0,5-9 0,-1-12 0,-4-26 0,-11-21 0,-15-25 0,12-29 0,-11 40 0,-2-2 0,0-11 0,-1-2 0,1-5 0,1-1 0,0-12 0,0-1-180,3-2 1,1 0-1,0-4 1,-1 0 179,1 7 0,-1 2 0,-3 2 0,-3 2 0,0 8 0,-2 4 0,-1 10 0,-1 5 0,-1-16 0,0 20 0,0 36 0,0 85 0,0-13 0,0 6 0,0 7 0,0 3 0,0 2 0,0 1 0,0-1 0,0 0 0,0 5 0,0-1 0,0-6 0,0-1 0,0-3 0,0-2 0,0-9 0,0-2 0,0-6 0,0-3 0,0 15 239,0 1 0,-13-55 1,-11-13-240,-12-30 0,0-34 0,17 22 0,0-3 0,-2-4 0,0-2 0,-5-7 0,-2-1 0,4-1 0,-1-1 0,-2-1 0,0-1 0,3-2 0,2 2 0,1 3 0,3 2 0,4 3 0,2 2 0,4 4 0,1 4 0,-9-17 0,-7 11 0,0 72 0,10 21 0,-8 46 0,13-35 0,1 1 0,-14 36 0,-2 6 0,7-26 0,1-5 0,10-21 0,-16-7 0,-12-21 0,-3-44 0,-11-31 0,14-26 0,17-5 0,6-2 0,10 18 0,0-1 0,-10 19 0,-3 64 0,0 36 0,-15 35 0,-6 16 0,12-28 0,1 1 0,-1-1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38:12.674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194048.90625"/>
      <inkml:brushProperty name="anchorY" value="-216275.29688"/>
      <inkml:brushProperty name="scaleFactor" value="0.5"/>
    </inkml:brush>
    <inkml:brush xml:id="br1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219216.8125"/>
      <inkml:brushProperty name="anchorY" value="-242007.65625"/>
      <inkml:brushProperty name="scaleFactor" value="0.5"/>
    </inkml:brush>
  </inkml:definitions>
  <inkml:trace contextRef="#ctx0" brushRef="#br0">718 0 24575,'-13'54'0,"0"0"0,4 7 0,3 2 0,2 2 0,2 2 0,2 10 0,0 0 0,0-8 0,0-1 0,0 2 0,0-1 0,0-6 0,0-2 0,0 1 0,0 0 0,0-4 0,0 0 0,0-3 0,0-2 0,0-2 0,0-1 0,0 35 0,3-13 0,5-10 0,5-10 0,10-6 0,-10-2 0,-3-49 0,-20-13 0,-6-52 0,-2-23 0,10 37 0,1-4 0,-4-7 0,1-2 0,2-8 0,1-1 0,-3-7 0,-1 0-164,-1-4 0,1 0 0,0 2 0,1 1 164,2 0 0,1 2 0,1 11 0,1 4 0,5 6 0,0 2 0,0-37 0,0 59 0,0 63 0,0 68 0,0-24 0,0 4 0,0 8 0,0 2 0,0-1 0,0 1 0,0 8 0,0 0-120,0-5 1,0 0-1,0 3 1,0-3 119,0-10 0,0-3 0,0-4 0,0-2 0,0-6 0,0-4 0,0 29 639,0-23-639,11-20 0,-9-50 0,9-26 0,-11-51 0,0-13 0,0 37 0,0-2 0,0 0 0,0 0 0,0-3 0,0 0 0,0 10 0,0 2 0,0-31 0,0 15 495,0 65-495,0 41 0,10 41 0,-3-23 0,1 0 0,13 37 0,2 2 0,3-24 0,5 1 0,-5-28 0,5 1 0,5 5 0,0-1 0</inkml:trace>
  <inkml:trace contextRef="#ctx0" brushRef="#br1" timeOffset="1402">509 93 24575,'-32'90'0,"0"0"0,8-11 0,9-3 0,15-4 0,8-2 0,5 0 0,5-1 0,6 7 0,3 0-246,3 9 0,2 1 0,1-5 0,1 0 141,1 1 1,0-1 0,-4-9 0,0-3 104,0-6 0,-1-2 0,-8-7 0,-2-2 152,-1-5 0,0-1 0,10 26-152,-6-18 232,0-15-232,-10 5 0,-13-29 0,-36-30 0,-26-47 0,24 18 0,-1-5 0,-7-15 0,-1-4 0,-3 2 0,-1-2 0,1-8 0,0-2 0,-1 3 0,1 0 0,3 1 0,1 1 0,8 5 0,2 2 0,0 10 0,2 4 0,-13-31 713,1 21-713,25 21 0,1 28 0,25 41 0,10 42 0,22 18 0,-9-28 0,5 3 0,9 3 0,2 0 0,1 11 0,2 1 0,3-2 0,1 0-147,-1-2 1,1-1 0,-5-3 0,0-1 146,1 2 0,-1-3 0,-6-8 0,-2-4 0,-10-8 0,-2-3 0,18 38 0,-11-24 0,-28-43 0,-20-53 0,-13-7 0,-6-7 0,-5-8 0,-2-3 0,-4-11 0,0-4 0,-2-9 0,1-3 0,13 25 0,0-1 0,1-2 0,0-4 0,2-2 0,-1 0-164,-2 0 0,-1-1 0,3 0 0,6-1 0,3 0 0,-1 0 99,0 4 0,0 1 0,0 2 0,-10-22 0,1 5 65,9 21 0,0 4 182,1 7 0,3 13 0,6 27-182,5 52 0,36 38 0,-7-6 0,5 5 0,9-1 0,5 0 0,-10-17 0,1 2 0,0 0 0,1-1 0,-1 0 0,2 1-164,2 2 0,2 0 0,-1 0 0,-1-1 0,-1 0 0,0 0 157,0-1 0,-1 0 0,1-2 0,15 16 0,0-4 7,-10-7 0,-1-2 0,-4-11 0,-1-2 0,-5-5 0,-2-1 0,13 28 983,-5-24-983,-22-10 0,7 0 0,-4 31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38:15.274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244616.8125"/>
      <inkml:brushProperty name="anchorY" value="-268389.875"/>
      <inkml:brushProperty name="scaleFactor" value="0.5"/>
    </inkml:brush>
  </inkml:definitions>
  <inkml:trace contextRef="#ctx0" brushRef="#br0">1 441 24575,'55'-64'0,"0"-1"0,0 1 0,-1 15 0,8 33 0,12-7 0,4-8 0,-1 11 0,-7-11 0,5 13 0,-6-6 0,-4 4 0,-19 12 0,-10 0 0,-13 21 0,-15 10 0,-5 26 0,-3 29 0,1-24 0,0 5 0,3 13 0,0 3 0,2 9 0,1 2 0,4 7 0,1 0 0,-1-1 0,-1-1-168,-3 2 1,1 0 0,2-5 0,1-1 167,-3-5 0,-1-1 0,2-9 0,0-3 0,-1-2 0,0-2 0,2-10 0,0-2 0,6 40 0,-1-8 0,9-7 0,-6-14 0,13 6 0,-8-16 0,-8 0 0,-4-15 0,-11-6 669,0-20-669,0-54 0,-3-26 0,0 8 0,-2-6 0,-5-5 0,-3-2 0,-5-8 0,-3-2 0,2-9 0,0-1-164,3 25 0,0 0 0,1-1 0,4 0 0,2-1 0,-2 0 147,-1-1 1,-2 1 0,2-1 0,1 4 0,2-1 0,0 2 0,-3-29 0,1 2 0,0 7-1,1 2 1,2 12 0,1 3-144,2 9 0,2 2 160,1-41 0,2 49 0,0 36 0,0 73 0,-1-6 0,2 8 0,3 12 0,2 4 0,1 10 0,1 2 0,5 2 0,0 1-239,-1 4 1,-1 0-1,5 1 1,-1 0 238,-6-31 0,-2 0 0,1 0 0,3 27 0,1-2 0,3-6 0,1-2 0,-3-7 0,0-2 245,-2-4 1,1-3 0,-1-8 0,1-4-129,11 37 206,0-10-323,1-14 0,-1-9 0,0-14 0,11-13 0,-19 11 0,6 5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38:16.435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270202.5"/>
      <inkml:brushProperty name="anchorY" value="-295004.1875"/>
      <inkml:brushProperty name="scaleFactor" value="0.5"/>
    </inkml:brush>
  </inkml:definitions>
  <inkml:trace contextRef="#ctx0" brushRef="#br0">1 1 24575,'54'12'0,"0"-1"0,2 19 0,-4 10 0,0 16 0,-3 9 0,-12-9 0,-1 4 0,-1 2 0,-1 0 0,-1 0 0,1 2-164,1 5 0,1 2 0,1-2 0,1-4 0,0 0 0,2-2 0,1 3 0,0-1 0,1-2 0,-2-7 0,1-2 0,-1 1 35,-3 2 0,-2 0 1,1-1-1,16 18 1,-1-3 335,-3-4 1,-3-3 0,-8-10 0,-2-5-208,27 21 430,-20-21-430,-9-5 0,-51-34 0,-21-10 0,-33-44 0,26 5 0,-1-7 0,-4-9 0,-1-3 0,-6-11 0,0-2 0,0-2 0,0-3 115,0-5 1,0-1-1,2 2 1,1 0-116,4 3 0,2 0 0,-1 2 0,2 0 0,8 4 0,2 3 0,5 11 0,2 3-75,7 2 1,1 3 74,-13-10 0,23 26 0,19 76 0,24 42 0,-4-23 0,5 3 0,10 8 0,3 1 0,4-1 0,2-2-134,0-1 0,1 0 0,3-1 0,0-2 134,-3-4 0,-1-2 0,-4-4 0,-2-1 0,-4-4 0,-3-3 0,25 26 857,-8-13-857,-15-21 152,5-8-152,-18-20 0,-26-46 0,-31-37 0,-2 15 0,-6-6 0,-10-11 0,-3-3 0,13 20 0,-1-2 0,0-1-164,-1-3 0,0-1 0,0-1 0,0 1 0,0-1 0,1 0 135,3 1 0,1-1 1,1 2-1,-9-18 0,3 6 29,13 20 0,2 6 0,-13-15 532,39 54-532,16 52 0,6-3 0,5 6 0,7 13 0,1 3 0,1-1 0,0 0 0,6 8 0,2-1 0,1-2 0,2 0-136,3 7 1,1-1 0,3-5 0,0-1 135,-4-1 0,1-1 0,4-5 0,1-1 0,-3-1 0,2 0 0,7 3 0,2 2 0,5 1 0,2 3 0,-21-16 0,1 3 0,0 1 0,5 8 0,1 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6T19:48:30.280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356316.65625"/>
      <inkml:brushProperty name="anchorY" value="-325568.6875"/>
      <inkml:brushProperty name="scaleFactor" value="0.5"/>
    </inkml:brush>
  </inkml:definitions>
  <inkml:trace contextRef="#ctx0" brushRef="#br0">0 1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6T19:48:30.797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386351.03125"/>
      <inkml:brushProperty name="anchorY" value="-345168.28125"/>
      <inkml:brushProperty name="scaleFactor" value="0.5"/>
    </inkml:brush>
    <inkml:brush xml:id="br1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416037.28125"/>
      <inkml:brushProperty name="anchorY" value="-362586.21875"/>
      <inkml:brushProperty name="scaleFactor" value="0.5"/>
    </inkml:brush>
  </inkml:definitions>
  <inkml:trace contextRef="#ctx0" brushRef="#br0">325 1 24575,'0'0'0</inkml:trace>
  <inkml:trace contextRef="#ctx0" brushRef="#br1" timeOffset="1">0 187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6T19:48:31.284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445398.59375"/>
      <inkml:brushProperty name="anchorY" value="-380189.84375"/>
      <inkml:brushProperty name="scaleFactor" value="0.5"/>
    </inkml:brush>
  </inkml:definitions>
  <inkml:trace contextRef="#ctx0" brushRef="#br0">1 0 24575,'0'0'0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6T19:48:32.515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492098.9375"/>
      <inkml:brushProperty name="anchorY" value="-419087.3125"/>
      <inkml:brushProperty name="scaleFactor" value="0.5"/>
    </inkml:brush>
  </inkml:definitions>
  <inkml:trace contextRef="#ctx0" brushRef="#br0">0 1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0:54:16.102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0 0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0:55:28.884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153493.39063"/>
      <inkml:brushProperty name="anchorY" value="-193115.10938"/>
      <inkml:brushProperty name="scaleFactor" value="0.5"/>
    </inkml:brush>
  </inkml:definitions>
  <inkml:trace contextRef="#ctx0" brushRef="#br0">1382 511 24575,'-70'-30'0,"-1"0"0,1 0 0,-11 1 0,7 4 0,23 8 0,4 3 0,-22-9 0,2-11 0,5-12 0,-3-1 0,11 1 0,0 10 0,7 13 0,11 23 0,13 54 0,13 10 0,8-15 0,4 3 0,8 41 0,6-8 0,4-8 0,3-15 0,-2-5 0,-5-11 0,-6-10 0,-10 8 0,0-39 0,-21-13 0,-10-46 0,-2-5 0,-6-18 0,3-3 0,-3 2 0,3 11 0,5 13 0,16 15 0,-16 47 0,36 54 0,1-3 0,3 6 0,8 8 0,8 3 0,13 13 0,9 0 0,-8-23 0,3 0 0,3 1 0,7 7 0,-1 0 0,1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0:55:36.693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241533.73438"/>
      <inkml:brushProperty name="anchorY" value="-328793.4375"/>
      <inkml:brushProperty name="scaleFactor" value="0.5"/>
    </inkml:brush>
  </inkml:definitions>
  <inkml:trace contextRef="#ctx0" brushRef="#br0">47 535 24575,'0'0'0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9T20:55:46.6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 0,'-13'80,"0"0,4-16,3-4,0 38,6-13,0 8,0-43,0 0,0 4,0 1,0 6,0 1,0-3,0-2,0 2,0-2,1 1,1-2,1-6,2 1,-1 2,2-1,10 41,-6-44,0 0,3 44,0-8,-3-5,-10-34,0-43,0-91,0 1,0 18,0-2,0 16,0 2,0-1,0 5,0-3,-2 127,-2 1,0 11,3 11,-1 2,-1-3,-1 0,2-3,1 0,1-9,0 0,1 8,-2 0,-3-6,-2 1,2-18,-1 1,1-1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9T20:55:47.78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616 1,'-13'84,"1"0,3-16,2-5,2 35,5-21,-3-20,-4 5,-6-36,-11 5,1-54,0-16,10-26,5-20,6-13,2 47,0 2,0-31,0 2,0 86,0 31,0 31,0-21,0 2,0 45,0-4,13-12,10-10,10-21,24-5,-8-29,-2-4,-24-35,-46-25,-32-5,-22 13,28 31,-2 4,-1 3,0 1,-2-2,0 1,-39 0,16 3,15 0,62 0,62 0,9-22,13-8,-5 9,0-1,0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6T19:47:47.957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13834.45898"/>
      <inkml:brushProperty name="anchorY" value="-10150.7168"/>
      <inkml:brushProperty name="scaleFactor" value="0.5"/>
    </inkml:brush>
    <inkml:brush xml:id="br1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23143.15039"/>
      <inkml:brushProperty name="anchorY" value="-20812.0332"/>
      <inkml:brushProperty name="scaleFactor" value="0.5"/>
    </inkml:brush>
    <inkml:brush xml:id="br2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32382.21484"/>
      <inkml:brushProperty name="anchorY" value="-31241.25781"/>
      <inkml:brushProperty name="scaleFactor" value="0.5"/>
    </inkml:brush>
  </inkml:definitions>
  <inkml:trace contextRef="#ctx0" brushRef="#br0">372 511 24575,'69'4'0,"1"0"0,0 1 0,20-2 0,-3 1 0,-6 2 0,-2 1 0,4 1 0,2 0 0,10 1 0,3 0 0,-23-3 0,2 0 0,1 0 0,7-1 0,2-1 0,1 0 0,7 0 0,1-1 0,0 0 0,1-1 0,0 0 0,0-1 0,1 0 0,0 0 0,0 0 0,-3-1 0,0 0 0,-1 0 0,-3 0 0,0 0 0,-3 0 0,-5 0 0,-2 0 0,-2 0 0,-6 0 0,-2 0 0,-1 0 0,23 0 0,-3 0 0,-11 0 0,-3 0 0,-14 0 0,-3 0 0,31 0 0,-28 0 0,-18 0 0,-13 0 0,-41 0 0,-29 0 0,-46 0 0,24 0 0,-5 0 0,-5 0 0,-2 0 0,-6 0 0,-2 0 0,-5 0 0,-1 0 0,-2 0 0,-2 0 0,-3 0 0,0 0 0,-2 0 0,1 0 0,2-1 0,0-1-278,0-1 0,0-1 1,0 1-1,1-2 278,-1-6 0,0-1 0,5 3 0,1 0 0,1-7 0,1 1 0,7 5 0,2 2 0,2 0 0,1 0 0,4 1 0,1-1 68,5-4 0,2 0 0,5 5 0,1 1-68,-30-1 0,16 4 0,15 3 0,15 3 0,8 4 0,15 37 0,1 13 0,-1 10 0,4 18 0,-1 0 0</inkml:trace>
  <inkml:trace contextRef="#ctx0" brushRef="#br1" timeOffset="2059">627 348 24575,'58'-25'0,"0"-1"0,6 2 0,4 7 0,4 14 0,3 6 0,10-3 0,5 0 0,-22 0 0,2 0 0,1 0 0,1 0 0,1 0 0,1 0 0,3 0 0,0 0 0,1 0-1974,-1 0 1,0 0 0,1 0 1973,3 0 0,0 0 0,0 0 0,-1 0 0,1 0 0,0 0 0,1 0 0,1 0 0,0 0 0,0 0 0,1 0 0,-1 0 78,-3-1 0,1 1 0,-3 1 0,-3-1 0,-2 1 0,-1 0-78,-4 1 0,-1 1 0,-1 0 0,23-2 0,-3 0 302,-7 3 0,-3 0 0,-8 1 1,-5 0-303,30 3 0,-18 3 0,-36-4 0,-6-4 1509,-61 7 1,-19-10-1510,-3 0 0,-8 0 0,-2 0 0,-4 0 0,-12 0 0,-2 0 0,-5 0 0,-2 0-25,-10 1 1,-3-2 0,27-2 0,-2-1 0,0-2 24,-4 0 0,0-2 0,-1-1 0,-2-1 0,0-1 0,0-1 0,0-3 0,0-2 0,0 2 0,2 2 0,0 0 0,0 0 0,-2 0 0,-1 0 0,2 1 0,3 0 0,2 1 0,-1 0 0,3 1 0,-1 0 0,2-1 0,3 0 0,1 1 0,1 0-159,-32 1 0,2 3 0,4 0 0,1 2 159,5-1 0,2 2 0,5 1 0,3 1 0,13 1 0,2 0 0,6 0 0,2 0 0,-24 0 0,20 0 0,26 0 0,16 11 0,12-1 649,26 5 1,52 16-650,-13-14 0,8-3 0,9 2 0,4-1 0,-18-4 0,3-1 0,0 0 0,5 0 0,1-1 0,1 0-162,6 2 1,2-1-1,0 0 1,2 0 0,-1-1-1,0 1 162,1 2 0,1 1 0,-1 0 0,-3 0 0,1-2 0,-1 2 0,1-1 0,0 2 0,-1-2 0,-4 0 0,0-1 0,0 0 0,0-3 0,0 0 0,-2-1 0,-4 1 0,-2-1 0,0 1-153,27 4 0,-1-1 0,-3 0 1,-3-1 152,-3-2 0,-3-1 0,-13 0 0,-3-3 0,-12-4 0,-4 0 0,25 0 0,-15 0 0,-20 0 0,-11 0 0,-6 0 1596,-22 0-1596,-37 0 0,-30 0 166,15 0 1,-3 0-1,-1-4 1,-2-3-167,-6 1 0,-2-3 0,-5-4 0,-3-2 0,-5-1 0,-3 1 0,-5-2 0,-2 0-219,-2 1 0,-2 1 0,-1 2 1,-1 0 218,-1-2 0,0 0 0,3 1 0,0 2 0,-3-1 0,0 3 0,3 2 0,0 3 0,-7 0 0,0 2 0,8 1 0,0 1 0,4 1 0,0 0 0,2 0 0,1 0 0,0 0 0,2 0 0,5 0 0,3 0 0,5 0 0,2 0 0,7 0 0,3 0 0,-30 0 0,10 0 0,21 0 0,2 8 0,21 0 0,10 10 0,19-5 0,25 10 0,26 0 0,47 0 0,-39-10 0,2-2 0,1-4 0,3-2 0,10 0 0,1-2 0,5 2 0,2 0-40,15 0 0,2-2 1,0 2-1,2-2 40,-31-2 0,1-2 0,0 1 0,3 0 0,0 0 0,0 0 0,2 0 0,0 0 0,0 0 0,0 0 0,1 0 0,0 0 0,-1 0 0,-1 0 0,1 0 0,-2 0 0,-1 0 0,0 0 0,-4 0 0,-1 1 0,-1-2 0,26-2 0,-1-2 0,-9 2 0,-2-2 0,-4 0 0,-2 0 0,-8 2 0,-1-2 0,-1-1 0,-1-3 0,-5-6 0,0-1 0,-1 4 0,-1 1 0,-1-1 0,-1 1 0,-2-1 0,-1 0 0,42-3 0,-11-3 0,-5 2 0,-17-2 0,-14 11 1034,1-1-1034,-42 8 0,-16 0 0,-35 0 0,-26 0 0,-6 0 0,-17 0 0,45 0 0,-1 0 0,-7 0 0,-2 0 0,2 0 0,0 0 0,-4 0 0,0 0 0,0 0 0,0 0 0,-2 0 0,-1 0 0,-4 0 0,-1 0 0,-1 0 0,0 0 0,-2 0 0,-1 0 0,-1 0 0,-2 0 0,-5 0 0,-1 0 0,-2 0 0,0 0 0,5 0 0,0 0 0,-5 0 0,0 0 0,8 0 0,2 0 0,-7 0 0,1 0 0,7 0 0,1 0 0,0 0 0,2 0 0,3 0 0,2 0 0,3 0 0,2 0 0,1-1 0,1 2 0,1 3 0,0 2 0,0 2 0,0 2 0,0 2 0,0 5 0,-5 7 0,0 8 0,-12 21 0,0 8 0,20-13 0,0 0 0,0 0 0</inkml:trace>
  <inkml:trace contextRef="#ctx0" brushRef="#br2" timeOffset="3955">2275 279 24575,'91'0'0,"1"0"0,-6 0 0,-7 0 0,14 0 0,-37 0 0,1 0 0,2 0 0,1 0 0,8 0 0,1 0 0,-4 0 0,1 0 0,3 0 0,1 0 0,0 0 0,0 0 0,-2 0 0,0 0 0,2 0 0,0 0 0,-2 0 0,0 2 0,-6 2 0,0 0 0,0-3 0,0 1 0,-4 1 0,0 1 0,-1 1 0,-1 1 0,-1-3 0,-1 1 0,1 4 0,0 0 0,-4-4 0,-1 0 0,3 3 0,0 1 0,40 0 0,-16 0 0,-23-8 0,-5 0 0,-23 10 0,-16-8 0,-33 9 0,-23-11 0,-16 0 0,-23 0 0,-8 0 0,38 0 0,-1 0 0,-2 0 0,0 0 0,-7 0 0,-2 0 0,-9 0 0,-2 0 0,-4-4 0,-1 0-246,-9 1 0,-2-2 0,-4-2 0,0-1 246,31 5 0,0 0 0,0 1 0,-5-1 0,0 0 0,-1 1 0,-1 2 0,-1 0 0,0 0 0,1 0 0,1 0 0,1 0 0,-1 0 0,1 0 0,0 0 0,2 0 0,0 0 0,1 0 0,2 0 0,0 0 0,0 0 0,0 0 0,-1 0 0,2 0 0,-28 0 0,2 0 0,0 0 0,1 0 0,5 0 0,2 0 0,3 0 0,2 0 0,1 0 0,1 0 0,10 0 0,3 0 0,8 0 0,3 0 0,-42 0 0,2 0 0,13 0 0,18 0 0,8 0 0,15 0 0,58 0 328,22 0 0,13 4 0,8 3-328,2 0 0,3 1 0,13-2 0,3-2 0,12 0 0,3 0 0,-28 0 0,1-1 0,2 0-352,8 0 0,2-1 1,1 1-1,6 2 1,2 1-1,2-1 352,-20-3 0,2 0 0,0-1 0,-1 1 0,1 2 0,1 0 0,-1 0 0,0 0 0,-1-1 0,1-1 0,-1 1 0,0-1 0,2 1 0,-1 0 0,0 1 0,0-1 0,22 2 0,-1 0 0,-1 1 0,-4-2 0,-1 1 0,0-2 0,-3 1 0,0-2 0,-1 0 0,-6 0 0,-1-2 0,-2 1-154,-4-1 0,-2 0 0,-1 0 1,26 0-1,-3 0 154,-8 0 0,-2 0 0,-11 0 0,-2 0 0,-3 0 0,-4 0 0,-12 0 0,-3 0 0,36 0 0,-23 0 0,-16 0 0,-10 0 0,-13 0 1011,-41 0 0,-23 0-1011,-52 0 0,37 0 0,-4 0 0,-8 0 0,-3 0 0,-4-1 0,-2-1 0,-8-2 0,-1 0 0,-2 3 0,-1 0-49,-8-2 1,0-2 0,-2 0 0,0 0 48,29 2 0,1 1 0,-1-1 0,-1-2 0,1-2 0,-1 1 0,-1 1 0,0-1 0,0 2 0,-5-1 0,0 1 0,-2 0 0,-3-2 0,-1 1 0,1 0 0,3 3 0,1 1 0,0-1 0,1 0 0,-1-1 0,1 0 0,4 2 0,1 0 0,1 1 0,-2 0 0,0 0 0,2 0 0,-28 0 0,2 0 0,0 0 0,1 0 0,8-1 0,0-1 0,-5-2 0,1 0 0,6 3 0,1 0 0,0-3 0,0 0 0,7 1 0,1 1 0,3 0 0,1-1 0,2-1 0,1 0 0,4 0 0,3 0 0,5 1 0,2-1 0,-37-4 0,21 0 0,18 8 0,15 0 0,11 8 0,5 0 0,-6-1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9T20:55:48.8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558 48,'58'-13,"0"0,4 1,2 4,2 6,0 4,0-2,-1 0,-2 0,-2 0,-7 0,-2 0,38 0,-31 0,-5 0,-38 20,-50 3,-51 16,23-15,-7-1,-15 0,-2 0,-1 0,-2 0,25-5,-1 0,1 0,-28 8,1 0,4 1,4 0,8-6,5 2,13 4,6 0,-19 12,39 15,16 0,15 16,20-6,27 6,28-16,-16-21,5-4,-4-7,2-3,3-2,1-3,-5-1,-1-3,3-1,-2-2,-6 2,-2-8,1-21,-4-11,-9-5,-5-6,-6-6,-9-4,-14-2,-6-1,1 3,-1 1,-1-42,-34 13,-20 11,-13 9,-18 14,2 20,-2 11,5 10,31 5,18 49,31 20,21-15,10 3,6 2,1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9T20:55:49.5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72 1,'-13'98,"0"1,0 0,1-10,1-2,4-13,4-17,6-11,9 9,12-48,12-63,-9-9,0-10,3-8,-1-1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9T20:55:50.4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349 116,'-52'44,"1"0,-1 0,0 13,11 2,21-9,9 0,11 43,0-10,0-6,21-15,5-5,30-32,1-56,5-46,-40 24,-5-5,-4-3,-3-2,-2-1,-1-1,1 6,0 2,-2 6,-2 2,-4-29,-26 29,-20 18,-11 16,-25 69,48-13,6 6,3 13,6 6,6 8,5 2,2-5,2 0,3-5,2-1,3-8,2-3,20 39,23-24,29-30,-6-49,-10-44,-21-37,-24 28,-3-5,-1-7,-3-2,-1-1,-2 1,-1 5,-2 2,-4 10,0 4,0-29,-23 39,-16 30,-7 21,-16 26,10 39,25-15,0 6,-4 4,0 1,3 0,2 0,0-4,5 0,12-4,3 0,-4 40,10-13,21-33,9 2,3 5,-1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9T20:55:51.8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93 235,'-19'49,"-1"0,2 1,6-2,12 14,0 5,0 2,10-30,3-8,10-59,0-26,0-26,-10 23,-2-2,-4 2,-2 0,0 2,-2 2,0-40,-34 23,2 34,-17 72,15 57,22-39,3 3,1 12,2 1,1-4,1 0,1 0,0-1,0-7,0-2,0 37,0-31,21-8,15-39,18-46,0-46,-29 23,-6-6,-5-5,-5-1,-1 4,-3 0,0 3,-2 2,0-38,-24 35,-15 27,-8 69,5 41,25-28,5 3,7 12,4 3,-2-2,0-1,0 3,0-2,1-7,1-3,5 38,6-10,42-45,-1-20,15-56,-9-27,-46 10,-5-6,5 4,-2 1,-8 1,-1 1,5-28,-8 25,-8 67,1 37,-9 35,12-28,0 1,0 0,1 1,2-2,2 0,-4-2,6-1,14 1,7-1,2 2,0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9T20:55:52.7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187 0,'-8'89,"-1"0,0-1,3-15,1-3,1-4,1 7,3-7,8 27,-5-21,28-15,-16-42,8-38,-15-46,-5-14,-3-2,0 13,0 10,-21 21,-5 7,-20 29,-1 20,19 37,5 41,14-39,2 3,-1 8,1 1,1-7,2-2,3 5,2 0,-1-3,0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0:55:34.998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206367.35938"/>
      <inkml:brushProperty name="anchorY" value="-280229.875"/>
      <inkml:brushProperty name="scaleFactor" value="0.5"/>
    </inkml:brush>
    <inkml:brush xml:id="br1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227496.89063"/>
      <inkml:brushProperty name="anchorY" value="-291497.40625"/>
      <inkml:brushProperty name="scaleFactor" value="0.5"/>
    </inkml:brush>
  </inkml:definitions>
  <inkml:trace contextRef="#ctx0" brushRef="#br0">14459 1039 24575,'0'86'0,"0"-1"0,0-14 0,0-3 0,0-14 0,0-2 0,0 33 0,0 5 0,0-28 0,0-36 0,0-75 0,0-6 0,0-6 0,0-3 0,0-1 0,0-5 0,0 0 0,0 8 0,0 3 0,0-34 0,-10 16 0,8 93 0,-1 20 0,12 14 0,5 8 0,-2 4 0,5 5 0,10-3 0,9 5 0,-1 2 0,-3 4 0,1 1 0,0 0 0</inkml:trace>
  <inkml:trace contextRef="#ctx0" brushRef="#br1" timeOffset="875">0 1620 24575,'4'-85'0,"1"1"0,-1 0 0,-1 9 0,0 2 0,1 20 0,7 19 0,-1 29 0,6 21 0,-6 40 0,-9-6 0,-2 6 0,1 9 0,0 2 0,1-4 0,0 0 0,3-1 0,0 0 0,2-7 0,1-2 0,4-2 0,1-1 0,11 35 0,1-16 0,-11-22 0,17-76 0,-17-35 0,-1 1 0,0-6 0,-1 0 0,-2-1 0,-4-3 0,-2-1 0,1 0 0,0-1 0,-4-3 0,0 1 0,0-2 0,0 1 0,0 3 0,0 3 0,0 4 0,0 1 0,0 8 0,0 2 0,0-28 0,0 70 0,0 77 0,0 3 0,0 9 0,0 5 0,0 2 0,0 11 0,0 2 0,0-5 0,0 0 0,0 4 0,0-1 0,0-13 0,0-3 0,0-9 0,0-3-141,-1-3 1,2 0-1,3 6 1,2 2-1,0 2 1,1 0-1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00:36.93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.98774E6"/>
      <inkml:brushProperty name="anchorY" value="-1.94757E6"/>
      <inkml:brushProperty name="scaleFactor" value="0.5"/>
    </inkml:brush>
  </inkml:definitions>
  <inkml:trace contextRef="#ctx0" brushRef="#br0">1 1 24575,'0'0'0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9T21:01:48.99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3913,'0'0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02:18.113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24575,'0'0'0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05:00.34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2112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6T19:48:04.326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45024.65625"/>
      <inkml:brushProperty name="anchorY" value="-65806.05469"/>
      <inkml:brushProperty name="scaleFactor" value="0.5"/>
    </inkml:brush>
  </inkml:definitions>
  <inkml:trace contextRef="#ctx0" brushRef="#br0">1228 769 24575,'87'-13'0,"1"0"0,5 1 0,2 3 0,1 8 0,2 2 0,-28-1 0,3 0 0,0 0-385,6 0 0,2 0 0,-1 0 1,-2 3-1,0 0 0,-2 2 385,-5-1 0,-1 1 0,-2 1 0,19 3 0,-6 0 0,-20-1 0,-6 0 0,12 2 739,-36-10-739,-31 0 0,-70 0 0,9 0 0,-10 0 0,4-2 0,-6-1 0,-3 0 0,-14 1 0,-4-1 0,-1 0 0,3 1 0,-1-1 0,0 1-236,-5 1 0,-1 1 0,2 1 0,10-1 0,3 0 0,0 0 236,0 0 0,0 0 0,4 0 0,-20 0 0,7 2 0,12 2 0,7 0 0,21 0 0,5 2 0,-14 10 0,83-6 0,32-8 0,18-4 0,3 3 0,10 0 0,5-3 0,-4-4 0,3-2 0,4-3 0,4 0 0,-17 3 0,2-1 0,2 1 0,3-3 0,1 0 0,0-4 0,0-2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07:23.536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3.93336E6"/>
      <inkml:brushProperty name="anchorY" value="-4.10411E6"/>
      <inkml:brushProperty name="scaleFactor" value="0.5"/>
    </inkml:brush>
    <inkml:brush xml:id="br1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3.93359E6"/>
      <inkml:brushProperty name="anchorY" value="-4.10292E6"/>
      <inkml:brushProperty name="scaleFactor" value="0.5"/>
    </inkml:brush>
    <inkml:brush xml:id="br2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3.93336E6"/>
      <inkml:brushProperty name="anchorY" value="-4.10246E6"/>
      <inkml:brushProperty name="scaleFactor" value="0.5"/>
    </inkml:brush>
    <inkml:brush xml:id="br3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3.93347E6"/>
      <inkml:brushProperty name="anchorY" value="-4.10246E6"/>
      <inkml:brushProperty name="scaleFactor" value="0.5"/>
    </inkml:brush>
    <inkml:brush xml:id="br4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3.93336E6"/>
      <inkml:brushProperty name="anchorY" value="-4.10364E6"/>
      <inkml:brushProperty name="scaleFactor" value="0.5"/>
    </inkml:brush>
    <inkml:brush xml:id="br5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3.93357E6"/>
      <inkml:brushProperty name="anchorY" value="-4.10246E6"/>
      <inkml:brushProperty name="scaleFactor" value="0.5"/>
    </inkml:brush>
    <inkml:brush xml:id="br6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3.93264E6"/>
      <inkml:brushProperty name="anchorY" value="-4.10042E6"/>
      <inkml:brushProperty name="scaleFactor" value="0.5"/>
    </inkml:brush>
    <inkml:brush xml:id="br7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3.93214E6"/>
      <inkml:brushProperty name="anchorY" value="-4.10234E6"/>
      <inkml:brushProperty name="scaleFactor" value="0.5"/>
    </inkml:brush>
    <inkml:brush xml:id="br8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3.93336E6"/>
      <inkml:brushProperty name="anchorY" value="-4.10388E6"/>
      <inkml:brushProperty name="scaleFactor" value="0.5"/>
    </inkml:brush>
    <inkml:brush xml:id="br9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3.93129E6"/>
      <inkml:brushProperty name="anchorY" value="-4.10111E6"/>
      <inkml:brushProperty name="scaleFactor" value="0.5"/>
    </inkml:brush>
    <inkml:brush xml:id="br1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3.94274E6"/>
      <inkml:brushProperty name="anchorY" value="-4.12618E6"/>
      <inkml:brushProperty name="scaleFactor" value="0.5"/>
    </inkml:brush>
    <inkml:brush xml:id="br11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123985.39844"/>
      <inkml:brushProperty name="anchorY" value="-141393.29688"/>
      <inkml:brushProperty name="scaleFactor" value="0.5"/>
    </inkml:brush>
    <inkml:brush xml:id="br12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123338.57813"/>
      <inkml:brushProperty name="anchorY" value="-142956.96875"/>
      <inkml:brushProperty name="scaleFactor" value="0.5"/>
    </inkml:brush>
    <inkml:brush xml:id="br13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121978.77344"/>
      <inkml:brushProperty name="anchorY" value="-142824.29688"/>
      <inkml:brushProperty name="scaleFactor" value="0.5"/>
    </inkml:brush>
    <inkml:brush xml:id="br14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123298.50781"/>
      <inkml:brushProperty name="anchorY" value="-142970.39063"/>
      <inkml:brushProperty name="scaleFactor" value="0.5"/>
    </inkml:brush>
    <inkml:brush xml:id="br15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123193.57813"/>
      <inkml:brushProperty name="anchorY" value="-144279.60938"/>
      <inkml:brushProperty name="scaleFactor" value="0.5"/>
    </inkml:brush>
    <inkml:brush xml:id="br16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123299.05469"/>
      <inkml:brushProperty name="anchorY" value="-143615.29688"/>
      <inkml:brushProperty name="scaleFactor" value="0.5"/>
    </inkml:brush>
    <inkml:brush xml:id="br17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120545.58594"/>
      <inkml:brushProperty name="anchorY" value="-146796.0625"/>
      <inkml:brushProperty name="scaleFactor" value="0.5"/>
    </inkml:brush>
    <inkml:brush xml:id="br18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120697.58594"/>
      <inkml:brushProperty name="anchorY" value="-147239.42188"/>
      <inkml:brushProperty name="scaleFactor" value="0.5"/>
    </inkml:brush>
    <inkml:brush xml:id="br19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120986.58594"/>
      <inkml:brushProperty name="anchorY" value="-147382.17188"/>
      <inkml:brushProperty name="scaleFactor" value="0.5"/>
    </inkml:brush>
    <inkml:brush xml:id="br2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172471.32813"/>
      <inkml:brushProperty name="anchorY" value="-228197.03125"/>
      <inkml:brushProperty name="scaleFactor" value="0.5"/>
    </inkml:brush>
    <inkml:brush xml:id="br21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185632.375"/>
      <inkml:brushProperty name="anchorY" value="-254503.09375"/>
      <inkml:brushProperty name="scaleFactor" value="0.5"/>
    </inkml:brush>
  </inkml:definitions>
  <inkml:trace contextRef="#ctx0" brushRef="#br0">7087 5336 15708,'26'-85'0,"0"-6"1,-3-3-1,-2 0 1,-1-1-1,-2 0 0,1-1 0,-2-1 0,-1 0 0,-1 0 0,-2-1 0,-2 15 0,-4 21 0</inkml:trace>
  <inkml:trace contextRef="#ctx0" brushRef="#br1" timeOffset="-2">7319 4150 15710,'2'-19'0,"6"-65"0,-1 11 0</inkml:trace>
  <inkml:trace contextRef="#ctx0" brushRef="#br2" timeOffset="-10">7093 3689 16780,'1'-16'0,"3"-45"0</inkml:trace>
  <inkml:trace contextRef="#ctx0" brushRef="#br3" timeOffset="-18">7198 3689 13482,'-8'-77'0</inkml:trace>
  <inkml:trace contextRef="#ctx0" brushRef="#br4" timeOffset="-23">7087 4872 17435,'6'-14'0,"25"-66"0,-3-1 0,-2-4 0,-3-2 0,-2-2 0,-3 1 0,-3-2 52,-2 0 0,-12 74-43</inkml:trace>
  <inkml:trace contextRef="#ctx0" brushRef="#br5" timeOffset="-24">7298 3689 17813,'2'-62'36</inkml:trace>
  <inkml:trace contextRef="#ctx0" brushRef="#br6" timeOffset="-29">6367 1647 18219,'-21'-11'0,"19"10"0</inkml:trace>
  <inkml:trace contextRef="#ctx0" brushRef="#br7" timeOffset="-58">5866 3570 17048,'-11'-52'0,"-7"-37"0,0 3 0,-3 9 0,-13-6 0,-2 11 0,32 62 0</inkml:trace>
  <inkml:trace contextRef="#ctx0" brushRef="#br8" timeOffset="-72">7087 5114 14385,'17'-39'0,"18"-39"0,-2 0-40,6-15 1,-1 1-1,-2 1 1,-2 3 0,-4 12-1,-3 1 1,-18 51 26</inkml:trace>
  <inkml:trace contextRef="#ctx0" brushRef="#br9" timeOffset="-80">5020 2343 21645,'-21'-16'0,"-23"-21"0</inkml:trace>
  <inkml:trace contextRef="#ctx0" brushRef="#br10" timeOffset="-85">6563 8098 18824,'-22'41'0,"-20"34"0,0 0 0,6-12 0</inkml:trace>
  <inkml:trace contextRef="#ctx0" brushRef="#br11" timeOffset="-101422">7879 1971 20717,'-21'38'96,"-22"26"87,-4 7 0,5 1-284</inkml:trace>
  <inkml:trace contextRef="#ctx0" brushRef="#br12" timeOffset="-101428">7232 3535 19495,'-19'61'-69</inkml:trace>
  <inkml:trace contextRef="#ctx0" brushRef="#br13" timeOffset="-7725">5872 3402 17440,'4'-9'18,"1"-4"6</inkml:trace>
  <inkml:trace contextRef="#ctx0" brushRef="#br14" timeOffset="-7726">7192 3548 16830,'4'27'-34,"-1"-6"6</inkml:trace>
  <inkml:trace contextRef="#ctx0" brushRef="#br15" timeOffset="-131">7087 4857 18004,'15'-85'-95,"1"-5"-6,-1 1-1,-1 2 0,-9 55 68</inkml:trace>
  <inkml:trace contextRef="#ctx0" brushRef="#br16" timeOffset="-133">7192 4193 17272,'6'-41'-34</inkml:trace>
  <inkml:trace contextRef="#ctx0" brushRef="#br17" timeOffset="-147">4439 7374 20795,'-18'0'0,"-52"2"0,14 2 0,4-1 0,-15 0 0,33 28 0,91-8 0,-7-3 0,8-1 0,-26-14 0</inkml:trace>
  <inkml:trace contextRef="#ctx0" brushRef="#br18" timeOffset="-155">4591 7817 20074,'51'32'0,"-10"-8"0</inkml:trace>
  <inkml:trace contextRef="#ctx0" brushRef="#br19" timeOffset="-157">4880 7960 20074,'21'8'0</inkml:trace>
  <inkml:trace contextRef="#ctx0" brushRef="#br20" timeOffset="11">7134 8929 17227,'45'2'-46,"50"3"-53,-1 0 38,2 1 1,0 0 0,0 1 0,0-1 0,0 0 0,-1 0 0,0-1 0,0 0 0,0 0-1,0 0 1,-1 0 0,0-1 0,0 1 0,-1-1 0,1 1 60,-2 0 0,0 0 0,0 0 0,0-1 0,-1 0 0,-1 0 0,-1-2 0,1 1 0,-1-1 0,-1 0-110,-2 0 1,0 0 0,-1-1 0,0 1-1,-1-1 1,16 0 0,0 0 0,-1-1-1,-1 0-13,-4 1 0,-1-1 0,0-1 0,-2 1 0,-5 0 0,-1 0 0,-1 0 0,-1 0 151,-3 0 0,0 0 1,-1 0-1,-1 0 1,18 0-1,-2 0 1,-3 0-29,-9 0 0,-2 0 0,-2 0 0,-9 0 0,-2 0 0,-2 0 245,27 0 1,-6 0 0,-21 0 0,-6 0 722,26 0 15,-31 0 0,-51 0-787,-60 0 1,8 0-1,-8 0 1,-21 1 0,-6 1-1,-7 2 1,-4 0-1,22-3 1,-3-1 0,-2 1-34,-5 2 1,-3 0 0,0-1 0,-4-1 0,-1 0 0,-1 0-126,16-1 1,-1 0-1,-1 0 1,-1 0 0,-2-1-1,-1 1 1,-1-1-1,-1 0-38,-9 0 0,-2 0 0,-1-1 0,1-2 0,0 0 0,1-2 0,-2-1 0,-1-1-99,12 0 1,-1-1 0,-2-1-1,1 0 1,0 0 0,2 0-1,0-1 1,1 0 0,-1 0-1,-1 0 0,-6-1 1,-1-1 0,0 0-1,-1 0 1,1 2 0,1 1-1,1 0 1,-1 1 0,0 1-1,0 1 0,0 1 1,-1 1 0,0 1-1,0 0 1,0 0 0,-1 1-1,-1-1 1,0 2 0,0 0-1,0 0 25,-1 1 0,1 1 0</inkml:trace>
  <inkml:trace contextRef="#ctx0" brushRef="#br21" timeOffset="149561.44">13555 9439 24575,'0'0'0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07:23.36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494 7828 22610,'19'17'32,"41"26"62,-59-42-94</inkml:trace>
  <inkml:trace contextRef="#ctx0" brushRef="#br0" timeOffset="-10">2244 7589 23513,'15'17'0,"34"38"0,4 7 0,2 0 0,4 2 0,0 1 0,-37-39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12:18.420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4.41741E6"/>
      <inkml:brushProperty name="anchorY" value="-4.77645E6"/>
      <inkml:brushProperty name="scaleFactor" value="0.5"/>
    </inkml:brush>
  </inkml:definitions>
  <inkml:trace contextRef="#ctx0" brushRef="#br0">885 1416 24575,'0'0'0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12:25.277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4.51332E6"/>
      <inkml:brushProperty name="anchorY" value="-4.89909E6"/>
      <inkml:brushProperty name="scaleFactor" value="0.5"/>
    </inkml:brush>
  </inkml:definitions>
  <inkml:trace contextRef="#ctx0" brushRef="#br0">1880 256 24575,'0'0'0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12:29.637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4.5492E6"/>
      <inkml:brushProperty name="anchorY" value="-4.93767E6"/>
      <inkml:brushProperty name="scaleFactor" value="0.5"/>
    </inkml:brush>
  </inkml:definitions>
  <inkml:trace contextRef="#ctx0" brushRef="#br0">1 1 24575,'0'0'0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17:27.081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5.17161E6"/>
      <inkml:brushProperty name="anchorY" value="-5.69665E6"/>
      <inkml:brushProperty name="scaleFactor" value="0.5"/>
    </inkml:brush>
    <inkml:brush xml:id="br1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5.18066E6"/>
      <inkml:brushProperty name="anchorY" value="-5.7193E6"/>
      <inkml:brushProperty name="scaleFactor" value="0.5"/>
    </inkml:brush>
  </inkml:definitions>
  <inkml:trace contextRef="#ctx0" brushRef="#br0">212 882 24575,'-29'87'0,"0"-1"0,0 1 0,0-1 0,2-9 0,0 1 0,3-5 0,9-10 0,12 0 0,6-10 0,-3 22 0,21-21 0,5-30 0</inkml:trace>
  <inkml:trace contextRef="#ctx0" brushRef="#br1" timeOffset="1">50 1788 24575,'43'-70'0,"1"0"0,0 1 0,0-1 0,0 0 0,23-35 0,-2 6 0,-24 58 0,-39 93 0,-12 28 0,8-19 0,-1-1 0,-5-4 0,0-4 0,3 31 0,-5-88 0,10-47 0,0 2 0,0-5 0,-2-2 0,4-3 0,15-12 0,7-3 0,2 3 0,0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9T21:17:46.07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18:08.06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0 362 24575,'4'-73'0,"-1"0"0,1 0 0,12-4 0,14 22 0,22 44 0,10 20 0,15 16 0,0 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18:09.588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5.25139E6"/>
      <inkml:brushProperty name="anchorY" value="-5.79876E6"/>
      <inkml:brushProperty name="scaleFactor" value="0.5"/>
    </inkml:brush>
  </inkml:definitions>
  <inkml:trace contextRef="#ctx0" brushRef="#br0">1 0 24575,'0'0'0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18:28.699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5.32185E6"/>
      <inkml:brushProperty name="anchorY" value="-5.89766E6"/>
      <inkml:brushProperty name="scaleFactor" value="0.5"/>
    </inkml:brush>
  </inkml:definitions>
  <inkml:trace contextRef="#ctx0" brushRef="#br0">1836 1202 24575,'-54'-63'0,"1"0"0,-1 0 0,1-1 0,-15-14 0,1 3 0,11 17 0,-6 12 0,-25 20 0,37 17 0,-1 2 0,-4 4 0,-1 1 0,-2-1 0,0 6 0,4 15 0,2 8 0,1 6 0,2 6 0,2 9 0,3 6 0,3 11 0,5 4 0,6 0 0,6 3 0,10 5 0,5 3 0,1 3 0,3 1 0,2-5 0,6-2 0,7-2 0,8-3 0,6-7 0,6-4 0,7-10 0,6-5 0,13-3 0,4-7 0,-7-7 0,0-7 0,-2-7 0,-1-4 0,35 3 0,-10-21 0,-11-18 0,-10-28 0,-18-29 0,-22 34 0,-5-2 0,-3-47 0,-35 13 0,-35 15 0,18 42 0,-6 7 0,-6 7 0,-3 5 0,-8 3 0,-1 4 0,3 5 0,0 4 0,-2 5 0,4 7 0,7 13 0,5 11 0,0 18 0,5 10 0,5 5 0,6 5 0,8 7 0,4 2 0,4 1 0,3 1-115,8-4 0,2-1 0,2-2 0,2-2 115,2-8 0,4-3 0,5-3 0,7-4 0,6-9 0,6-4 0,7-1 0,9-6 0,16-7 0,8-7 0,4 0 0,4-7 0,3-10 0,1-5 0,3-2 0,0-1 0,-6-2 0,-3-1 0,-9-2 0,-4-4 0,33-13 0,-30-4 0,-31-27 0,-20 11 0,-19-3 0,-59 16 0,12 20 0,-6 6 0,-18 10 0,-5 8 0,21-2 0,-3 4 0,2 4 0,-3 5 0,1 4 0,3 5-164,-2 10 0,3 7 0,3 3 0,4 1 0,3 4 0,4 2 69,8 2 0,4 2 0,4 3 0,2 2 0,3 2 0,4 2 95,4 0 0,4 2 0,3 0 0,1 2 0,2 1 0,3-1 0,1-3 0,2 1 0,3-1 0,4 1 0,2 0 0,5-1 0,3-6 0,4-1 0,4-2 0,4-3 0,4-1 0,7-4 0,11 0 0,8-4 0,2-1 0,-1-4 0,2-2 0,3-5 0,6-4 0,2-4 0,1-3 0,-2-2 0,-1-2 0,1-3 0,-2-5 0,1-3 0,-1-3 0,29 3 0,-2-7 57,-7-6 1,-3-4 0,-9-3 0,-3-1-58,-12-1 0,-4-2 0,26-15 0,-28-15 0,-25-15 0,-22-24 0,-27 14 0,-34 9 0,-39 21 0,14 19 0,-5 7 0,5 7 0,-2 9 0,-11 9 0,-1 12 0,29-4 0,2 7 0,2 5-88,-4 14 0,3 7 0,0 3 0,-2 5 0,2 4 0,2 2 88,5 1 0,2 1 0,4 2 0,3 1 0,5 1 0,3 1 0,8-2 0,3 1 0,4-1 0,3-4 0,3 0 0,2-1-115,4-2 0,3 0 0,1-2 0,0-7 0,2-2 0,1-2 115,0 26 0,6-4 0,11-12 0,8-3-64,5-3 1,8-6 0,14-10 0,8-6 63,10-1 0,5-7 0,0-12 0,0-7 0,-1-3 0,-2-3 0,-10-8 0,-2-2 0,-6 0 0,-2 0 0,26-2 491,-18-12 1,-42-18-1,-30-11 1,-34 11-247,1 21 1,-5 6 0,1 2 0,-2 3-244,-4 3 0,0 9 0,5 16 0,3 11-2,1 18 0,5 10 0,2 10 0,4 8-164,15-22 0,3 3 0,2 2 0,1 0 0,2 1 0,3 1 142,2 3 1,3 0 0,1 1 0,0-2 0,2 0-1,1-1 22,0-2 0,2-1 0,5-1 0,6-2 0,6-1 0,4-3-184,14 22 0,9-4 0,-5-28 0,4-3 1,5-2 183,4-3 0,4-3 0,1-3 0,28 11 0,2-6 0,-1-5 0,1-5 0,-6-11 0,0-4 0,-2 0 0,-2-3 0,-12-7 0,-4-4 0,25 1 0,-26-6 0,-28-22 0,-15-11 0,-45 2 327,-40 6 1,16 16 0,-5 4-239,-18 2 0,-3 10 1,-1 19-1,0 13-89,-3 11 0,4 12 0,28-9 0,4 7 0,3 4-150,-3 13 1,3 6-1,4-1 1,6-6-1,3 1 1,3 1 149,-1 7 0,2 1 0,5 0 0,7-1 0,4 0 0,1 0 0,1-2 0,1 0 0,2 0 0,2-2 0,2 0 0,0-1 0,1-4 0,1 0 0,1-2 0,2-8 0,0-1 0,4-1-114,9 25 0,7-4 0,4-9 0,10-4 114,17-5 0,8-7 0,3-6 0,4-8 0,0-10 0,2-7 0,-1-5 0,2-5 0,-6-8 0,-1-3 0,-12-2 0,-3-3 0,28-5 0,-27 0 0,-17-31 0,-68 15 0,-35-15 0,7 24 0,-8 7 0,-21 5 0,-4 13 0,25 6 0,-2 9 0,0 5-90,-8 10 1,-1 7 0,2 5 0,21-8 0,1 3 0,2 4 0,1 2 89,1 3 0,1 3 0,3 2 0,2 1 0,4 2 0,2 1 0,3 1 0,3 1 0,4 0 0,3 1 0,2 0 0,2-1 0,-5 20 0,2-1 0,6 1 0,7 0 0,5 1 0,1-1 0,0-7 0,0-1 0,3-1-101,4-3 0,1 0 0,1-2 0,1-6 0,1-2 0,3-2 101,6 25 0,7-6 0,7-11 0,10-6-70,13-6 0,10-10 0,5-14 0,6-9 70,2-7 0,3-7 0,-2-8 0,1-4 0,0-2 0,-1-4 0,-9-3 0,-2-3 0,-6-5 0,-3-5 0,29-35 0,-51 9 0,-8-5 0,6-43 983,-14 3-492,-10 5 1,-49 41-165,-25 16 1,18 22 0,-4 10-188,-11 9 1,1 10 0,1 11-1,4 10-140,-1 24 0,6 9 0,4-4 0,6 3 0,11 1 0,6-1 0,4-10 0,7 0 0,15-5 0,4-1 0,0-4 0,1-1 0,1 0 0,8-4 0,17-1 0,11-4 0,14 2 0,9-5 0,9-4 0,8-6-328,-19-12 0,4-3 0,2-2 328,11 0 0,3-3 0,5-8 0,-9-9 0,3-6 0,3-4 0,-1-4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6T19:48:14.162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124196.125"/>
      <inkml:brushProperty name="anchorY" value="-162455.90625"/>
      <inkml:brushProperty name="scaleFactor" value="0.5"/>
    </inkml:brush>
  </inkml:definitions>
  <inkml:trace contextRef="#ctx0" brushRef="#br0">1 1 24575,'0'0'0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18:42.636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5.36959E6"/>
      <inkml:brushProperty name="anchorY" value="-5.95884E6"/>
      <inkml:brushProperty name="scaleFactor" value="0.5"/>
    </inkml:brush>
  </inkml:definitions>
  <inkml:trace contextRef="#ctx0" brushRef="#br0">0 0 24575,'0'0'0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19:19.2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511 767 24575,'-37'56'0,"0"0"0,0 0 0,-13 19 0,5-29 0,6-69 0,-5-8 0,11-10 0,4 2 0,-2 11 0,19-8 0,-12 5 0,1 5 0,-10 3 0,17 54 0,-4 18 0,20 36 0,12 13 0,12-5 0,-1-40 0,8 2 0,5-4 0,7 2 0,2 0 0,7 7 0,0 1 0,1-1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19:20.4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233 698 24575,'85'-8'0,"0"-1"0,0 1 0,-2 0 0,-2 0 0,-5 3 0,-1 4 0,-3 2 0,11-1 0,1 0-246,1 1 0,1-2 0,8-3 0,2-2 109,-29 1 0,0 0 0,1-1 0,0-2 0,0-2 0,-1 0 137,1 0 0,0 1 0,-3-3 0,26-11 0,-4-1 0,-10 7 0,-7-4 0,-13-6 0,-8-3 292,13-16 0,-23-9-292,-16 1 0,-18 5 149,-28-5 0,-39 8-149,11 25 0,-6 3 0,-9-3 0,-2 3 0,-9 5 0,-1 3 0,-2 0 0,0 2-136,-1 7 1,-1 2 0,0-1-1,-1 0 136,-2 0 0,0 0 0,11 0 0,1 0 0,-1-1 0,1 2 0,11 5 0,3 4 224,4 3 1,2 5 0,3-2-1,4 6-224,-16 40 0,6 0 0,33 8 0,4-1 0,22 1 0,5 0 0,38-27 0,32-4 0,-30-27 0,4-3 142,9 3 0,2-1 0,-4-3 0,1-3-142,2-4 0,-1-2 0,-8 1 0,-3 0 0,36 0 0,-19-13 0,-29-10 0,-15-3 0,-15-13 0,-36 1 0,-34 4 0,10 20 0,-4 5 0,-2 1 0,0 3 0,-8 4 0,0 2 0,1-1 0,-1 0 0,-4 0 0,0 0 0,10 0 0,2 0 0,2 0 0,3 0 0,-32 0 0,16 0 0,9 10 0,14 3 0,20 21 0,6 2 0,20 0 0,0 8 0,10-19 0,3 9 0,15-16 0,-5 5 0,26 16 0,-10 20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19:27.6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1 883 24575,'90'0'0,"0"0"0,9 0 0,-2 0 0,-17 0 0,-3 0 0,8 1 0,1 0 0,3 3 0,2 0 0,5 2 0,2 1-164,-30 0 0,2 1 0,0 0 0,4 1 0,0-1 0,0 1 0,3 1 0,1 1 0,-1-1 0,0-1 0,0-1 0,-1 1 42,-1 1 0,0 0 0,-1 1 1,0 0-1,-1 0 0,-1 0 122,-1 0 0,-1-1 0,-2 0 0,27 5 0,-1-1 198,-4-6 1,-3-1-1,-15-1 1,-4-2-199,-12-3 0,-4-2 229,31 1 1,-60 8-230,-31 0 0,-51 10 0,-12-15 0,-10-4 0,-14 5 0,-4 0 0,29-2 0,-1-2 0,-2 1-164,-3-1 0,-2 0 0,0 0 0,-2 0 0,-1 0 0,0 0 87,-2 0 0,0 0 1,1 0-1,5 0 0,0 0 1,2 0 76,2 0 0,0 0 0,2 0 0,-29 0 0,4 0 245,10 0 1,2 0 0,4 0 0,2 0-246,12 0 1,1 0 0,3-4 0,3-3 15,7 1 0,3-3 0,-28-14-16,30-8 0,22 5 0,35-26 0,36 6 0,45 5 0,-17 23 0,6 5 0,3-1 0,2 2 0,-19 4 0,2 0 0,-1 1 0,30-4 0,-1 1 168,-28 4 0,-1 1 0,0 1 1,23-2-1,-2 1-168,-2 5 0,-2 0 0,-13 0 0,-3 0 0,-12 0 0,-4 0 316,31 0-316,-68 0 0,-52 0 0,-29 0 0,-15 0 0,-8 0 0,22 0 0,-3 0 0,3 0 0,-19 1 0,2-2 0,0 1 0,0-2 0,6-2 0,2 0 0,7 2 0,4-1 0,9-4 0,3-2 0,-40-6 0,34-8 0,142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19:30.0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24575,'80'7'0,"0"-1"0,-9-2 0,-3 0 0,-7 2 0,-1 1 0,2 0 0,0 1 0,7 2 0,1 1 0,7 0 0,1 1 0,11 0 0,3-1-197,3 1 0,3-1 1,-28-3-1,1 0 0,0 0 33,1 0 0,0 0 0,0-1 0,-1-1 0,0-2 0,-1 1 80,27 3 1,-1 0 0,-1-1-1,-2 1 200,-10 3 0,-3 1 0,-5 0 0,-3 0-116,-9 0 0,-2-1 0,-10-3 0,-2-1 221,44 9 1,-26-11-222,-5 3 0,-21-6 0,-54-2 0,-41 0 0,-44 0 0,30 0 0,-3 0 0,1 0 0,1 0 0,-4 0 0,-1 0 0,-5 0 0,0 0 0,2 0 0,0 0 0,-10 0 0,1 0 181,4 0 1,1 0 0,-1 0 0,-1-2-182,5-2 0,2 0 0,5 1 0,2-2 0,6-6 0,3-1 0,-38-6 108,12-13 1,22 8-109,10 7 0,25 6 0,9-11 0,48 16 0,26-10 0,-6 11 0,7 3 0,20 0 0,5 2 0,10-2 0,3-1 0,-24 1 0,2-1 0,1 0 0,3-1 0,2 1 0,0-1 0,3 1 0,1-1 0,1 0 0,5 0 0,2 0 0,0-1 0,1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19:41.216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5.62494E6"/>
      <inkml:brushProperty name="anchorY" value="-6.2653E6"/>
      <inkml:brushProperty name="scaleFactor" value="0.5"/>
    </inkml:brush>
  </inkml:definitions>
  <inkml:trace contextRef="#ctx0" brushRef="#br0">793 1906 24575,'49'20'0,"0"-1"0,4-5 0,2-5 0,0-4 0,1-2 0,9-1 0,1-4 0,-5-7 0,0-3 0,1-1 0,-1-5 0,-3-5 0,-2-3 0,-4 1 0,-4-4 0,-10-6 0,-6-5 0,7-37 0,-14-8 0,-9 0 0,-11-5 0,-20 4 0,-34 9 0,10 39 0,-8 6 0,-8 9 0,-6 8 0,-4 5 0,-1 4 0,0 3 0,0 1 0,7 0 0,2 4 0,7 11 0,2 8 0,-1 9 0,6 9 0,10 8 0,6 7 0,-3 24 0,6 6 0,10-4 0,5 0-130,0 9 0,2 0 1,5-6-1,2-1 130,0 1 0,8-3 0,15-9 0,10-6 0,9-7 0,9-7 0,15-7 0,7-8 0,10-9 0,5-8 0,1-4 0,2-4 0,2-5 0,0-4 0,-5-8 0,-1-7 0,0-5 0,-4-10 0,-10-9 0,-6-11 0,-6-18 0,-6-7 0,-10 7 0,-8-2 0,-10-5 0,-7-1 0,-8 5 0,-6 1 0,-8-7 0,-12 3 0,-19 9 0,-14 7 0,-17 2 0,-11 8 0,-13 3 0,-7 8 0,27 17 0,-2 3 0,-1 2 0,-2 0 0,0 2 0,0 4 0,3 4 0,0 4 0,1 1 0,-29 1 0,2 4 0,9 4 0,4 9 0,14 12 0,7 11 0,3 18 0,9 10 0,10 4 0,8 4 0,10 6 0,6 1 0,1-3 0,6-1 0,12-6 0,7-3 0,7-4 0,10-4 0,16-3 0,12-8 0,16-5 0,10-10 0,-18-16 0,4-3 0,2-4 0,5-1 0,2-3 0,1-3 0,2-2 0,1-2 0,1-1 0,1 1 0,1-1 0,-1-5 0,-3-8 0,-1-4 0,-3-4 0,-6-2 0,-2-3 0,-4-7 0,-6-9 0,-3-7 0,-5-3 0,13-29 0,-11-6 0,-10-4 0,-10-4 0,-11-5 0,-11-1 0,-9-1 0,-16 2 0,-9 32 0,-11 1 0,-6 4-164,-10 1 0,-8 4 0,-6 4 0,-12 0 0,-6 6 0,-4 4 41,16 12 0,-3 4 0,-2 3 0,-1 1 0,-3 2 0,-2 2 0,-1 3 0,0 1 102,-1 2 0,-1 1 1,1 2-1,0 2 0,4 0 1,0 2-1,2 1 0,0 1 21,-16 2 0,2 3 0,3 7 0,8 7 0,2 7 0,7 7 0,11 5 0,4 7 0,8 6 0,8 6 0,7 6 0,6 3 0,6 12 0,8 4 0,7 1 0,8 0 0,8 1 0,7 0 0,9 4 0,9 0 0,11-6 0,0-21 0,7-4 0,8-3 0,6-3 0,5-6 0,9-3 0,4-4 0,3-1 0,1 0 0,-6-7 0,-1 0 0,1 0 0,0 1 0,0-1 0,0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20:22.6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929 1035 24575,'77'32'0,"1"0"0,1-2 0,-1-8 0,-13-19 0,1-6 0,18 3 0,3 0 0,8 0 0,3 0 0,-29 0 0,0 0 0,2 0-164,5 0 0,2 0 0,0 0 0,3 0 0,0 0 0,2 0 0,9 0 0,1 0 0,1 0 0,-4 0 0,1 0 0,1 0 23,-16 0 1,2 0-1,0 0 1,-1 0-1,22 0 1,-1 0-1,2 0 18,-20 0 0,2-1 0,-1 1 0,1 1 0,-2 1 0,1 0 0,-1 1 0,1 0 0,2 1 0,0 0 0,0 0 0,1 0 0,2-1 0,1-1 0,0 1 0,1-1 0,2 0 0,1 0 0,0 0 0,1 0 0,0-1 0,0 0 0,0-1 0,0 0 51,1 1 1,0-1 0,0-1 0,0 1 0,1 0 0,0 0 0,0 0 0,0 0 71,-1 0 0,0 0 0,-1 0 0,2 0 0,1 0 0,2 0 0,-1 0 0,0 0 0,-3 0 0,0 0 0,-1 0 0,1 0 0,1 0 0,-1 0 0,1 0 0,-1 0 0,-2 0 0,1 0 0,-2 0 0,1 0 0,-3 0 0,0 0 0,-1 0 0,0 0 0,-1 0 0,-1 0 0,0 0 0,0 0 0,-2 0 0,0 0 0,0 0 0,0 0-123,2 0 0,1 0 0,-1 0 0,0 0 0,-3 0 0,0 0 0,0 0 0,-1 0 16,1 0 0,-1 0 0,0 0 0,0 0 1,0 0-1,0 0 0,0 0 0,-1 0 107,-2 0 0,-1 0 0,1 0 0,-2 0 0,22 0 0,-1 0 0,-1 0-5,-2 0 1,-1 0 0,-1 0 0,-7 0 0,-1 0-1,0 0 5,-1 1 0,0-1 0,-2-1 0,-7-1 0,-2 0 0,-1-1 196,-3 0 1,-1 1-1,-1-1 1,30-1 0,-1 0-177,-2 4 0,0 0 1,-4 0-1,-1 0-20,2 0 0,-2 0 0,-4 0 0,0 0 0,2 0 0,-2 0 0,-11 0 0,-4 0 245,-6 1 1,-2-2 0,-6-3 0,-2-2 245,40-10 1,-13-9-1,-10 1 1,-9 6-1,-6 18 1,-4-7 491,11-1 0,-21 0 0,24 8-590,-37 0-393,26-10 0,-28 7 0,8-7 0,-1 10 0,3 0 0,0 0 0,-12 10 0,-14 3 0,0 21 0,6 4 0,4 16 0,14-1 0,7 5 0,3 9 0,0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20:26.4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94 210 24575,'-26'85'0,"0"0"0,2-8 0,7-10 0,17-7 0,0-6 0,0-70 0,0-12 0,0-21 0,2-26 0,6 5 0,5-4 0,10 4 0,-7 16 0,-1 0 0,-10 20 0,16-10 0,-18 47 0,4 23 0,-4 30 0,-3 32 0,0-35 0,0 2 0,0 2 0,0 0 0,0 1 0,0 0 0,0 0 0,0 0 0,0 0 0,0 0 0,0-5 0,0 0 0,0-2 0,0-2 0,0 36 0,0-7 0,0-27 0,0-7 0,0-44 0,0-15 0,0-34 0,0-21 0,0-23 0,0 0 0,0 43 0,0 0 0,0-1 0,0 1 0,0-45 0,0 45 0,0-1 0,0-44 0,0 2 0,10 18 0,6 6 0,-6 35 0,21 3 0,-26 78 0,11 15 0,-11 25 0,-5-2 0,8 6 0,-1 1 0,11-1 0,-2-6 0,15-10 0,7-21 0,-2-3 0,3-20 0,-21 0 0,34-18 0,-29-52 0,16-30 0,-6-22 0,-17-1 0,4-1 0,4 0 0,-14 44 0,0 0 0,6-44 0,4 13 0,-4 18 0,-6 21 0,0 18 0,-10 67 0,0 30 0,1-17 0,-2 3 0,1-2 0,-2 0 0,-2 0 0,0 0 0,1 40 0,-4-6 0,4-25 0,3 1 0,31-53 0,8-7 0</inkml:trace>
  <inkml:trace contextRef="#ctx0" brushRef="#br0" timeOffset="892">1301 1 24575,'25'65'0,"1"0"0,0 1 0,10-4 0,4-2 0,-3-7 0,-4-6 0,-1-1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20:28.2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140 0 24575,'-40'55'0,"0"1"0,10 5 0,0-1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20:38.286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0 650 24575,'58'57'0,"0"0"0,-1-3 0,-13 5 0,-35 8 0,-11 5 0,5 3 0,0 0 0,-2-1 0,0 1 0,-1 3 0,0-1 0,0-4 0,0-1 0,4-2 0,0-1 0,-1-7 0,2 0 0,3-3 0,2 0 0,-3 0 0,1-2 0,2-3 0,1-2 0,1-1 0,-1-1 0,4 35 0,1-8 0,-1-25 0,-2 2 0,-2-49 0,-11-44 0,0-46 0,0 34 0,0-1 0,0 2 0,0-1 0,0-1 0,0-1 0,0-5 0,0 0 0,0-4 0,0 0 0,0 0 0,0 0 0,0-1 0,0 0 0,0 1 0,0 0 0,0 3 0,0-1 0,0-2 0,0 1 0,0 2 0,0 1 0,0 4 0,0 0 0,0 2 0,0 1 0,0-42 0,0 18 0,0 6 0,0 15 0,0-1 0,0 17 0,0 15 0,0 95 0,0 0 0,0-5 0,0 5 0,0-9 0,0-2 0,0-3 0,0 0 0,0 0 0,0 0 0,-1 0 0,2 0 0,-1 0 0,2 0 0,1 1 0,2-2 0,0-3 0,3-2 0,3-1 0,1-1 0,1 42 0,-5-7 0,2 1 0,-2-17 0,-1-4 0,-7-19 0,0 0 0,11-40 0,-9-53 0,16-30 0,-13 24 0,-2-2 0,2 1 0,-2 2 0,-3 2 0,0-1 0,0-3 0,0 0 0,0 4 0,0-1 0,0-3 0,0 0 0,0 4 0,0-1 0,0 1 0,0 0 0,0-43 0,-3 11 0,-4 4 0,-6 16 0,-11 8 0,-1 13 0,-6 2 0,-5 11 0,-3 5 0,0 15 0,11 5 0,-8 8 0,5 11 0,13 33 0,-5 36 0,14-35 0,2 3 0,-1 8 0,1 2 0,1 0 0,1 0 0,5 3 0,0 0 0,0 3 0,0 1 0,0 0 0,0-1 0,0 0 0,0-1 0,0 2 0,0-1 0,1-3 0,1-3 0,1-4 0,2-2 0,8 36 0,10-16 0,0-4 0,18-37 0,6-5 0,7-16 0,0-15 0,26-31 0,-32 12 0,-1 0 0</inkml:trace>
  <inkml:trace contextRef="#ctx0" brushRef="#br0" timeOffset="1802">0 0 24575,'26'79'0,"0"0"0,-2-1 0,-7-2 0,-16-21 0,-2-1 0,4 2 0,2 1 0,-2 1 0,1 0 0,5 0 0,0 0 0,-1 0 0,0 0 0,3 5 0,1 1 0,3 1 0,1 1 0,1-1 0,2-1 0,4 2 0,1-1 0,-1-4 0,0 0 0,0 1 0,0-1 0,0-1 0,-2-1 0,-1-1 0,-1 0 0,2 0 0,-1 0 0,-4 0 0,-1 0 0,1 0 0,-1 0 0,-3 1 0,-1-2 0,1-2 0,0-1 0,-1 0 0,1 0 0,8 41 0,-4-2 0,7-8 0,0-7 0,0-16 0,8-1 0,-15-9 0,15-16 0,-26-23 0,16-26 0,-21-38 0,0-27 0,0-4 0,0 32 0,0-1 0,0-5 0,0-1 0,0-1 0,0 0 0,0-3 0,0 0 0,0 3 0,0 0 0,-1-3 0,-1-1 0,-1 0 0,-2 0 0,1-4 0,-2 0 0,-1 4 0,-1 0 0,-4-1 0,0 0 0,1 2 0,-1 1 0,-3-1 0,-1 1 0,3 3 0,-2 0 0,-6 0 0,1 1 0,5 6 0,1 2 0,-22-42 0,-3 15 0,-2 18 0,-3 18 0,-2 21 0,12 34 0,11 30 0,10 39 0,12-29 0,2 4 0,-1 9 0,0 2 0,0-2 0,0 1 0,0 7 0,0 1 0,0-1 0,0 0 0,0 7 0,0 0-158,0 1 1,0 0 0,0 7 0,0-1 157,-1-6 0,2 0 0,7 6 0,5-1 0,2-12 0,1-1 0,-2-4 0,0-2 0,-2-7 0,-1-4 0,13 27 0,-9-17 0,-5-26 0,8-72 0,-10-42 0,-3 19 0,-2-4 0,-3-9 0,0-3 0,0-3 0,0-2 0,0-8 0,0-3 0,0-2 0,0-2-174,0-2 1,0 0 0,0 1 0,0 0 173,1-1 0,-2 0 0,-7 5 0,-2 1 0,-1-3 0,-1 2 0,-3 8 0,-1 2 151,0 7 1,1 3 0,2 5 0,0 4-152,-18-30 0,16 26 0,-6 15 0,18 41 0,-17 26 0,17 57 0,-1-23 0,0 2 0,3 7 0,0 3 0,1 3 0,0 2 0,0 1 0,0 0 0,0 2 0,0 1 0,0 1 0,0-1 0,0-4 0,0-1 0,0-1 0,0-2 0,0-7 0,0-2 0,0-9 0,2-4 715,6 22-715,-5 0 0,17-52 0,-17-24 0,5-55 0,-6-27 0,-1 35 0,-2-2 0,0-7 0,-3 0 0,-3-4 0,-1 0 0,0 3 0,-2 0 0,-9 0 0,-1 2 0,5 5 0,1 1 0,-1 0 0,0 2 0,-11-37 0,3-3 0,7 18 0,1 5 0,9 3 0,-1 13 0,4 21 0,3 12 0,0 88 0,0 26 0,0-38 0,0 3 0,0 7 0,0 2 0,1-1 0,1 2 0,-1 8 0,5 3 0,14 4 0,7 1-90,-5-21 1,4 2-1,3 1 1,13 15 0,6 3-1,1 1 1,-7-17 0,0 1-1,0-1 1,0 0-1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6T19:48:21.415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178083.09375"/>
      <inkml:brushProperty name="anchorY" value="-197328.40625"/>
      <inkml:brushProperty name="scaleFactor" value="0.5"/>
    </inkml:brush>
  </inkml:definitions>
  <inkml:trace contextRef="#ctx0" brushRef="#br0">0 1 24575,'0'0'0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20:48.0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199 836 24575,'78'-9'0,"0"1"0,0-1 0,-2 1 0,-1 0 0,-9 3 0,-10 5 0,-4 0 0,5 0 0,0 0 0,2 0 0,0 0 0,3 0 0,0 0 0,2 0 0,1 0 0,3 0 0,1 0 0,-3 0 0,-1 0 0,-2 0 0,-2 0 0,-6 0 0,-2 0 0,35 0 0,-10 0 0,-19 0 0,10 0 0,-14 11 0,-1 4 0,-16 6 0,6 2 0,-8-10 0,-20-3 0,-75-28 0,4 6 0,-6 1 0,-9 1 0,-2 2 0,-4 2 0,0 2-169,-5 3 1,-1 2 0,-1-1 0,-2 0 168,-7 0 0,-1 0 0,4 0 0,0 0 0,-4 0 0,0 0 0,7-1 0,2-1 0,9-2 0,3 0 0,8 3 0,4 0 0,-33-7 0,21 5 0,15-17 0,32-6 0,32-10 0,48 5 0,37 8 0,-24 14 0,4 2 0,5-2 0,3 0 0,4 5 0,2 0 0,4 0 0,1 1-53,-3 2 0,2 2-1,2-1 1,1 0 53,4 0 0,0 0 0,-2 0 0,0 0 0,-1 0 0,-2 0 0,-3 0 0,-2 0 0,-16 0 0,-3 0 0,-11 0 0,-3 0 0,23 0 0,-25 0 0,-29-11 0,-54-2 0,-34-2 0,10 7 0,-6 1 0,-3-1 0,-3 0 0,-9-4 0,-3 1 0,-2 3 0,-3 0-1,-8 0 0,-2 1 0,-2 0 0,-1 1 1,0-2 0,1 1 0,-1 0 0,0 1 0,4 2 0,0 0 0,5-2 0,1-1 0,1-4 0,2-1 0,11 1 0,2 1 0,3 3 0,4-1 0,9-6 0,2-1 0,-40-8 0,21-5 0,25-6 0,68 16 0,41-5 0,-12 18 0,5 2 0,14-1 0,2 1 0,4-3 0,2 1 0,7 1 0,2 0 0,-1 0 0,0 1 40,8 2 1,0 2 0,-7-1 0,1 0-41,6 0 0,-1 0 0,-6 0 0,-1 0 0,0 0 0,0 0 0,-9 0 0,-3 0 0,-5 0 0,-4 0 0,31 0 0,-33 0 0,-21 0 0,-17-21 0,-27 6 0,-36-16 0,-20 5 0,4 13 0,-6 3 0,-5 1 0,-2 2 0,-12-1 0,-3 1 0,-7 4 0,-3 1-49,27-1 1,-1 0 0,-1 1-1,0 1 1,0 0 0,1 0 48,-1 1 0,1 0 0,0 0 0,-28 0 0,2 0 0,10 0 0,4 0 0,8 0 0,5 0 0,13 0 0,5 0 0,-16 0 0,64 0 0,62 0 0,31 0 0,-37 0 0,4 0 0,6 0 0,2 0 0,1 0 0,1 0 0,7 0 0,1 0 0,-1 0 0,1 0 0,-1 0 0,0 0 0,-3 0 0,-1 0 0,-5 0 0,-4 0 0,-12 0 0,-4 0 0,32 0 0,-26 0 983,-15 0-949,5 0-34,-18 0 0,7 0 0,-7 0 0,5 0 0,5 0 0,11 0 0,-1 0 0,0 0 0,1 0 0,-1 0 0,11 0 0,5 0 0,13 0 0,2 0 0,-24 0 0,2 0 0,-1 0 0,1 0 0</inkml:trace>
  <inkml:trace contextRef="#ctx0" brushRef="#br0" timeOffset="1414">2682 0 24575,'-19'48'0,"-1"0"0,2 3 0,6-2 0,12 26 0,0 10 0,0-2 0,0 2 0,0-5 0,0-13 0,0-5 0,-3-8 0,-2-5 0,-6-3 0,-1 1 0,-4-22 0,-7-4 0,0-21 0,-1 0 0,1 0 0,0 0 0,-10 0 0,-6 0 0,3 0 0,-3 0 0,-5 0 0,-18 0 0,-2 0 0,-21 0 0,0 0 0,-8 0 0,43 0 0,-1 0 0,1 0 0,0 0 0,-48 0 0,2 0 0,3 0 0,1 0 0,1 0 0,6 0 0,10 0 0,11 0 0,10 0 0,36 0 0,103 0 0,-31 0 0,5 0 0,31 0 0,6 0 0,0 0 0,-1 0 0,-10 0 0,0 0 0,7 0 0,-1 0 0,-5 0 0,-2 0 0,-9 0 0,-3 0 0,-8 0 0,-4 0 0,28 0 0,-31-10 0,-78-1 0,-44-4 0,17 10 0,-7 2 0,-21 1 0,-5 2 0,-8 0 0,0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20:57.50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209 929 24575,'65'-2'0,"-1"-1"0,13 50 0,-51 43 0,-24-26 0,-4 3 0,2 2 0,0 2 0,0 2 0,0 1 0,0 3 0,0 0 0,0-3 0,0-1 0,0 5 0,0-1 0,0-3 0,0-1 0,0 1 0,0-1 0,0-3 0,0-1 0,0-4 0,0-1 0,0-1 0,0-2 0,0-5 0,0-1 0,0 0 0,0-2 0,0 35 0,0-3 0,0-5 0,0-11 0,0 4 0,0-19 0,-10 10 0,7-4 0,-17-1 0,17-2 0,-18-32 0,8-4 0,-10-52 0,10-5 0,6-26 0,-6-13 0,-3 6 0,-4-9 0,-4 1 0,4-6 0,4-9 0,-7-4 0,11 46 0,1 0 0,1-3 0,-1 0 0,0-5 0,-1 0 0,-3-4 0,-1 0 0,4 0 0,1 0 0,-2 5 0,0 1 0,5 5 0,1 1 0,-11-37 0,10 2 0,0 20 0,8 3 0,0 21 0,0-3 0,0 39 0,3 23 0,4 36 0,6 16 0,11-11 0,-1 11 0,-3-1 0,-4 3 0,-8 6 0,5 4 0,-1 9 0,12-6 0,-4 5 0,-4-5 0,-3 11 0,-6-4 0,-1-4 0,9-18 0,-10-8 0,3-1 0,2-17 0,-2 3 0,0-6 0,12 5 0,-4 1 0,15-1 0,15 32 0,3 7 0</inkml:trace>
  <inkml:trace contextRef="#ctx0" brushRef="#br0" timeOffset="1292">557 1 24575,'-13'53'0,"0"0"0,4-3 0,3 0 0,2 7 0,3 2 0,0 3 0,2 0 0,-1 5 0,0 0 0,0 3 0,0-1 0,0 1 0,0 0 0,0-1 0,0 1 0,0 1 0,0 0 0,0 2 0,0 1 0,0-3 0,0 0 0,0 2 0,0 1 0,0-3 0,0-1 0,0 0 0,0 0 0,0-2 0,0 0 0,0-2 0,0 0 0,0 0 0,0-1 0,0-6 0,0-2 0,0 2 0,0-2 0,0 36 0,0 3 0,0-19 0,0-2 0,0-13 0,0-6 0,0-9 0,0-11 0,0 8 0,0-39 0,-8-41 0,0-42 0,-10-12 0,3 13 0,2-8 0,5 35 0,0-1 0,1-2 0,-1-2 0,-3-6 0,-1-2 0,0-1 0,0-1 0,0-4 0,1-1 0,4-1 0,1 0 0,2-2 0,1-1 0,-3 0 0,1-1 0,2-3 0,-1 1 0,-5 6 0,0 3 0,1 4 0,0 4 0,-2 7 0,-1 3 0,-12-35 0,10 15 0,3 80 0,10 37 0,0 48 0,0-28 0,0 5 0,0 7 0,0 2 0,0 7 0,0 2 0,3 0 0,2 1-194,-1-3 0,0 2 0,0 4 1,-1 0 193,-2-5 0,-2 0 0,2-1 0,1-1 0,2-9 0,0-1 0,-3-4 0,0-2 0,3-8 0,0-2 0,1 0 0,0-1 0,-1-9 0,0-1 0,6 40 0,-2-13 0,-3-15 0,11-8 0,-11-5 0,5-10 0,-10 0 0,0-1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20:59.70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3810 0 24575,'-19'97'0,"-1"0"0,1 0 0,2-4 0,9-22 0,1-2 0,-4 2 0,-2 2-246,-6 8 0,0 1 0,5-3 0,4 1 183,5 9 1,3 0 0,-1-5 0,1 0 62,-2 1 0,0 0 0,2 5 0,-1 1 0,-4-2 0,-2 0 0,2-1 0,-1-1 0,-4-9 0,1-1 0,2-2 0,2-1 0,-1-3 0,1-2 0,4-6 0,0 0 100,-1-4 1,1-2 0,1-5-1,1-3-100,1 28 205,0-10-205,-10-31 0,-3-2 0,-10-21 156,-1-3 1,-9 21-1,-3 7 1</inkml:trace>
  <inkml:trace contextRef="#ctx0" brushRef="#br0" timeOffset="1447">3392 975 24575,'-13'72'0,"0"0"0,4-2 0,3 0 0,1-3 0,2 0 0,0 2 0,-2 1 0,-3 4 0,-2 2 0,0 1 0,-3 0 0,-5-2 0,0 0 0,5-1 0,3-1 0,0-3 0,2-1 0,3-3 0,2 0 0,1-3 0,1 0 0,1-5 0,0 0 0,0-1 0,0 0 0,1-3 0,-2 0 0,-2-3 0,-1-2 0,-4 37 0,-2-9 0,2-15 0,3-13 0,-11-11 0,11-9 0,-16 4 0,19-30 0,-8-16 0,10-26 0,0-25 0,0-13 0,0-14 0,0 42 0,0-2 0,0-3 0,0-1 0,0-6 0,0-1 0,0-1 0,0-1 0,-1-1 0,2-1 0,2-2 0,1 2 0,0 3 0,0 2 0,0 3 0,0 2 0,-4 5 0,0 2 0,0-26 0,0 8 0,0 72 0,0 23 0,0 65 0,0-39 0,0 1 0,0 1 0,0 1 0,0 1 0,0 0 0,0 3 0,0-1 0,0-2 0,0 0 0,0 2 0,0-1 0,0-8 0,0-1 0,0 48 0,0-13 0,10 5 0,6-5 0,4 5 0,18-38 0,9-1 0,4 2 0,-1 0 0</inkml:trace>
  <inkml:trace contextRef="#ctx0" brushRef="#br0" timeOffset="3330">1535 2878 24575,'49'19'0,"0"1"0,11-6 0,4-5 0,6-3 0,5-2 0,16 0 0,3 0 0,-7 2 0,-1 1-246,7 4 0,0 1 0,-4-4 0,0 0 109,0 0 0,0-1 1,-4-4-1,0-1 137,-7 2 0,-2 0 0,0-2 0,-2-1 124,-4-1 0,-1 0 1,-6 0-1,-2 0-124,-6 0 0,-2 0 0,38 0 84,-29 0 1,-57 0 0,-54 0-85,0 0 0,-8 0 0,-26 0 0,-7 0 0,23 0 0,-3 0 0,-2 0 0,-11 0 0,-3 0 0,0 0-141,-1 0 1,0 0-1,-2 0 1,14 0-1,-2 0 1,0 0-1,2 0-23,-19 0 0,2 0 0,-1 0 0,-1 0 0,-1 0 0,3 0 148,8 0 1,2 0 0,1 0 0,3 0 0,1 0 0,2 0 5,4 0 1,2 0 0,0 0 0,1 0 0,1 0 0,1 0 9,-24 0 0,2 0 0,0-5 0,3-3 0,14-3 0,3-1 0,7-3 0,3-1 0,-27-23 0,36 5 0,36 3 0,37 0 327,35 1 1,-8 20 0,6 4-83,11-2 1,3 1 0,10-1 0,4 0-241,10-4 0,3 1 0,-29 6 0,1 0 0,2 2 0,8 0 0,1 0 0,1 1 0,1 1 0,2 0 0,0 1 1,2-1-1,0 2 0,2-1 0,0 0 0,2 0 0,-1 0-5,4 0 0,0 0 0,-1 0 0,0 0 0,-2 0 0,1 0-156,1 0 1,1 0 0,-2 0 0,-5 0-1,-1 0 1,-1 0 155,-4 0 0,-1 0 0,-1 0 0,-8 0 0,-2 0 0,-1 0 0,27 0 0,-4 0 0,-14 0 0,-4 0 0,-17 0 0,-4 0 0,31 0 0,-99 0 0,-43 0 0,-9 0 0,-11 0 0,-15-4 0,-6 0 0,20 1 0,-3 1 0,-1-1 0,-3 0 0,0 1 0,-2-1-123,13 3 0,-2 0 0,0 0 0,0 0 0,3 0 0,0 0 0,-1 0 0,1 0-18,-5 0 1,0 0-1,1 0 1,0 0-1,-17 0 1,1 0-1,0 0 105,1 0 1,1 0 0,2 0-1,6 0 1,2 0 0,0 0 169,5 0 0,0 0 0,2 0 0,7 0 1,1 0-1,2 0-134,-21 0 0,3 0 0,11 0 0,5 0 0,-25 0 0,26 0 0,85 0 0,51 0 0,-10 0 0,6 0 0,25 0 0,6 0 0,-27 0 0,1 0 0,2 0-164,7 0 0,1 0 0,1 0 0,5 0 0,0 0 0,3 0 61,7 0 0,3 0 0,0 0 0,-3 0 0,0 0 0,0 0 103,3 0 0,-1 0 0,-1 0 0,-3 0 0,-1 0 0,-1 0 0,-6 0 0,-1 0 0,-1 0 0,-5 3 0,-2 1 0,-1 0 0,-2 0 0,-1 1 0,-3 1 0,16 4 0,-4 1 491,-14 1 1,-5-1 491,17 2-92,-36-3-891,-106-10 0,14 0 0,-7 0 0,-33 0 0,-10 0 0,24 0 0,-3 0 0,-1 0 0,-8 0 0,-2 0 0,-1 0 0,-8 0 0,-1 0 0,-1 0-123,20 0 0,0 0 0,0 0 0,-2 0 0,-1 1 0,-1-1 0,-1 1 0,1 0 0,-2 1 0,-1 0 0,1 0 0,0 0 0,2-1 0,1 0 0,-1 0 0,1 1 34,2 1 1,0 1-1,1 0 1,1 0-1,-19 1 1,3 0 0,1 1 284,11 1 1,2 1-1,3 0 1,-23 2 0,6 1-166,22-3 0,5-1-31,6-1 0,14-2 0,29-4 0,67 0 0,23 0 0,15 0 0,-13 1 0,5-1 0,1-1 0,4-2 0,1-1 0,3-2-141,-14 1 1,2-1-1,0 0 1,0 0-1,23-1 1,-1 1-1,2-1 7,-23 1 0,1 0 0,0 0 0,-2 0 0,20 0 1,-2 1-1,0 1 134,-3 1 0,-1 0 0,0 1 0,-4 1 0,-1 1 0,-1-1 163,-3-1 1,-1-1 0,-1 0 0,-9 0 0,-1-1 0,-2 1 6,21-1 0,-6 0 0,-18 0 0,-4 0 406,33 4-576,-47-10 0,-51 7 0,-72-5 0,13 7 0,-6 0 0,-24 1 0,-6 0 0,28 0 0,-3 0 0,-2 0 0,-14 0 0,-3 0 0,-2 0-123,18 0 0,-1 0 0,-1 0 0,0 0 0,-6-1 0,-1-1 0,-1-1 0,0 1 0,-2 0 0,-1 0 0,0 0 0,0 0 0,1 0 0,1 0 0,0 0 0,1 1 55,4 0 1,0 1 0,1 1 0,1-1-1,-19 0 1,1 0 0,5 0 67,17 0 0,4 0 0,1 0 0,-24 0 0,6 0 491,22 0 1,7 0 420,-24 0-128,53 0-784,108 0 0,-20 0 0,8 0 0,0 0 0,6 0 0,1 0 0,2-1 0,2 1 0,1 1 0,6 1 0,1 2 0,0 0 0,3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21:04.21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18201 141 24575,'-86'-26'0,"-1"0"0,0 0 0,11 8 0,1 2 0,2 4 0,-24 2 0,3 5 0,-3 4 0,0 2 0,31-2 0,-1 1 0,-1 1 0,-3 0 0,-2 0 0,1 2 0,-1 1 0,-1 0 0,1 3 0,1 2 0,0 1 0,2 2 0,-23 8 0,6 4 0,17-1 0,6 3 0,12-2 0,6 1 0,-16 19 0,26 0 0,56-21 0,73-3 0,-22-19 0,8-7 0,-15 2 0,4-1 0,1-1 0,3-1 0,1 0 0,1-2-164,5-4 0,2-1 0,-1 2 0,-1 2 0,1 2 0,-2 0 80,-2 2 1,-1 1-1,-1 1 1,22 1-1,-4 1 84,-8-2 0,-6 0-198,-18 2 0,-4 1 198,35 1 0,-81 0 0,-41 0 0,-44 0 0,19 0 0,-4 0 0,-6 0 0,-2 0 0,-5 0 0,-1 0 0,-4 1 0,-1 1 0,1 1 0,1 2 0,-2 0 0,-2 2 0,-5 9 0,-1 2 0,0 0 0,-1 0 0</inkml:trace>
  <inkml:trace contextRef="#ctx0" brushRef="#br0" timeOffset="1482">18410 326 24575,'-67'-17'0,"0"0"0,0 0 0,-29-7 0,12 7 0,22 17 0,-8 0 0,-7 0 0,-6 0 0,-10 0 0,-2 0 0,45 0 0,-1 0 0,-47 0 0,44 0 0,0 0 0,4 0 0,0 0 0,-4 0 0,-1 0 0,1 0 0,0 0 0,-4 0 0,0 0 0,0 0 0,0 0 0,0 0 0,0 0 0,0 0 0,0 0 0,-1 0 0,2 0 0,2 0 0,1 0 0,0 0 0,0 0 0,0 0 0,0 0 0,-4 0 0,0 0 0,0 0 0,0 0 0,0 0 0,0 0 0,1 0 0,0 0 0,3 0 0,0 0 0,2 0 0,1 0 0,-42 0 0,0 0 0,0 0 0,-2 0 0,45 0 0,-1 0 0,-1 0 0,-2 0 0,-3 0 0,-2 0 0,-2 0 0,-1 0 0,0 0 0,0 0 0,0 0 0,0 0 0,4 0 0,0 0 0,-4 0 0,0 0 0,1 0 0,-2 0 0,-2 0 0,-1 0 0,4 0 0,0 0 0,-5 0 0,0 0 0,1 0 0,1 0 0,0 0 0,1 0 0,-2 0 0,0 0 0,2 0 0,-1 0 0,-1 0 0,1 0 0,1 0 0,1 0 0,5 0 0,0 0 0,-3 0 0,-2 0 0,2 0 0,-1 0 0,-4 0 0,0 0 0,4 0 0,0 0 0,-3 0 0,-1 0 0,4 0 0,0 0 0,0 0 0,0 0 0,4 0 0,0 0 0,0 0 0,0 0 0,0 0 0,0 0 0,0 0 0,0 0 0,0 0 0,0 0 0,1 0 0,1 0 0,1 0 0,1 0 0,-2 0 0,-1 0 0,3 0 0,0 0 0,-3 0 0,0 0 0,0 0 0,-2 0 0,-5 0 0,-1 0 0,-3 0 0,-1 0 0,-2 0 0,-2 0 0,0 0 0,-1 0 0,-3 0 0,-1 0 0,1 0 0,0 0 0,-7 0 0,0 0 0,2-1 0,1 2 0,3 2 0,-1 1 0,-4 0 0,-1 0 0,0-2 0,0 1-220,-5 4 1,0-1-1,-2-4 1,-1-1 219,-4 3 0,-2-1 0,2-1 0,-1-1 0,4-1 0,0 0 0,4 1 0,0 1 0,0 2 0,1-1 0,6-1 0,1-1 0,-4 3 0,0 0 0,9-3 0,0 0 0,-5-1 0,-1 0 0,0 0 0,-1 0 0,-2 0 0,0 0 0,1 0 0,0 0-87,7 0 1,0 0 0,0 1 0,2 1 86,0 2 0,3 0 0,4-3 0,1 0 0,-2 3 0,-1 0 0,3-2 0,0-2 0,-3 0 0,1 0 0,3 4 0,0 0 0,0 0 0,1 0 0,8 4 0,0-1 0,-1-3 0,0 0 0,8 4 0,0 0 0,-1-4 0,1-1 0,-38 5 0,3-8 0,3 3 0,-3 4 0,-6-4 431,6 5 1,5 2-432,3-2 360,5 10-360,2-5 0,21 10 0,26-10 0,26-3 0,20 0 0,-10 3 0,38 42 0,1 6 0</inkml:trace>
  <inkml:trace contextRef="#ctx0" brushRef="#br0" timeOffset="3154">18503 326 24575,'-70'-12'0,"-1"-1"0,1 0 0,-11 0 0,7 3 0,15 5 0,4 2 0,-30 3 0,34 0 0,-1 0 0,-41 0 0,39 0 0,-2 0 0,-2 0 0,-1 0 0,1 0 0,-2 0 0,-6 0 0,0 0 0,4 0 0,1 0 0,-5 0 0,0 0 0,1 0 0,-1 0 0,-4 0 0,0 0 0,0 0 0,-2 0 0,-1 0 0,-1 0 0,4 0 0,-1 0 0,-3 0 0,1 0 0,2 1 0,0 0 0,0 3 0,0 0 0,-3 4 0,1 0 0,2-3 0,0 0 0,-4 4 0,1 0 0,4-5 0,0 0 0,-2 1 0,0 0 0,2-1 0,1 0 0,-7-2 0,-1 1 0,8 5 0,-1-1 0,-3-3 0,-1 0 0,1 4 0,-1 0 0,3-4 0,0-1 0,-2 5 0,-1 0 0,4-2 0,1 1 0,4 1 0,-1-1 0,-6-1 0,-1-1 0,4-5 0,-1 0 0,-1 3 0,0 1 0,5 0 0,1 0 0,0 0 0,1 0 0,2-4 0,0 0 0,-1 0 0,0 0 0,-3 0 0,0 0 0,-1 0 0,0 0 0,5 0 0,0 0 0,-4 0 0,1 0 0,3 0 0,0 0 0,-1 1 0,-1 0 0,3 3 0,-1 0 0,-2-3 0,-1 1 0,-5 2 0,1-1 0,-1-1 0,0-1 0,1-1 0,-1 0 0,0 0 0,1 0 0,-1-1 0,1 2 0,0 2 0,1 2 0,2-1 0,0-1 0,-3 2 0,-1-2 0,1-2 0,-1-2 0,-5 1 0,-2 0-158,-8 0 0,-1 0 0,3 1 0,-1 1 158,-5 2 0,0-1 0,4-1 0,0-1 0,-4 3 0,0 0 0,1-2 0,0-2 0,-1 0 0,0 0 0,3 4 0,0 0 0,4 0 0,1 0 0,-4 0 0,0 0 0,0-4 0,0 0 0,-3 0 0,0 0 0,7 0 0,0 0 0,-2 0 0,1 0 0,8 0 0,1 0 0,-1 0 0,1 0 0,3 0 0,1 0 0,4 0 0,1 0 0,2 0 0,0 0 0,1 0 0,1 0 0,-2 0 0,0 0 0,-1 0 0,0 0 0,-3 0 0,0 0 0,2 0 0,2 0 0,3 0 0,2 0 0,-1 0 0,0 0 0,0 0 0,0 0 0,-1 0 0,-1 0 0,-2 0 0,0 0 0,2 0 0,-1 0 0,-4 0 0,-1 0 0,-1 0 0,-1 0 0,-5 0 0,-1 0 0,6 0 0,0 0 0,-5 0 0,-1 0 0,2 0 0,-1 0 0,-4 0 0,0 0 0,0 0 0,1 0 0,3 0 0,-1 0 0,-2 0 0,-2 0 22,-7 0 0,0 0 0,5 0 0,0 0-22,-5-1 0,-1 2 0,5 2 0,0 1 0,-7 0 0,-2 0 0,1 1 0,0 0 0,-3 0 0,-2-2 0,2-2 0,-1 1 0,0 1 0,0 1 0,-2 2 0,-1 1-164,30-2 0,-2 0 0,1 1 0,0 0 0,1 0 0,-2 0 141,-4-1 1,0 0-1,-1 0 1,2 2-1,0 0 1,-1 0 22,0-1 0,0-1 0,0-1 0,1 1 0,1-1 0,-1 0 0,-1 2 0,0-1 0,0 0 0,1-3 0,0-1 0,1 1 0,0 0 0,0 1 0,1 0 0,-29-1 0,0 1 0,5 1 0,1 0 0,-6-3 0,0 0 0,1 1 0,0-1 0,28-3 0,-1-1 0,0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21:12.74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96 24575,'69'-18'0,"0"1"0,0 0 0,25-7 0,-5 7 0,-30 15 0,-2 4 0,5-2 0,2 0 0,5 0 0,1 0 0,7 0 0,1 0 0,-6 0 0,0 0 0,12 0 0,0 0 0,-9 0 0,-3 0 0,-4 0 0,-2 0 0,-7-3 0,-2 6 0,7 14 0,-1 7 0,-4 2 0,0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21:15.848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1 419 24575,'69'-9'0,"-1"0"0,1 1 0,12-1 0,-7 2 0,-19 4 0,-4 1 0,26 2 0,-5-2 0,5-6 0,-4 5 0,-4-4 0,11-4 0,5 4 0,8-9 0,-43 12 0,1 0 0,1 0 0,1 1 0,6 3 0,-1 0 0,-6-5 0,-1-1 0,42-9 0,-1 4 0,-7 4 0,-5-4 0,-2 4 0,-3-1 0,2 8 0,3-3 0,5-4 0,8-4 0,0-4 0,-11 5 0,3 10 0,-5-3 0,-10-5 0,7 6 0,-7-6 0,-8 5 0,7 3 0,4 0 0,4 0 0,11 0 0,-3 0 0,5 0 0,3 0 0,-8 0 0,0 0 0,-3 0 0,4 0 0,4-7 0,-5-1 0,8 0 0,-43 8 0,0 0 0,48-8 0,-44 4 0,1 1 0,-3-2 0,1 2 0,2 2 0,-1 2 0,-3-1 0,-2 0 0,36 0 0,6 0 0,-6 0 0,8 0 0,-43 0 0,0 0 0,0 0 0,1 0 0,6 0 0,2 0 0,-3 0 0,1 0 0,9 0 0,0 0 0,-5 0 0,-1 0 0,2 0 0,0 0 0,-3 0 0,0 0 0,-1 0 0,0 0 0,4 0 0,0 0 0,0 0 0,0 0 0,6 0 0,1 0 0,0 0 0,1 0 0,-3 0 0,0 0 0,6 0 0,1 0 0,-6 0 0,1 0 0,4 0 0,1 0 0,-2 0 0,0 0 0,2 0 0,-1 0 0,-3-3 0,-1-2 0,1 1 0,0 0 0,-3 0 0,0 1 0,-2 3 0,1 0 0,1-4 0,0 0 0,10 0 0,1 0 0,-5 0 0,1 0 0,3 4 0,1 0 0,-5 0 0,1 0 0,3 0 0,0 0 0,-1 0 0,1 0 0,0 0 0,0 0 0,3 0 0,0 0 0,-2 1 0,-1-2 0,3-2 0,0-1 0,1 0 0,0 0 0,-3 0 0,-1 0 0,0 4 0,1 0 0,-2 0 0,0 0 0,1 0 0,1 0 0,5 0 0,1 0-160,-3 0 1,1 0-1,5 0 1,1 0 159,-3 0 0,0 0 0,5 0 0,1 0 0,-2 0 0,0 0 0,-2 0 0,1 0 0,2 0 0,-2 0 0,-8 0 0,0 0 0,1 0 0,0 0 0,-6 0 0,0 0 0,2 0 0,1 0 0,2 0 0,2 0 0,2 0 0,2 0 0,8 0 0,1 0 0,-3 0 0,1 0 0,3 0 0,-1 0 0,-2 0 0,0 0 0,0 0 0,-1 0 0,1 1 0,0-2 0,0-2 0,0-1 0,0 0 0,-1 0 0,0-1 0,-1 2 0,6 3 0,0 0 0,-6-3 0,1-2 0,-26 3 0,2-1 0,-1 1 0,31-3 0,0 2-197,-31 2 0,1 2 1,-2-1-1,30 0 0,-1 0 193,-28 0 1,0 0 0,0 0 0,30 0 0,0 0 3,0 0 0,-1 0 0,-3 0 0,0 0 0,0 0 0,-1 0 0,0 0 0,-1 0 0,-6 0 0,1 0 0,7 0 0,2 0 0,-2 0 0,0 0 0,2 0 0,0 0 0,-1 0 0,-2 0 0,-4 0 0,-1 0 0,-1 0 0,-1 0 0,-8 0 0,-2 0 0,-5-1 0,-1 2 0,-6 2 0,-2 2 0,-9-2 0,-4 1 0,32 7 0,-25-4 0,-6-4 606,-13 28-606,-23-26 491,-47 16 1,-51-21-480,22 0 0,-6 0 0,-9 0 1,-4 0-13,-9 0 0,-3 0 0,26 0 0,-2 0 0,-1 0-164,-5-1 0,-2 1 0,0 1 0,0 1 0,0 2 0,-1 0 90,-3 1 1,-1 0-1,1 0 1,0 2-1,0 0 1,1 0 73,-2 1 0,0 0 0,1-1 0,4-2 0,0 0 0,2-2 0,2 0 0,2 0 0,1-1 0,-21 0 0,4 1 0,5 1 0,3 0 0,18-3 0,3 0 0,-34 7 0,31-5 0,96-3 0,51 0 0,-25 0 0,6 0 0,21-1 0,4 2 0,1 3 0,2 2-164,-21-1 0,3 0 0,-1 1 0,0-2 0,0 0 0,0 0 114,2 2 0,0-1 0,1 0 0,3-2 0,1-1 0,0 1 50,3 2 0,0 0 0,0 0 0,-1-3 0,-1 0 0,0-1 0,0 2 0,0-1 0,-1 1 0,-6-1 0,-1-1 0,-2 1 0,22 2 0,-4 0 0,-12-3 0,-6 0 491,-21 3 1,-3 0-146,41-1-346,-41-3 0,-54 10 0,-47-7 0,-14 2 0,-12 0 0,-12-4 0,-6-2 0,21 1 0,-2 0 0,-3 0 0,-11 0 0,-2 0 0,-2 0 0,-3 0 0,-2 0 0,-1 0-123,21 0 0,-1 0 0,-1 0 0,0 0 0,2 0 0,-1 1 0,0-1 0,1 2 67,0-1 1,1 0 0,-1 1 0,2 1 55,2 1 0,0 2 0,0 0 0,2 2 0,-21 4 0,2 3 0,0 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21:18.46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1 535 24575,'70'-60'0,"0"-1"0,1 1 0,-6 4 0,0 2 0,-7 20 0,27 34 0,-7 0 0,15 0 0,-6 0 0,6 0 0,2 0 0,-45 0 0,1 0 0,1 0 0,2 0 0,3 0 0,2 0 0,0 0 0,0 0 0,3 0 0,0 0 0,3 0 0,2 0 0,6 0 0,1 0 0,-2 0 0,0 0 0,5 0 0,1 0 0,-4 0 0,1 0 0,6 0 0,1 0 0,-5 0 0,1 0-161,2 0 1,2 0-1,4 0 1,1 0 160,-2 0 0,0 0 0,6 0 0,1 0 0,5 0 0,0 0 0,-2 0 0,0 0 0,-28 0 0,1 0 0,-1 0 0,29 0 0,1 0-164,-30 0 0,0 0 0,0 0 0,2 0 0,-1 0 0,1 0 155,1 0 1,0 0 0,-1 0 0,0 0 0,0 0-1,0 0 9,27 0 0,1 0 0,-29 0 0,1 0 0,0 0 0,3 0 0,0 0 0,1 0 0,1 0 0,0 0 0,0 0 0,0 0 0,1 0 0,0 0 0,0 0 0,-1 0 0,1 0 0,5 0 0,1 0 0,-2 0 0,-3 0 0,-2 0 0,1 0 0,-3 0 0,0 0 0,0 0 0,0 0 0,-1 0 0,0 0 0,1 0 0,1 0 0,-1 0 0,-2-1 0,1 1 0,-1-2 0,2 0 0,1-1 0,-1 1 0,0 0 0,0 1 0,1-2 0,1-1 0,1-2 0,0 1 0,-1 3 0,1 0 0,0 1 0,5-2 0,0 1 0,0-1 0,-1 1 0,0 1 0,0-1-164,1-1 0,0 0 0,0 1 0,-2 1 0,1 1 0,-1-1 84,2-2 0,0 0 0,0 1 1,-2 0-1,0 2 0,0-1 80,0 1 0,-1 0 0,0 0 0,1 0 0,-1-1 0,1 0 0,-1-2 0,0 0 0,1 1 0,1 1 0,1 0 0,0 0 0,0-1 0,0-1 0,0 1 0,0 0 0,0 2 0,0-1 0,-2 1 0,-1 0 0,0 0 0,-2 0 0,-2-1 0,1-1 0,-2 0 0,0-1 0,1 1 0,3 1 0,0 0 0,1 0 0,0-1 0,1-1 0,-1 0 0,2 2 0,0 0 0,0 1 0,-1 0 0,-1 0 0,1 0 0,1 0 0,1 0 0,0 0 0,0 0 0,0 0 0,0 0 0,0 0 0,-1 0 0,-1 0 0,-2 0 0,-1 0 0,-1 0 0,-2 0 0,-1 0 0,0 0 0,-1 0 0,0 0 0,-1 0 0,24 0 0,-1 0-217,5 0 0,0 0 1,-1-1-1,1-1 217,-30 0 0,0-1 0,0 1 0,1 0 0,0 2 0,0-1 0,-1-1 0,0-1 0,0 0 0,31 1 0,-2 2 0,-7-1 0,0 2 0,-4-1 0,0 0 64,-7 0 1,-2 0 0,1 0 0,-1 0-65,-2 0 0,-1 0 0,-4-4 0,1 0 0,0 1 0,-1-2 0,0-3 0,-1 1 0,-6 3 0,0 0 0,3-4 0,1 0 230,-3 4 0,-2 1 0,-4-2 0,-1 2-230,-5 3 0,-1 0 0,43 0 491,-8 0 1,-13 0-239,-10 0 0,-10 0 238,2 0 1,-5 0-468,-3 0 307,0 0-331,1 0 0,-1 0 0,1 0 0,-1 10 0,1 3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21:35.62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24575,'0'0'0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22:07.884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6.14592E6"/>
      <inkml:brushProperty name="anchorY" value="-6.87299E6"/>
      <inkml:brushProperty name="scaleFactor" value="0.5"/>
    </inkml:brush>
  </inkml:definitions>
  <inkml:trace contextRef="#ctx0" brushRef="#br0">411 1344 24575,'79'52'0,"0"-1"0,0 1 0,-11-16 0,-1-4 0,-1-7 0,22-5 0,-3-9 0,-11-8 0,-1-6 0,4-5 0,-2-5 0,-3-5 0,-5-10 0,-8-14 0,-9-12 0,-10-19 0,-11-8 0,-5-5 0,-9-1-246,-6-2 0,-10 0 0,-17 1 0,-13 6 122,-10 12 0,-11 8 0,-15 5 0,-10 11 124,13 23 0,-4 6 0,-2 3 0,0 0 0,-2 2 0,0 4 0,0 5 0,-1 3 0,2 3 0,-29 9 0,4 7 0,4 8 0,6 8 0,11 10 0,8 11 0,5 21 0,8 8 0,9-3 0,10 4 0,11 9 0,9 3 0,4 0 0,7 0 0,10 0 0,11-2 0,12-10 0,12-5 0,12-7 0,10-9 0,4-12 0,5-10 0,1-12 0,1-8 0,-3-6 0,0-6 120,-8-2 0,-2-10 1,-2-15-1,-5-12-120,-12-7 0,-7-7 0,3-10 0,-8-7 0,-15-12 0,-7-5 0,1-1 0,-3-1 0,-6-7 0,-8 0 0,-11 3 0,-8 2-84,-8-3 0,-7 3 1,-8 9-1,-6 6 84,-4 7 0,-4 7 0,4 9 0,-1 7 0,6 13 0,2 5 0,-43-3 0,11 27 0,21 58 0,30-11 0,6 8 0,9 8 0,7 7 0,1 18 0,6 3 0,10-2 0,8-1-66,9-4 0,11-4 0,10-2 0,14-8 66,-6-30 0,7-7 0,3-3 0,2-3 0,3-4 0,1-4 0,7-3 0,1-6 0,1-2 0,-6-4 0,-1-4 0,1-2 0,-2-3 0,-1-3 0,-1-8 0,23-20 0,-6-14 0,-5-10 0,-9-10 0,-11-14 0,-12-9 0,-14-5 0,-10-3 0,-5-2 0,-8-2 0,-10 29 0,-4-2 0,-5 2 0,-5 3 0,-5 1 0,-7 3 0,-7 2 0,-6 2 0,-4 3 0,-5 3 0,-3 3 0,-2 3 0,-28-13 0,-1 10 0,9 18 0,1 8 0,3 0 0,3 12 0,11 22 0,4 12 0,2 7 0,7 9 0,9 16 0,11 9 0,11 25 0,9 8 0,-3 1 0,7 2 0,7-30 0,5 0 0,7-3 0,21 24 0,13-7 0,-6-28 0,8-4 0,3-5 0,4-6 0,3-5 0,3-5 0,4-4 0,3-4 0,0-3 0,-3-4 0,0-3 0,0-4 0,0-1 0,0-4 0,-2-8 0,24-21 0,-5-14 0,-4-9 0,-9-13 0,-17-14 0,-12-12 0,-22 20 0,-6-3 0,-4-2 0,-4-3 0,-6 0 0,-4-2 0,-4-3 0,-5-1 0,-7 2 0,-6 1 0,-7 2 0,-6 3 0,-7 6 0,-6 3 0,-2 4 0,3 7 0,-2 3 0,0 6 0,-17-3 0,2 9 0,14 13 0,3 6 0,-33 12 0,37 89 0,27-20 0,5 8 0,3 16 0,4 6 0,1-24 0,0 3 0,3-1 0,4-2 0,3 0 0,5-1-328,3 0 0,5-2 0,8-3 252,12-4 0,8-5 1,10-2-1,10-5 0,9-4 1,6-2-1,1 0 1,-10-9-1,1 0 0,-1 0 1,0 0-1,1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22:09.824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6.16974E6"/>
      <inkml:brushProperty name="anchorY" value="-6.89963E6"/>
      <inkml:brushProperty name="scaleFactor" value="0.5"/>
    </inkml:brush>
  </inkml:definitions>
  <inkml:trace contextRef="#ctx0" brushRef="#br0">735 215 24575,'-84'2'0,"0"1"0,-1 0 0,-7 4 0,14 9 0,11 33 0,52 36 0,17 13 0,6-47 0,7-2 0,17 6 0,11-4 0,19-2 0,8-5 0,-2-5 0,3-6 0,10-10 0,0-7 0,-8-2 0,-1-5 0,-2-7 0,-1-4 0,-7-2 0,-3-5 0,-2-6 0,-5-8 0,-11-10 0,-5-9 0,2-21 0,-6-6 0,-9 2 0,-5-2 0,-3-1 0,-7 0 0,-9 7 0,-11 2 0,-12 4 0,-14 6 0,-21 7 0,-13 11-164,5 15 0,-8 7 0,0 1 0,1 0 0,-1 2 0,0 3 0,-3 1 0,0 3 0,2 6 0,3 9 0,1 6 0,3 5 77,3 4 1,3 4-1,6 6 1,-12 28-1,14 13 87,28-17 0,8 6 0,3 0 0,0 27 0,9 1 0,8-27 0,6 1 0,8-3 0,12-3 0,8-2 0,6-3 0,10 3 0,6-3 0,6-5 0,7-2 0,5-6 0,4-5-164,4-6 0,2-6 0,2-3 0,4-1 0,0-4 0,1-5 61,-4-8 0,-1-5 0,1-2-1,-3 0 1,0-1 0,-3-4 103,-7-3 0,-3-4 0,-2-5 0,-5-5 0,-2-5 0,-5-7 75,17-32 0,-11-12 1,-12 0-1,-14-7-75,-17-9 0,-11-2 0,-2 12 0,-5 1 0,-7 6 0,-8 3 0,-9 13 0,-10 8 0,-11 12 0,-8 8 0,-2 5 0,-5 8 0,-11 12 0,-3 12 0,1 14 0,1 9 0,-6 9 0,3 9 0,1 15 0,8 10 12,23-14 1,3 5 0,5 2 0,5-1 0,4 1 0,4 2-13,3 2 0,3 1 0,3 0 0,2-3 0,2 0 0,2 0 0,1 1 0,1 0 0,7-3 0,16 17 0,10-4 245,3-2 1,9-5 0,11-12 0,8-7-162,6-6 0,3-7 1,-8-7-1,1-7 140,-1-10 0,-3-7 0,28-13-224,-26-49 0,-43 8 0,-7-9 0,2-30 0,-13-8 0,-15 29 0,-11-1 0,-5 1 0,-8-6 0,-5 2 0,-8 5 0,-8 5 0,-7 6 0,-5 4-164,-12 1 0,-7 6 0,0 5 0,5 8 0,-2 6 0,1 5 64,6 7 1,-1 6-1,3 3 1,5 3 0,2 4-1,3 4 100,-22 10 0,10 14 0,16 18 0,14 15-18,25-8 1,8 8-1,5 0 1,2 31 0,13 0 17,9-27 0,8 0 0,9-4 0,15-1 0,11-5 0,9-2 0,2-9 0,9-3 0,5-2 0,1-2 0,4 4 0,3-2 0,3-3 0,3-5 0,-9-11 0,3-3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6T19:48:25.446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209417.1875"/>
      <inkml:brushProperty name="anchorY" value="-230843.21875"/>
      <inkml:brushProperty name="scaleFactor" value="0.5"/>
    </inkml:brush>
  </inkml:definitions>
  <inkml:trace contextRef="#ctx0" brushRef="#br0">0 1 24575,'0'0'0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22:49.666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6.32909E6"/>
      <inkml:brushProperty name="anchorY" value="-7.12767E6"/>
      <inkml:brushProperty name="scaleFactor" value="0.5"/>
    </inkml:brush>
  </inkml:definitions>
  <inkml:trace contextRef="#ctx0" brushRef="#br0">41 0 24575,'-13'91'0,"1"-1"0,1 3 0,6-3 0,11-16 0,4-1 0,1 8 0,3 3-197,8 11 0,3 3 1,-10-30-1,1 1 0,-1 1 98,0 1 1,-1 0 0,4 3-1,8 14 1,4 2 0,1 0-1,2 2 1,0-1 0,-1 0-1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22:50.995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6.33509E6"/>
      <inkml:brushProperty name="anchorY" value="-7.14335E6"/>
      <inkml:brushProperty name="scaleFactor" value="0.5"/>
    </inkml:brush>
  </inkml:definitions>
  <inkml:trace contextRef="#ctx0" brushRef="#br0">0 1 24575,'5'86'0,"-1"0"0,0 0 0,3-6 0,0-1 0,0-9 0,-1-9 0,3-6 0,10 5 0,4-1 0,1 1 0,6 4 0,2-4 0,4 5 0,2 0 0,2 8 0,0-1 0,1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9T21:24:11.466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</inkml:brush>
  </inkml:definitions>
  <inkml:trace contextRef="#ctx0" brushRef="#br0">0 1,'0'0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9T21:25:54.81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934 674,'92'-19,"1"0,3 0,-6 7,-35 10,-2 4,8-2,2 0,6-1,1 2,5-1,0 2,1 2,3 0,7 1,3 0,-1 3,2 0,4-2,0-2,-5-3,0-2,-1 1,-1 0,3 0,-2 0,-4 0,0 0,1 0,0 0,-7 0,-1 0,-2-1,-3 2,-11 2,-4 2,-5-1,-3 0,26 3,-29-7,-43-10,-37 5,-35-11,-29 9,45-1,-3 0,-10 4,-4 0,-10-4,-3 1,-12 4,-3 1,27-1,-2 0,0 1,-2 1,-1 0,0 0,-1 1,0 0,-1 0,2 0,-1 0,1 0,1 0,0 0,0 0,3 0,-1 0,2 0,3 0,1 0,1 0,-28 0,2 0,6 0,2 0,7 0,2 0,4 1,2-2,7-2,3-1,-34-4,6 0,48-12,5-6,37-8,36 11,28 2,-9 16,7 3,9-3,2 2,8 2,2 2,2-1,2 0,6 0,2 0,-1 0,2 0,-26 0,3 0,-1 0,0 0,-1 0,1 0,2 0,1 0,-1 0,1 0,-1 0,0 0,1 0,0 0,-1 0,-3 0,0 0,-1 0,0 0,0 0,-2 0,24 0,-2 0,-6 0,-4 0,-11 0,-4 0,-13 0,-2 0,40 0,-34 0,-12-21,-45 6,-51-8,2 17,-6 4,-11 0,-4 1,-8 1,-3 0,-9 0,-2 0,-1 0,-3 0,24 0,-2 0,0 0,-2 0,-1 0,-1 0,-5 0,-1 0,-2 0,-8 0,-1 0,-1 0,-2 2,-1 1,-1 0,19-1,0 0,-1 0,1 0,1 0,1 0,1 0,0 0,-21-2,2-1,0 2,4 1,0 0,3 1,6 0,2-1,2 1,7 0,2 0,3-1,-22-2,5 0,14 0,4 0,9 0,4 0,-15 0,54-11,96 1,-10 3,8-1,-16-1,2-1,2 0,9 2,2 1,2-1,10-1,3-1,2 1,-19 2,0 1,2 0,1 1,5 1,1 1,1 0,-1 1,2-1,0 1,0 0,0 1,1-1,-1 1,1 0,0 0,1-1,0 0,0 0,-1 0,-3 1,-2 1,1-1,-1 0,1 0,0-1,0 0,-3 0,13 0,-3 0,-1 1,-5-2,-2 0,-2 1,-11 1,-3 0,-1 0,27-2,-4-2,-19 0,-5 0,26-3,-42 1,-20-14,-70 6,-33-19,7 21,-9 3,-18-2,-4 1,25 2,0 1,-4 1,-11 2,-3 1,-2 1,-5-1,-2 2,-1 0,21 1,-1 0,0 1,0-1,0 1,-1 0,1 0,0 0,-1 0,1 0,0 0,0 0,1 0,1 0,-1 0,1 0,-1 0,0 0,1 0,1 0,-18 0,1 0,1 0,0 0,0 0,3 0,10 0,2 0,1 0,4 2,1 1,2 0,-22 0,4 2,10 2,5 1,12-4,4 0,-40 4,47-8,91 0,30 0,-12 0,6 0,13 0,10 0,-2 0,-7 0,-1 0,2 0,8-1,2 1,0 1,3 1,1 1,2-1,-17 0,2 0,0 0,-1 0,-2 1,-1-1,0 1,-1-1,-1 1,-1-1,0 0,1-1,1 0,1-1,0 1,-2 0,20 1,-1 1,1-1,2 0,1-1,-2-1,-11 0,-1 0,-1 0,-4 2,-1 1,-1 0,-4-1,-2 1,-1 0,22 1,-3-1,-14-2,-5-2,-12 1,-5 0,16 0,-21 0,-57 0,-59 0,3 0,-11 0,8 0,-5 0,-3 0,-14 0,-4 0,-4 0,15 0,-2 0,-3 0,0 0,-8 0,-2 0,0 0,-1 0,0 1,-1 0,1 0,-1 1,18 1,0-1,1 2,-1-1,1 1,-17 1,0 0,1 1,2 1,7 1,1 2,2 0,1 1,6-1,1 1,2 1,1-1,-14 2,1-1,4 1,-19 5,6 0,11 2,6-1,22-6,6 2,-17 29,95-26,57 6,-12-18,9-2,-11 1,5 1,2-2,5-1,3-2,2 0,9 2,2 0,-1-1,1 0,-1-2,2 1,-20-1,2 0,0 0,-1 0,-2 0,1 0,-1 0,0 0,1 0,0 0,-1 0,-1 0,18 0,-1 0,-2 0,-4 0,0 0,-4 0,-11 0,-2 0,-1 0,27 0,-3 0,-16 0,-6 0,-17 0,-4 0,31 0,-26 0,-32-11,-66 1,-52-5,12 7,-10 3,19 1,-3 2,-3 0,-10 1,-3 0,-3 0,15 0,-2-1,-2-1,1 2,-3 0,-1 0,0 1,0-1,-3 1,1 0,-2 0,1 0,-1 0,0 0,1 0,0 0,3 0,0 0,1 0,1 0,5 2,1 0,1 0,2 0,-18 0,2 0,4 2,12 1,2 1,2 1,-29 0,6 1,22 2,5 1,9 0,8 1,6 1,70-5,18-6,12-2,28 4,10 0,-10-2,5 1,1 0,1 2,0 0,3 0,-14-2,1-2,1 1,0 0,0 1,0 2,0-1,0-1,1 0,0-1,1-1,-2 1,-2 0,-1 0,-1 0,0 0,-2-2,0 0,-1 0,0 0,17 0,-1 0,-1 0,-1 0,-1 0,-2 0,-12 0,-1 0,-3 0,25 0,-5 0,-14 0,-5 0,-7 0,-4 0,28 0,-21 0,-83-3,-53-4,3-1,-10 0,5 2,-7 0,-3 0,-13 0,-5 1,-2 1,22 1,-1 1,-2 0,1 1,-2 0,0 0,0 1,-1-1,-1 1,-2 0,1 0,1 0,5 0,1 0,0 0,0 0,3 0,0 0,1 0,1 0,-21 0,2-1,2 2,8 2,3 1,1 2,5 1,1 1,3 0,-20 3,5 2,16 2,6 0,-22 1,41 15,101-8,-7-3,8-1,31-4,11-4,-19-5,5-1,2-1,6 1,2 0,3 1,-18-1,2 1,1 0,0 0,2-2,-1-1,1 0,0 0,1-1,1 0,-1 0,-1-1,-3 0,-1 0,-1 0,-2-1,19 0,-3 0,-1 0,-9 0,-1 0,-3 0,-12 0,-3 0,0 0,27-1,-3-1,-11-1,-3-1,-6-2,-1-1,-6-5,-2 1,37-5,-13 1,-31-1,-10-28,-70-10,-7 18,-11 2,-28-3,-14 7,5 14,-8 4,-4 2,13 0,-3-1,-2 3,-2 1,-8 2,-1 4,-2 0,0 0,0-1,0 0,0 0,0 0,3 2,-1 0,2 0,0 0,6 0,1 0,2 0,0 0,4 0,1-1,1 1,1 1,-19 3,1 1,3 2,11 1,2 3,2 1,7-1,2 1,3 3,-22 15,6 2,18-9,7 1,11 2,7 2,-5 18,28 16,11 0,5 8,57-9,-14-28,7-4,19-5,9-4,-14-4,3 0,3-1,6-2,4 0,1-1,12 2,3-1,1-1,-20-5,1 0,0-2,1-1,5-1,2-1,-1 0,1-1,-2 0,0 0,-1-1,1 0,0 1,0-1,-1 0,-1-1,18 1,-1-1,-2 0,-3 0,-1-1,-1-3,-7-3,-1-2,-1-3,-1-1,-2-1,-2-2,-7 0,-2 0,-2-1,23-5,-3 0,-9 0,-6-3,-15-1,-6 0,22-17,-27-10,-25 15,-14-15,-27 13,-34-6,5 23,-8 4,-25 3,-6 3,22 4,-1 0,-1 2,-4 2,0 1,-1 1,-7-1,0 2,-3 0,-3 2,-2 2,-1-1,1 0,0 0,-1 0,-3 0,-1-1,-1 2,-5 2,-1 0,0 2,25-2,-1 0,0 1,1 1,-22 5,0 3,0 0,-2 0,1-1,1 2,10 0,3 0,0-1,0-2,1-1,2 0,9-1,3 0,1 1,-20 9,6 1,19-6,8 0,-15 17,36-5,21-3,37 1,61-4,-16-11,9-2,-13-1,5 0,1 0,9-3,3-1,2 0,9 1,3 0,0-1,-22-1,1-1,0-1,-1 1,1 0,-1 0,0 0,1 0,1 0,1 0,0 0,-2 0,18 0,-1 0,-1 0,1 0,0 1,-1-2,-5 0,-1 0,-1-2,-3-1,-2-1,-2-1,24-4,-5-4,-13-3,-6-4,-15-1,-5 0,-9 3,-5-1,15-26,-35-8,-14 2,-18-10,-69 16,19 17,-8 4,5 13,-6 5,-3 0,-12-4,-4 0,-2 2,15 4,-3 3,0 0,-3 0,-9 0,-3 0,-1 0,-1 1,-2 0,0 0,-1 1,-2-1,16 1,-2-1,0 0,0 2,0 0,2 2,-1 1,0 1,1 0,0 1,1 1,1 0,0 0,-1 2,0 0,-2 2,-1 0,0 2,1 0,0 1,2 0,0 1,1 1,0 0,-1 0,0 1,0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9T21:26:00.02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4258 653,'87'-17,"0"0,0 0,-11 4,-1 3,-2 2,27 1,-1 3,-33 4,1 1,1-2,11-1,2-2,1 0,7-1,2-1,0 1,5 1,1 1,2 0,-20 1,2 0,1 0,1 0,1 1,1 1,0-1,1 1,3 0,1 0,2 0,1 0,-12 0,1 0,2 0,0 0,0 0,2 0,0 0,0-1,1 2,1-1,3 0,1 1,0 0,0 0,0 1,-1 0,0 1,1 0,-1 1,0-1,2 1,1-1,-1 1,1 0,-1 2,0 2,0 2,0 0,-1 0,1-1,1-2,-1-1,1-1,-1 1,0 0,-2 2,-1 0,-1 0,1 0,-1-1,-2 0,1-2,-1 1,0-1,0 0,0 0,0 0,0 0,0-1,-2 1,13 0,-1 1,-1 0,0 0,1 0,2 0,-2 0,-3-1,-13-1,-2-1,-1 0,-2 0,17 0,-2 0,-4-1,-12-1,-2 0,-12-1,16 0,-118-8,-36-2,-3 2,-10 1,-4-1,17 1,-4 1,0-1,1 1,1 2,1 0,-1 1,-2-1,-10-2,-1 1,-2-2,-1 2,14 0,-2 0,0 1,-2-1,-1 0,-8 0,-2-1,-2 0,-1-1,-1 0,11 1,-2 0,0 0,-1-1,-1 0,0 1,-4-1,0 0,-1-1,-1 1,0 1,-2 0,10 0,-1 2,-1-1,-1 1,0-1,1 1,0 1,2-1,0 0,0 1,0-1,0 1,0 0,0 0,1 1,0-1,0 1,1-1,-1 1,1 0,1 1,-11-1,1 2,0-1,1 0,0 1,0-1,1 0,0-1,0 1,0-1,1 1,2 0,6 0,1 1,1-1,0 1,0 0,0-1,-2 1,0 0,0 0,0 0,1 0,1 0,-8 0,2 0,0 0,2 0,-1 0,5 0,1 0,0 0,1 0,2 0,-11 0,2 0,2 0,2 0,8 0,1 0,2 0,3 0,-10 0,3 0,3 0,-24 0,6 0,18 2,16-4,31-8,107 8,7-2,15 0,-13 2,6 2,3-1,-9 1,3 0,3 0,1 0,-12 0,2 0,1 0,1 0,3 0,-7 0,2 0,1 0,1 0,1 0,-1 0,2 0,1 0,0 0,1 0,0 0,0 0,6 0,-1 0,2 0,0 0,1 0,0 0,-11 0,1 0,1 0,0 0,0 0,1 0,-1 0,2 0,0 0,1-1,0 1,-1 0,2 0,-1 1,4 1,-1 0,1 1,1 0,-1 1,1-1,-1 1,2 0,1 0,-1 0,1 0,-1 1,1 0,-1 0,0 0,0 1,0-1,0 1,0 1,0-1,0 0,-1 0,0 1,0 0,-1-1,0 1,0 0,-2-1,-6 1,0-1,-1 0,0 1,-1-1,-1 0,0 0,9 1,-1-1,0 1,-2-1,-1 0,-2 1,6 0,-3 1,-1-1,-1 0,-1 0,-6 0,1-1,-2 0,-2 0,-2 0,4 0,-2 0,-2-1,-2 1,16 2,-2 0,-6-1,9 2,-9-2,-9-3,-32 0,-75-2,-40 2,-24-3,21-2,-9-3,-4-1,-2 0,8-1,-3 0,-2-2,-1 0,-3 0,3-1,-2-1,-2-1,-1 0,-1 0,0 1,9 1,0-1,0 1,-1 0,-1-1,-1 1,0 0,3 1,-1 0,0 0,-2 0,0 0,0 1,0-1,1 2,-2-1,0 1,0 0,-1 0,1 1,-1 0,1 0,0 1,-1 0,0 0,0 1,-1 0,1 1,0-1,1 1,-1 0,3-1,-1 1,0 0,1 1,0-1,0 1,1 0,0 0,-8 0,0 1,1 0,0 0,0 0,1 1,1-1,2 0,1 0,1 0,-1 0,2 0,0 0,0 0,-7 0,0 0,1 0,1 0,0 0,0 0,3 0,1 0,0 0,0 0,1 0,1 0,-10 0,0 0,1 0,2 0,1 0,-9 0,2 0,2 0,2 0,11 0,1 0,3 0,2 0,-6 0,4 0,5 0,-11 1,9-2,17-1,20-7,42-16,38 0,21 3,3 7,10 3,7 0,4 0,7 0,4 1,2 0,-7 3,3 0,2 1,1 0,2 1,-8 0,2 1,1 0,2 0,-1 0,1 0,-11 1,1-1,0 0,1 1,0 0,0 1,1 0,3 0,0 2,0 0,1 0,0 0,1 1,-1-1,2 0,0-1,1 1,0 0,-1 0,2 0,-1 0,3 1,0-1,0 1,1 1,-1-1,1 0,0 0,-1 0,1 1,0-1,-1 0,1 0,0 1,0 0,-1-1,1 1,-1-1,1 1,-1 0,0 1,0 0,-2 2,0-1,-1 2,0 0,0 0,-1 1,1 0,-4 0,1 2,-1-1,0 1,0 0,-2 1,0-1,8 2,0 0,-1 0,-1 1,-1-1,-1 1,-7-1,0 0,-2 0,-1 1,0-1,-2 1,10 1,-1 1,-1 0,-2-1,-3 0,9 0,-3-1,-2 0,-3 1,13 4,-4 1,-7-1,7 0,-10-1,-18 0,-22 1,-41-3,-43-5,-26-6,3 0,-8-1,-4-4,-12-4,-4-4,-4-2,8 3,-3-1,-2-1,-3-1,12 0,-1-2,-2 0,-2-1,-1 0,4 1,-2 0,-2-1,-1 1,-1-1,-1 0,7 2,-2 0,0-1,-1 1,-1-1,-2 1,-1 0,1 0,-2 0,-1 0,-1 0,-2 1,1-1,0 1,0 0,-1 1,1 0,-1 0,0 1,0-1,-1 2,0-1,-1 1,7 1,-1 0,0 1,-1 0,0 0,0 1,-1-1,1 2,0 0,-1 0,0 0,0 1,-1 1,1 0,0 0,0 0,1 1,0 0,-7 0,1 0,0 1,0 0,1 0,0 1,0 0,0-1,2 1,0 0,-1 0,1 1,1-1,0 1,1 0,0-1,-5 1,0 0,1 0,1 0,1 0,0 0,0 0,4 0,0 0,1 0,1 0,0 0,1 0,0 0,-8 0,0-1,1 0,0 1,2 0,0 2,6 1,0 1,1 1,1 0,1 1,2 0,-8 0,2 2,2 0,2 0,1 0,-11 2,2 0,3 1,3 0,-15 2,5 0,5-1,21-3,3-1,6 1,-8 2,11 1,3 9,80-13,42-3,22-3,1-1,9-1,7-1,-26 1,3 0,4 0,1 0,2 0,-5 0,3 0,1 0,1 0,2 0,-1 0,7 0,1 0,0 0,2 0,0 0,1 0,-9 0,0 0,1 0,0 0,1 0,0 0,0 0,2 0,1 0,0 0,0 0,0 0,1 0,0 0,2 1,0-1,1 0,-1 0,2 1,-1-1,1 1,-10 0,0-1,1 1,0 0,1 0,-1 0,0 0,0 1,-1-1,1 1,-1-1,1 1,-1 0,1 0,-1 0,1 1,1 0,0 1,-1-1,1 1,0 0,0 0,0 1,0-1,-1 0,1 1,-1-1,0 1,1 0,-1 0,0 0,-1 1,0 0,0 0,-1 1,0 0,0 0,0 0,-1 0,0 0,8 0,1 0,-2 0,1 0,-2-1,1 2,-2-1,-4 0,-1 1,0 0,0 0,-1 0,-1-1,0 1,10 0,0 1,-1-1,-1 0,-1 0,-1 0,-6 0,-2-1,0 1,-2 0,-1-1,-1 1,7 1,-2 0,-1 1,-2-1,-2 1,8 1,-3 1,-2-1,-2 1,9 3,-3-1,-4 1,17 5,-9-1,-24-8,-10 1,4 14,-62-11,-53-3,-30-8,10-2,-8-3,-5 0,-1 0,-6 1,-4-1,-3 0,20 0,-3 0,-2 0,-1 0,-2-1,0 0,-9 0,0 0,-2-1,-1 0,-2-1,-2 0,17 0,-2 0,-2-1,0 0,-2 0,1-1,0 1,0 1,0-1,0 1,0 0,0 0,0 0,-1 0,0 0,-1-1,6 1,0 0,-1-1,0 1,-1-1,0 1,0 0,0-1,-1 1,-1 1,-2-1,1 0,-1 0,0 0,0 1,0 0,0 0,0 1,1 0,0 0,0 1,0 1,0-1,0 1,0-1,1 1,0-1,1 0,1 0,0 0,1 0,-1 0,1 0,0 0,0 1,1-1,-7 1,0 0,0 0,1 0,1 0,0 0,0 0,1 0,-9 0,1 0,0 0,1 0,0 0,1 0,1 0,4 0,-1 0,2-1,0 1,1 0,0 0,2 1,-8 0,1 1,0-1,3 1,0 0,3 0,-5 1,1 0,3 0,2 0,2 1,-7 0,2 1,4 1,3-1,-5 3,4 0,7 0,-18-5,26 7,53 10,72-15,39-7,-23 4,9 0,5 0,0 0,10-1,3-1,2 1,3-1,-8 0,2 0,2 0,1 0,2 0,-10 0,1 0,2 0,0 0,1 0,1 0,-9 0,0 0,1 0,0 0,2 0,-1 0,1 0,4 0,0 0,1 0,0 0,1 0,0 0,-1 0,2 0,0 0,0 0,0 0,0 0,1 0,0 0,-10 0,0 0,1 0,-1 0,1 0,0 0,0 0,0 0,1 0,0 0,0 0,0 0,0 0,0 0,0 0,0 0,10 1,0 0,1 0,-2 0,1 0,-1 1,0-1,-1 0,-1-1,0 1,-1 0,0 0,-1 0,0 2,-6 0,-1 0,0 2,-1-1,0 1,-1 0,0 1,10-1,-1 1,0 1,-1-1,-1 1,-2 0,12 1,-3 1,0-1,-2 1,-1 1,-6 0,-1 0,-1 1,-3 1,-1-1,8 3,-2 0,-3 0,-4 1,6 3,-5 0,-5 0,18 3,-13 2,-31-5,-15 3,-23 2,-109-5,3-16,-14-4,17 2,-6 0,-5 0,9 0,-3 0,-3 0,0 0,14 0,0 0,-2 0,0 0,-2 0,-8 0,-2 0,-1 0,-1 0,-2 0,12-1,-2 0,-1 0,0-1,-1 1,-1-1,-3 1,-2 0,0 0,0 0,0-1,0 0,2 0,0 0,-1-1,2 0,-1 0,0 1,1 0,0 1,0 0,1 0,1-1,2 1,-6 0,2-1,2 0,0 1,2-1,6 2,0 0,2 0,1 0,2 0,-8 0,1 0,3 0,1 0,-14 0,3 0,4 0,10 0,3 0,4 0,-17 0,8 0,18 2,17 7,33 14,59-12,30-7,-8 2,7 0,6-2,-4-2,5 0,2-2,3 1,-7-1,2 1,2-2,2 1,0 0,6 0,3 0,0 0,1 0,0 0,-12 0,1 0,0 0,1 0,-1 0,1 0,0 0,0 0,0 0,0 0,0 0,0 0,0 0,1 0,0 0,0 0,-1 0,-1 0,11 0,-1 0,0 0,-2 0,0 0,-5 0,0 1,-1 0,-1-2,-2 0,12-2,-2-1,-2-1,-3-1,-10 1,-3-1,-2 0,-1 0,15-3,-1 0,-4 1,-8 2,-2 1,-4 1,14-2,-6 1,-5 6,-31-2,-98-12,-19 1,-18-1,5-1,-8-2,-6 2,28 4,-4 1,-3 0,-1 0,-3-1,4 1,-4 0,-1-1,-1 1,0 0,1 1,1 1,1 0,0 0,0 1,-2 0,-1 0,-8 1,-1-1,-2 0,0 1,0 1,1 0,4 0,1 1,0 0,1 1,-2 0,1 0,-4 0,0 1,-1-1,1 1,1 0,1 0,6 1,0-1,1 1,2-1,0 1,3 0,-7 0,2 0,1 0,2 0,1 0,-11 0,1 0,1 0,4 0,11 0,1 0,2 0,3 0,-10 0,3 1,3 0,-24 3,7 0,22-4,15 3,25 7,106-10,11 0,16 0,-27 0,5 0,5 0,3 0,-5 0,4 1,2-1,2 0,0-1,6-1,1-2,2 0,1 0,1 0,-11 0,1 1,1-1,1 0,-1 0,1 0,-1-1,0 0,1 0,0-1,0 1,0 0,2-1,0 1,0 0,1-1,0 1,1 1,-11 0,1 1,1-1,-1 1,1 0,-1 0,-1 0,12-1,0 0,0-1,-1 1,-1 1,-1-1,-4 2,0-1,-1 1,-1-1,-1 2,-1-1,9 2,-1 0,-2 0,-1 0,-1 0,-8 0,0 0,-1 0,-3 0,-1 0,5 0,-2 0,-2 0,-1 0,16 1,-2 0,-5 0,13 2,-9 2,-22 0,-8 3,15 15,-41 0,-15 0,-55-2,-20-6,-31 3,32-13,-2-2,-3 2,0-2,-4-3,0 0,3 1,2 1,-2 0,2 3,-39 11,19 15,25 15,14 16,20 15,10 8,5 1,3 6,0-14,0 7,3-13,5-10,4 5,22-28,-8-26,-3-39,-15-36,-8-8,-8-7,-5 5,-10-6,10-4,5-3,6 5,2 2,0 17,0 6,0 6,0-7,-5 9,-11 1,-23 10,-30 12,-24 1,37 12,-4-1,-13-3,-4-1,-10 0,-4 1,24 4,-2 0,-1 0,-6 0,-1 1,-2 0,-11-1,-2 0,-2-1,19 3,-2-1,-1 1,-1-1,-12-3,-2 1,-2-1,0 2,13 2,-1 1,0 1,-2 0,0-1,-5-2,-1 0,-1 0,-1 0,0 1,-5 0,-1 1,0 0,-1 1,1 0,0 0,1 1,0 0,-1 0,0 0,14 2,0-1,-1 1,1 1,0-1,1 1,-13 0,1 0,1 0,0 1,0 0,1 1,-1 2,0-1,1 1,1-2,2 0,0-1,1 0,0-1,0 1,0-1,1 0,-1 0,0-1,1 1,0 1,0-1,0 1,1-1,-1 0,1 0,0 0,-1 0,1 0,0 0,-1 0,1 1,-1-1,0 1,1-1,-2 0,0 0,1 0,-1-1,0 2,-2-1,1 1,-1-1,0 2,0-1,-1 2,0 0,0 0,0 0,1 0,2 0,0 0,1 0,0 0,0 0,2 0,-1 0,1 0,1 0,1 0,-12 0,2 0,1 0,-1 0,-3 0,0 0,1 0,3 0,10 1,1-1,3 1,-1 0,4 0,1 0,1 2,2 0,-18 2,2 2,3 1,11 1,3 1,2 2,-20 8,5 1,13-2,5 1,11-2,3 3,-32 25,16-5,35 24,11-11,51 3,50-3,3-27,16-5,-15-3,7-1,3-1,-14-4,4 0,1-2,1 1,5 0,1 0,2-1,1 1,-12-3,1 0,1-1,0 1,0-1,-1 1,0-2,0 1,0 0,0-1,1 0,0 0,0 0,0 0,-2-1,15 0,0 0,-2-1,-1 1,-5-1,-2 1,0-1,0-1,-4 1,0-1,0-1,-3 1,15 0,-3 0,-3-2,-15-1,-4-1,-2-1,15 1,-7 0,18 0,-31 0,-78-33,-46-6,2 12,-11 2,-22 7,-7 5,29 5,-2 1,0 2,-6 1,-1 2,-1 0,-2 1,-2 0,0 1,-2-1,-1 1,0 1,0-1,1 1,-1 0,3 0,-1 1,2 3,3 3,1 4,1 1,3 3,1 3,2 1,-25 7,8 5,17 2,6 1,13-7,10 4,6 45,20-7,33 15,20-49,13-5,17 6,9-4,11-6,5-5,-22-8,3-1,-1-2,-1-1,0-2,-1-3,-1-3,0-3,0 0,2 1,-1 0,-1 0,31 2,-2-4,-10-3,-2-5,-8-3,-5-5,-19 1,-6-5,16-40,-31 6,-24-14,-45 36,-19 4,-22-11,-12 4,11 12,-6 3,-6 2,4 4,-5 2,-3 1,2 2,1 1,0 0,-1 3,0 1,13 2,-2 2,0 1,1 1,1-1,-14 0,1 0,1 1,3-1,10 1,3 0,0 0,2 0,-19 0,2 0,4 0,18 0,3 0,3 0,-21-1,10 2,3 12,41 10,91 1,-7-8,10-2,31-3,10-3,-22-3,4 0,1 0,-12-2,1 1,1-1,0 0,0 1,1 0,0 0,-2-1,21 2,-2-2,-1 0,-2-3,-1 0,-3 0,-10 0,-3 0,-1 0,-5 0,-1 0,-4 0,18-2,-6-1,-23-3,-6-4,20-18,-44-26,-25-8,-45-16,-15 38,-17 5,5 5,-7 2,-4 1,13 9,-3 2,-2 1,-1 0,-7-2,-2 1,-1 1,0 1,2 2,1 2,-1 1,0 1,-1 1,-2 1,2 1,2 0,-18 0,4 0,2 2,11 2,3 2,4-1,-13 0,9 0,15-3,27 6,103 20,8-11,0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9T21:26:01.47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1 399,'59'-73,"0"0,1 0,-4 21,3 7,4 10,2 13,5 9,1 4,7 6,3 4,0 1,3-2,0 0,3 0,-14 0,3 0,0 0,1 0,3 0,0 0,2 0,1 0,7 0,3-1,1 1,0 1,-14 1,0 1,1 0,1 0,0 2,4 0,0 1,1 1,0-1,0 1,1-2,1 0,-1 1,1-1,1 2,2 1,0 2,1 0,0-1,1 0,1 0,1-1,-1-1,2 1,0-1,-14 0,0-1,1 0,0 1,0-1,0 1,2 0,0 0,1 1,-1-1,1 1,0-1,0-1,1 1,0 0,0-1,-1 0,1 0,-2 0,-1 0,1 0,-1-1,1 0,-1 1,0-1,1 1,0-1,-1 0,0 0,-1 0,12 0,-1 0,0 1,-1-1,0 0,-3-1,-1 1,0 0,-1-1,0 1,-2-1,0 0,0 1,-2-1,-1-1,14 1,-3 0,-1 0,-1 0,-8 0,-1 1,-2 0,-1-1,17-1,-2-1,-4 1,-12 0,-3-1,-1 0,-7-1,-1-1,-4-1,12 1,-5 0,-13 0,-8 0,-4 0,-69 0,-39 0,-23 0,-2 0,-11 0,-3 0,16 0,-3 0,-3 0,-1 0,8 0,-1 0,-3 0,0 0,0 0,-4 0,-1 0,-1 0,-1 0,0 0,10 0,-2 0,1 0,-1 0,0 0,0 0,2 0,1 0,-1 0,0 0,1 0,-1 0,0 0,-1 0,0 0,0 0,2 0,1 0,-9 0,2 0,0 0,2 0,1 0,-14 0,1 0,2 0,3 0,11 0,2 0,2 0,1 0,-17 0,3 0,3 0,15 0,3 0,3 0,-20 0,8 0,25 0,8 0,5 0,82 0,33 0,18 0,13 0,-11 0,7 0,4 0,-13 0,2 0,3 0,-1 0,2 0,0 0,1 0,1 0,-17 0,1 0,0 0,0 0,1 0,4 0,1 0,0 0,0 0,0 0,-3 0,0 0,0 0,0 0,0 0,1 0,1 0,0 0,0 0,-1 0,0 0,-1 0,1 0,-1 0,-1 0,16 0,-1 0,0 0,0 0,0 0,1 0,-2 0,-1 0,-7 2,-1 1,-2-1,-2 2,13 0,-2 1,-4 1,-5 2,-3 2,-4 1,12 3,-7 3,-4-2,-35 0,-124 9,17-17,-13-4,-7 0,6-1,-6 0,-5-1,-2 0,0 0,-4 0,-2 0,-1-1,-1 1,-1-1,10 0,0 0,-2 0,0 0,1 0,2 0,-14 0,1 0,1 1,1 0,1-1,3 2,0-1,1 1,2-1,1 1,-11 0,2 1,3-1,1 2,12-1,1 0,2 1,4 1,-8 2,4 1,4 0,-19 3,10 1,23-3,16 6,32 16,83-16,1-8,13-4,-3-2,9-1,2-1,-18 1,2 0,0 0,2 0,4 0,1 0,0 0,2 0,2 0,1 0,1 0,0 0,2 0,0 0,0 0,0 0,-1 0,-1 0,1 0,-1 0,-3 0,-1 0,0 0,-1 0,-2 0,-2 0,0 0,-2 0,16 0,-1 0,-1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9T21:26:06.22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1,'0'56,"0"1,0 4,0 2,0 7,0 2,0 1,0 1,0-2,0 0,0-5,0-2,0-3,0-1,0-5,0-3,0 32,0-16,0-35,0-3,0-103,0 23,0-8,0-2,0-11,0 16,0 31,0 33,3 18,5 27,7-4,16 11,4-21,7 1,7 5,0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9T21:26:07.66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98 1,'-52'26,"11"38,37 5,8 9,-4 0,0 1,0 3,0-1,1-6,3-1,3-3,2-2,0-11,5-3,24 30,-14-26,-4-66,-17-42,7-47,-9 39,-2-2,1 6,0 1,0 1,0 1,0-48,0 13,10 10,45-2,-18 34,0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9T21:26:08.72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0,'16'84,"0"-1,1 0,4 0,1 0,-1-1,-5-2,-3 0,7 0,13 3,6-1,0 3,-9-13,1 0,-1 1,0-1</inkml:trace>
  <inkml:trace contextRef="#ctx0" brushRef="#br0" timeOffset="1">326 4016,'25'46,"1"0,5 47,-21 3,-9-46,-2 0,1 3,0 0,-1 4,2 2,7 3,5 2,7 10,7 2,9 6,0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9T21:26:09.83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0,'0'59,"0"1,-1-5,2-2,12 35,10-11,-10-36,29 1,-22-94,11-25,-15 29,-3-2,-8-5,-3 1,6-28,-5 110,0 18,1 11,4 34,2 9,0-20,1 3,2 2,1 3,2 1,8 2,5-10,5 2,5-1,1 0,6-5,-1 0,1 1,0-1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6T19:48:26.460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236016.625"/>
      <inkml:brushProperty name="anchorY" value="-249375.1875"/>
      <inkml:brushProperty name="scaleFactor" value="0.5"/>
    </inkml:brush>
  </inkml:definitions>
  <inkml:trace contextRef="#ctx0" brushRef="#br0">1 0 24575,'0'0'0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9T21:26:10.89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1 147,'67'-19,"1"0,-2 1,-4 5,16 13,-3 0,-14 0,7 10,-30-7,6 17,-49 9,-26 25,-28 18,12-24,-2 2,3 1,2 1,6-1,4 1,7 0,5-1,7-1,4-2,-2 27,31-13,21-31,12-13,34-26,-12-30,-4-32,-22 3,-24-10,-10 4,-60 37,-30 5,-21 21,36 13,0 10,12 10,5 10,3 11,7 5,7-2,7 2,-3 43,11-63,13-65,0-13,0-8,0-9,0-5,0-14,0 0,0 12,0 2,0 0,0 2,4 12,3 6,8-6,16 26,10 80,-11-2,2 7,10 14,4 3,-8-15,2 2,6-2,13 7,5-2,4 1,-12-12,1-1,0 1,0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9T21:26:11.94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48 228,'-9'89,"1"0,-1 1,1-6,0-1,3-8,5-2,0-6,0-6,0-1,0-1,0-2,0 30,0-9,0-27,3-84,5-52,-7 27,0-5,3-17,0-3,-2 4,-1-2,-1-8,0 0,0 11,0 2,0 1,0 3,0 10,0 2,0 8,0 4,0-17,0 63,0 71,0-8,0 7,0 23,0 4,0 4,0 1,0-3,0-1,0-11,0-2,0-12,0-3,0-12,0-4,0 18,0-91,2-59,1 15,2-6,5-11,3-2,6-1,1 0,-4 6,-1 4,-3 10,-1 6,2-24,-13 39,0 55,0 38,0 36,0 5,0-39,0-1,0 27,0-7,0-27,0-61,0-36,0-1,0-6,0 8,0 1,0 0,0 3,0-26,0 29,0 99,0 38,0-8,0 9,2-13,0 8,1 3,0-3,0-8,1 0,-1-1,0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9T21:26:13.02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1 292,'36'66,"0"0,-2-7,-3-2,7 28,3-13,-10-3,0-9,-18-14,-2-66,-11-42,0 5,0-8,0-14,0-4,0 0,0 1,0 3,0 3,0 20,0 4,0-25,0 82,0 80,0-1,0 10,0-26,0 3,0 1,0 7,0 1,0 1,0 1,0-1,0 1,0 0,0 0,0-1,-1-1,1-1,1 2,1 3,2 2,0-1,0 1,0 0,1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9T21:26:17.59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887 476,'58'-64,"-1"-1,0 1,1-1,2 5,3 0,1 9,1 16,6 24,0 16,4 1,13-5,4-1,4 2,-11-1,4 1,2 0,0 0,3 1,0 1,2 0,1 1,-11 0,2 1,0 0,2 1,-1 0,5 0,1 0,0 0,1 0,1 1,-10-1,0 0,1 1,0 0,1 0,-1 0,-1 1,0 0,0 0,0 0,1 0,2 0,6 1,2-2,0 1,1 0,0 0,-1 1,-3 0,0 0,-1 1,1-1,0 1,1-2,-11 0,1-2,0 1,1-1,0 1,-1-1,0 2,13 1,0 0,1 1,-2 0,0 0,-2 0,-5-1,-1 1,-1-1,0 1,-1-1,-1 0,-2 0,0-1,-1 1,0-1,-1 0,-1 1,10 1,0 0,-2-1,-2 1,-1 0,9 1,-2-1,-2 1,-3-1,13 2,-3 0,-6 0,-17-2,-3 1,-5-1,14 0,-9 1,9 11,-77-10,-85-5,14-6,-10-2,-1 0,-9 0,-3 0,11 0,-2 0,-3 0,-1 0,-10 0,-3 0,-1 0,-3 0,13 0,-2 0,-1 0,-2 0,-1 0,7 0,-1 0,-1 0,-1 0,-1 0,0 0,-7 0,0 0,-2 1,0-1,0 0,0-1,12 0,0 1,0-2,0 1,0 0,0 0,0-1,0 1,0 0,1 0,-1 0,1 0,0 0,0 0,-12-1,0 1,0-1,1 1,0 0,1 0,4 1,0-1,2 1,-1 1,2-1,0 0,3 0,1 0,1 0,0 0,2 0,1 0,-9 0,1 0,2 0,1 0,2 0,-12 0,2 0,3 0,2 0,9 0,2 0,3 0,2 0,-7 0,4 0,3 0,-23 0,8 0,24 0,12 0,22 0,88 0,6 0,13 0,-2 0,8 0,4 0,-5 0,3 0,3 0,2 0,7 0,2 0,2 0,3 0,-9 0,2 0,3 0,0 0,0 0,-13 0,0 0,1 0,0 0,1 0,2 0,7 0,1 0,1 0,1 0,1 0,-1 0,-11 0,0 1,0-1,1 1,0 0,0 0,0 0,2 0,1 1,1-1,-1 1,1 0,-1 0,0 1,1 0,0 1,-1-1,1 1,-1 1,1-1,-1 1,1 1,-1-1,0 1,1 1,-1-1,-1 0,-1 0,-3-1,-2 0,0-1,0 1,0 0,-1 1,-1 0,12 2,-2 1,1 0,-1 1,-1-1,0 0,-4-2,1 0,-2 0,1-1,-2 1,-1 0,9 2,-1 1,-1-1,-2 1,0-1,-9-2,0 1,-1-1,-2 0,-1 0,12-1,-1 0,-3 0,-3-1,9 0,-4-1,-5 0,19 0,-10-1,-18 0,-32-3,-94-5,-28-1,-18-1,10 0,-7 0,-6-2,24 1,-5-2,-2 1,-3-1,0 0,4 2,-2 0,-1 0,-2 1,0-1,-1 1,-4 0,-2-1,0 1,-1 0,-1 1,-2 0,7 0,-2 1,-1 1,0-1,-1 1,-1 0,1 1,-2 0,0 0,-1 1,0 0,0 0,-1 0,-1 0,10 1,-1 0,0 0,-1 0,0 0,-1 0,1 0,-1 1,-3-1,-1 0,0 1,0 0,-1 0,1-1,0 1,0 0,0 0,0 0,1 0,-1 0,0 0,1 0,-1 0,0 0,0 0,-1 0,0 0,0 0,0 0,1 0,0 0,2 0,5 0,1 0,1 0,0 0,1 0,-1 0,1 0,0 0,-12 0,0 0,0 0,1 0,0 0,1 0,0 0,6 0,1 0,0 0,0 0,1 0,0 0,1 0,2 0,-1 0,1 0,0 0,1 0,1 0,1 0,-6 0,1 0,0 0,2 0,1 0,1 0,-7 0,0 0,3 0,1 0,3 0,-4 0,3 0,2 0,3 0,-14 0,3 0,6 0,-12 0,10 0,14 1,19-2,42-2,49-1,31-2,1-1,9-1,8 0,3 1,8 1,5 0,3-1,-21 1,2 0,3-1,1 0,1 1,1-1,-6 2,1 0,1 0,1 0,1-1,0 1,1 0,5 0,0-1,2 1,0-1,1 1,1-1,1 1,-5-1,2 1,1-1,1 0,0 1,1-1,0 1,1 0,-8 0,0 0,1 1,1-1,0 1,0 0,0 0,0 0,1 0,2 1,0-1,0 1,1 1,-1-1,1 0,0 1,0-1,0 0,0 1,1-1,0 0,0 0,0 1,-1-1,1 1,0-1,-1 1,0 0,0 0,-1 0,1 1,-1-1,1 1,-1-1,1 0,-1 1,2-1,0 0,0 0,1 0,-1 1,0-1,0 0,-1 1,-1-1,-4 1,-1-1,0 1,0 0,-1-1,0 1,-1 0,0 1,0-1,8 0,-1 1,-1 0,1 0,-2 0,0 1,0-1,-2 0,6 0,0 0,-1 0,-1 0,-1 0,-2 0,-1 0,4 0,-1 0,-2 0,-2 0,-1 0,-2 0,5 0,-2 0,-2 0,-3 0,-4 0,1 0,-4 0,-3 0,-5 0,7-1,-5 1,-10 1,30 7,-72-1,-73 2,-42-2,13-4,-10-1,-6 1,6 0,-6 2,-4 0,-2 0,8-2,-3 0,-1 0,-3 0,-1 0,7 0,-1 0,-2 0,-1 0,-1 0,-1 0,8 0,0-1,-1 0,-1 1,-1-1,0 0,-2 0,7-1,-1 1,-1-1,-1 1,0-1,-1 0,0 0,-1 0,5-1,0 1,-1-1,0 0,-1-1,1 1,-1 0,0 0,1 0,0 0,0 0,0 0,0 1,0-1,0 0,0 1,0-1,-1 0,-3 1,0 0,0 0,0-1,-1 1,1 0,-1 0,0 0,0 0,-2 0,0 0,0 0,-1 0,1 0,0 1,0-1,0 0,1 1,3-1,0 0,0 1,1-1,0 1,1-1,-1 1,2 0,-1 1,-6 0,0 1,1-1,0 1,1 1,0-1,1 0,1 0,-7 0,1 1,0-1,1 1,2-1,0 0,3 1,-5 0,3-1,1 1,1 0,0 0,2-1,5 0,0 0,1 0,1 0,1 0,2-1,-4 2,1-1,2 1,2-1,1-1,-7 0,2-2,3 1,3 0,-5 1,5 0,5-1,-5-2,11 0,4 0,128 0,25 0,21 0,-31 0,7 0,4 0,3 0,-5-2,4 0,2-1,3 0,1 0,-4-1,2 1,2-1,1-1,1 1,1 0,-8 1,0 0,1 0,0 0,2-1,0 1,1-1,-7 1,1-1,1 0,0 0,1 0,-1 0,1 0,-1 0,0 1,-1 0,1 0,-1 0,1 0,0 0,1 1,1-1,-4 1,0 0,1 0,1 0,0 1,0-1,-1 1,1-1,-2 1,10-1,-1 0,0 1,0 0,-1-1,1 1,0 0,0 0,-9 1,0 0,1 0,-1 0,1 0,0 0,-1 0,0 0,-1 0,10 0,0 0,-1 0,0 0,0 0,-1 0,0 0,-1 0,-5 0,0 0,0 0,-1 0,-1 0,0 0,0 0,0 0,10 0,0 0,0 0,-1 0,-1 0,1 0,-2 0,-2 0,-1 0,-1 0,0 0,0 0,-2 0,-1 0,7 0,-1 0,-1 0,-1 0,-2 0,0 0,9 0,-1 0,-1-1,-2 2,-2-1,-7 2,-2-1,-2 2,0-1,-3 1,11 0,-3 0,-2 1,-3 1,12 1,-5 1,-6 1,10 3,-18 1,-30 1,-106-6,-47-4,35-2,-7-1,-5 0,-4-1,11 1,-4 0,-3 0,-3 0,0 0,0 0,-5 0,-1 0,0 0,-2 0,-1 0,-2 0,6 0,-1 0,-2 0,0 0,-1 0,-1 0,0 0,6 0,1 0,-2 0,0 0,-1 0,0 0,0 0,-1 0,-4 0,-1 0,0 0,-1 0,0 0,-1 0,1 0,0 0,0 0,1 0,-1 1,0-1,1 0,-1 1,-1-1,1 1,8-1,0 1,0 0,-1 0,0 0,1 0,0 0,1 0,0-1,-5 1,1 0,0-1,1 1,0-1,0 1,-1 0,0 0,-3 0,-1 0,-1 1,1 0,-1 0,1 0,1 1,2-1,5 1,2-1,0 1,1 0,0 1,1-1,-1 1,1 0,-10 1,-1 0,1 1,0 0,1 0,1-1,2 1,-6-1,1-1,1 1,1-1,2 1,0 0,-8 1,1 0,2 1,1-1,3 0,-7-1,2 0,3 0,2 1,10 1,2 0,3 2,3-2,-5 2,4-2,6 1,-10 0,9-1,-20 3,104-10,37 0,22 0,-1 1,8 0,7-3,2-1,7-3,4-1,3 0,-21 1,3 0,2 0,1-1,1 0,1 1,6-1,0 1,2 0,1-1,1 1,2-1,-6 0,1-1,2-1,1 1,0 0,1 0,0 2,-11 0,1 2,1 0,-1 0,1 0,1 0,0 0,0 0,6 0,0-1,1 0,0 0,1 0,-1 0,0 0,-1 1,-3-1,0 0,0 1,-1-1,0 0,1 1,0 0,1-1,3 1,0 0,1 0,0 0,1 1,-1-1,-1 0,0 0,-3 1,-1-1,0 0,-1 0,1 1,-1-1,1 1,0 0,1 1,0-1,0 1,1 0,-1 0,0 1,-1-1,-1 1,8-1,0 0,-1 0,-1 1,0-1,-1 1,0 0,-6 1,0 0,-1 0,0 0,-1 0,-1 0,-1 0,8 0,0 0,-2 0,0 0,-3 0,-1 0,4 0,-1 0,-2 0,-2 0,-3 0,10 0,-2 0,-3 0,-4 0,6 0,-4 0,-5 0,31 0,-32 0,-69 0,-67 0,-47 0,18 0,-12-1,-8 1,-3-1,22 0,-4 0,-2 0,-2 0,-1-1,-1 0,5 0,-1-1,-2 0,0-1,-2 1,-1-1,0 0,2 0,-1-1,-1 0,-1-1,0 1,-1 0,-1 0,1 1,7 1,0-1,0 1,0 0,-1 1,0-1,-1 1,-1-1,0 0,3 1,-1-1,-1 1,0-1,0 0,-1 1,0 0,0 0,0 0,1 0,0 1,0 0,1 0,-1 0,0 0,0 1,0-1,1 1,-1-1,0 0,0 1,-1-1,1 0,-1 0,0 0,0 0,1 0,1 1,0-1,0 1,-3-1,0 1,0 0,1 0,0 0,1 0,0 0,0 0,1 1,-9-1,0 1,0 0,1-1,0 1,1 1,1-1,1 0,-6 1,1 0,1 0,0 0,2 0,0 1,0 0,6 0,0 1,0 1,1-1,1 1,1 0,1 0,-6 0,0 0,2 1,1-1,2 1,2 0,-3 1,1 1,3 0,1 0,2 0,-9 2,2 1,2-1,5 0,-7 1,5-1,5 0,-25 6,16-1,25-2,115-3,32-8,20-4,-33 2,5 0,3 0,3 0,-3 0,1 0,4 0,1 0,2 0,-2 0,1 0,3 0,1 0,1 0,0 0,-6 0,1 0,1 0,1 0,0 0,0 0,1 0,2 0,0 0,1 0,0 0,0 0,1 0,0 0,2 0,1 0,0 0,0 0,1 0,-1 0,0 0,0 0,-1 0,1 0,0 0,-1 0,1 0,0 0,0 0,0 0,0 0,0 0,1 0,-2 0,1 0,-2 0,1 0,-1 0,-1 0,1 0,0 0,-1 0,-1 0,0 0,1 0,-1 0,-1 0,0 0,-1 0,11 0,-1 0,-1 0,0 0,-1 0,-1 0,-3 0,0 0,-1 0,-1 0,0 0,-1 0,11 0,1 0,-2 0,-2 0,-2 0,-9 0,-2 0,-2 0,0 0,-3 0,11 0,-3 0,-1 0,-5 0,8 0,-4 0,-6 0,12 0,-12 0,0 0,-122 0,-34 0,2 0,-10 0,-6 0,15 0,-4 0,-4-1,-3 1,-1-1,3 0,-3 0,-2 0,-1 0,-2-1,0 0,6 0,-2-1,0 0,-2 0,0-1,-1 0,0 0,-5-1,-1-1,-1 0,-1 0,0 0,0 1,-1 0,9 1,0 1,-1 0,0 0,0 0,-1 1,0-1,-1 1,6 0,-1 0,-1 0,0 0,0 0,0 1,0-1,1 1,0-1,-6 1,1 0,1 1,-1-1,1 0,0 1,-1 0,0-1,-2 1,0 0,0 0,-1 0,1 0,0 0,1 0,1 0,-6 0,1 0,1 0,1 0,0 0,1 0,0 0,5 0,0 0,0 0,2 0,0 0,0 0,2 0,-8 1,0-1,1 0,1 0,2 1,2 0,-6 0,3 0,1 1,1 0,2 0,-14 0,2 1,2 0,3 2,14-1,3 2,1 0,4 1,-11 0,3 2,6 1,-10 3,7 4,14 4,7 5,-20 28,15 16,5 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9T21:27:53.85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1413 373,'91'25,"-1"1,-12-8,-1-5,-1-5,0-3,0-1,3 0,16 2,6 3,-26 1,3 1,1-1,3-2,2-2,2 1,10 3,3 0,0 1,-22-4,-1 0,2 0,1 0,6 2,3 1,0 0,-1 0,-2-1,0 0,0-1,0-1,1 0,-1-1,1-1,-2 1,-5-1,-1 1,-1 0,1 0,0 0,0-1,-1 1,-1 0,17 1,-2 0,-1 0,-4-2,-1 0,-1 0,-8 2,-2 0,-2 0,23 1,-5-1,-12-1,-4-2,-10 1,-4-2,28 0,-26-3,-21 0,-62 0,-64 0,10 0,-10 0,11-2,-6-1,-3 0,11 1,-4 1,0-1,-2-1,-2 0,0-1,-2-1,0 2,-6 0,-1 1,-1 1,1-1,-1 0,0 0,-1 0,1 0,-3 2,0 0,0 0,0 0,1 0,0 0,-1 0,2 0,-1 0,1 0,1 0,-1 0,0 0,1 0,0 0,0 0,1 0,0 0,0 0,0 0,2 0,0 0,0 0,0 0,-1 0,1 0,0 0,1 0,6 0,1 0,0 0,2 0,-20 0,1 1,3-2,13 1,2-1,4 0,-22-2,6-2,21 0,7-3,-16-15,37 0,69 10,65 5,-21 6,8 2,-6-1,6 1,4 1,-12-1,3 0,1 0,2 0,8 0,2 0,1 0,2 0,6 0,2 0,1 0,-2 0,-3 0,0 0,-1 0,1 0,3-1,1 1,0 0,0 1,-1-1,1 0,-1 1,1 0,-17 0,0 1,1 0,-1 0,-1-1,17 0,-1-1,-1 1,0-1,-1 2,0 0,0 0,-1 0,-2-1,0 0,-1-1,0 1,1-1,0 0,-1 0,-2 0,-8 0,-2 0,-1 0,-1 0,18 0,-2 0,-3 0,-11 0,-2 0,-3 0,18 0,-6 0,-17 0,-12 0,-21 0,-106-21,2 6,-11-1,9 1,-5-1,-4 1,-11-1,-3 0,-2 1,19 4,-1 0,-1 1,-1 1,-3 2,0 1,-2 0,-1 2,-4 0,-1 0,-2 2,0-1,13 1,-1 0,-1 1,0-1,0 1,-2 0,0 1,-1-1,0 1,0 0,-4-1,0 1,0 1,-1-1,1 0,0 0,-1 0,1 0,0 0,0 0,-1-1,1 1,-1 0,1 0,1 1,4 0,0 1,2 1,-1 0,1 1,-19 1,1 0,0 1,2 1,8-1,2-1,0 2,2 1,6 0,1 2,1 0,2 0,-15 2,2 1,5 1,-17 9,7 0,12-4,7-2,21-1,6-1,-13 11,50-13,72-3,-12-9,8-2,31 1,10 0,-18 0,5 0,3 0,-10 0,4 0,2 0,0 0,8 0,1 1,1-1,2-1,-12 1,0 0,1-1,1 1,1-1,4 0,0-1,1 0,1 0,-1 1,2 0,0 1,0 0,1-1,0 0,-12 0,-1 0,2 0,-1-1,0 1,-1 0,14 0,0 0,-1 1,0-1,0 1,1 0,0 0,-1 0,0 0,-2 0,-6 0,-1 0,0 0,-1 0,-1 0,0 0,-1 0,0 0,-1 0,-1 0,15 0,-1 0,0 0,-1 0,1 0,0 0,-1 0,-3 0,-7 0,-2 0,-1 0,-2 0,21 0,-3 0,-3 0,-9 0,-3 0,-1 0,-8 0,-1 0,-4 0,17 1,-7 1,-14 2,-6-1,29 0,-75 7,-60-17,-6-4,-10-2,2 4,-6 1,-3-3,-15-6,-3-2,-2 1,17 5,-2 1,0 1,-2 0,-4 1,-1 0,-2 1,-1 0,-10 0,-2 1,-1 0,-2 2,16 2,-2 0,-1 2,-1-1,0 0,-6 0,0-1,-2 0,0 0,-1 1,14 1,0 1,-1 0,0 0,0 0,-1 0,-2-1,0 1,-1-1,0 1,0 0,0 0,-2 0,0 1,-1 0,0 1,1-1,1 0,2 0,0 0,0 0,2 0,-1 0,2 0,-12 0,1 0,0 0,2 0,0 0,5 0,0 0,1 0,2 0,2 0,-5 0,2 0,2 0,2 0,-20 0,2 0,5 0,19 0,4 0,4 0,-12 0,8 0,-21 0,57 0,94 0,46 0,-25 0,6-1,6 2,-1 1,5 0,2 1,0 0,1 1,-1 0,2 0,2 0,-11-2,3 0,0 0,2 0,1 0,-12 0,2-1,1 0,0 1,0-1,0 0,1-1,1 1,-1-1,1 1,1-1,0 0,4 0,1 0,0 0,1 0,0 0,0 0,3 0,0 0,0 0,1 0,0 0,-1 0,0 0,1 0,0 0,-1 0,0 0,0 0,-3 1,1 1,-1-1,0 1,-1 0,0 1,-3-1,0 0,0 1,-1 0,0 0,0-1,-2 0,-2 0,1 0,0 1,-1-1,0 0,0 0,0 1,0-1,0 1,-1 0,-1-1,11 1,0 0,-2 0,0 0,-3 1,-8 0,-1 1,-1 0,-2 0,-1-1,10 1,0-1,-3 0,-3 1,10 2,-5 2,-3-2,16 1,-7 2,-15 5,-9 1,16 10,-38-5,-47-6,-78-4,3-10,-12-2,7 1,-6 0,-3 0,11 0,-3 0,-1 0,-2 0,-12 0,-2 0,-2 0,-1 0,17 0,-1 0,0 0,-2 0,0 0,-6 0,-1 0,0 0,-1 0,-1 0,-2 0,-1 0,0 0,0 0,-1 0,15 0,1 0,-1 0,0 0,-1 0,0 0,-2 0,-1 0,0 0,0 0,0 0,0 0,-1 0,1 0,0 0,0 0,0 0,1 0,2 0,0 0,1 0,0 0,0 0,1 0,-13 0,0 0,1 0,1 0,0 0,6 0,0 0,0 0,2 0,1 0,-16 0,3 0,1 0,2 0,11 0,2 0,1 0,2 0,-18 0,2 0,4 0,13 0,3 0,4 0,-21 0,8 0,17-2,15 4,27 8,111-5,4 2,15 2,-15-5,6 0,5 0,-10 0,4 0,3 0,1 0,-13-1,0-1,2 0,1 0,0-1,5 0,0-1,1 0,1-1,2 1,-9 0,2 0,0 0,1 0,0 0,1 0,1 0,0 0,1 0,0 0,1 0,0 0,-7 0,1 0,1 0,0 0,1 0,-1 0,-1 0,-1 0,-1 0,1 0,-1 0,0 0,0 0,0 0,0 0,-1 0,0 0,0 0,0 0,-1 0,0 0,10 0,0 1,0-1,-1 0,-1 0,0-1,-3 0,0 0,-1-1,-1 0,0 0,-2 0,9-1,-1 0,-1 0,-1-1,-2 1,-5 1,-1-1,-1 1,-1-1,-3 1,7-2,-2 0,-2 0,-1 0,16 0,-2 0,-4-1,-16 0,-3 0,-2 0,22-1,-6 1,-22 5,-4 0,32 0,-76 0,-83 0,-17-9,-15-5,9 2,-6-1,-5-1,13 3,-3 0,-2-1,-3 0,9 0,-1 0,-2-1,-2 0,0 1,10 3,-1 0,-1 1,-1-1,-1 1,1 0,-5-2,-1 1,0 0,-1-1,0 2,-2-1,-4 2,-2 0,0 1,0-1,0 2,0-1,3 0,0 1,0 0,1 0,-1 0,1 0,0 0,1 1,0-1,0 1,1 0,-1 0,0 0,1 0,-1 0,0 1,2-1,0 0,6 0,0 0,2 0,-1 0,0 0,-1 1,-4-1,-1 0,0 0,0 0,1 0,0 0,2 0,1 0,1 0,-1 0,1-1,-1 1,1-1,-1 0,0-1,0 1,1 0,-1 0,3 0,0 1,0 0,1 0,-1-1,1 1,-14-2,0 0,0-1,1 1,1 0,5 1,1 0,1 0,0 1,2 0,5 0,1 1,0 0,2 0,0 0,-16-1,1-1,1 0,3 1,10 2,3 0,0 0,2 0,-20 0,1-1,4 1,13 1,2 1,3 1,-18-1,7 0,19 0,4 0,-27 0,51 0,85 0,36 0,-1 1,10 0,-19 1,8 0,4 0,0 0,7 0,1 1,2-1,1 1,-14 0,0 0,0 1,2-1,2 0,8-1,2 1,2-1,0 0,1-1,-13 0,0-1,1 0,1 0,-1-1,1 1,1 0,1 0,-1 0,1 0,1 0,0 0,4 0,1 0,1 0,-1 0,0 0,0 0,-5 0,0 0,0 0,-1 0,1 0,0 0,2 0,0 0,1 0,0 0,-1 0,0 0,-3 0,0 0,0 0,-1 0,-1 0,0 0,-4 0,0 0,0 0,-1 0,-1 0,0 0,11 0,0 0,-1 0,-1 0,-1 0,-5 0,0 0,-2 0,-1 0,-2 0,8 0,-3 0,-1 0,-3 0,16 0,-2 0,-7 0,14 0,-9 0,-18 0,-15 0,-31 0,-85 0,-13 0,-13 0,5 0,-6 0,-3 0,10-1,-3 0,-3 0,-1-1,-12-1,-4-1,-1 0,-1 0,15 1,-1 0,0 0,-2 0,0-1,-6-1,-1-2,-1 0,0 1,0 0,2 2,0 0,1 2,-1-1,0 1,-1-1,-1 2,0-1,0 1,2 0,4 0,1 0,0 1,1 0,1-1,4 1,1 1,1-1,0 0,0-1,-16 0,1-1,0 0,2 0,7 0,0 0,2 0,0 0,3-1,1 1,0-1,1 1,1 0,0 0,1 0,1 0,-18-2,1 0,1-1,-1-2,0-1,1 0,5 1,1 0,1 0,4 1,0 1,3 1,7-1,1 2,2 0,-23 3,4 0,19 0,5 0,11 0,3 0,-26 0,83 0,46 0,2 6,9 4,0-1,6 2,2 0,6 0,1 1,4 1,-12 0,3 1,1 0,2-1,9-1,2-2,2 0,1-1,-12-1,1 0,1 0,1-1,1 1,3-1,1 1,1-1,1 0,-1 0,3 1,1 0,0 0,0 0,1-1,1-1,1 0,1 0,0-1,0 0,1 0,1 0,0-1,0 1,1-1,-15 0,1-1,0 0,0 0,1 0,-1 2,0 0,0 2,1 0,-1 0,0-1,1 1,0-2,1 0,0 0,0 0,-1 0,1 1,0 0,-1 0,1 1,0-1,-1 1,1-1,0 0,0 0,1 0,-1 0,0 0,0 0,-1 1,-1-1,0 0,1 1,-1-1,0 1,0 0,0 0,-1 1,1-1,-1 1,0-1,15 1,-1 0,0 0,0 0,-1-2,1 1,0-2,0 0,-1-1,0 1,-3 0,0 0,0 0,-1-1,-1 0,-4 0,-1 0,-1-1,0 1,0 0,-1 0,0 1,0 0,-2 0,0-1,12 0,-1-1,-1 0,0 0,1-1,1 0,-2 0,0-1,-7 0,-1 0,0 0,-2-1,-4 0,0 0,-1 0,-1 0,20 0,-2 0,-1 0,-9 0,-1 0,-1 0,-3 0,-1 0,-1 0,-6 0,-1 0,0 0,-4 0,-1 0,-1 0,21 0,-4 0,-8 0,-3 0,-12 0,-4 0,29 0,-49 0,-111-10,28 1,-6 0,-33-2,-6-2,-1-9,-2-2,24 10,-1 2,-2-1,-5-1,-2 0,-1 1,-7 0,-1 0,-2 0,-5 1,-1 0,-1 0,24 3,-1-1,0 0,1 1,-22-3,1 0,0 2,3 2,-1 0,3 1,6 0,2 0,1 0,1 2,1-1,1 2,2 0,1 0,2 1,6 3,1 0,1 0,-29 0,4 0,16 0,3 0,4 0,2 0,10 0,4 0,-31 0,21 0,42 0,118 3,-18 0,10 2,-8-1,7 1,0 1,3 4,1 1,1-1,-18-3,2-1,1 0,0 1,2 0,0 1,0 0,1 0,2-1,0-1,0 1,2-1,2 0,2-1,-1 1,0 0,-5 0,0-1,0 1,-1 0,-1 0,-1-1,0 1,0 0,-3 2,0 0,-1 1,-1 0,19 3,-3 1,0 0,-5 0,-1-1,-1 2,-9 1,-1 2,-2-2,22 0,-4 1,-14 2,-7 2,20 9,-26 4,-74-17,-36-1,-18-10,-14-5,3 1,-6-2,-3 1,-9 0,-2 0,-3 0,15 0,-2 0,-1 0,-1 0,-1 0,-2 0,0 0,0 0,-4 0,-1 0,-1 0,2 0,1 0,1 0,0 0,0 0,2 0,1 0,0 0,1 0,6 0,0 0,1 0,1 0,4 0,0 0,1 0,0 0,-18 0,2 0,2 0,10 0,1 0,3 0,-26 0,6 0,23 0,5 0,1 0,29 0,42 0,62 3,5 0,11 2,-17-2,3 1,2 1,7 3,1 0,4 0,10 0,4-1,-1 1,-3 0,0 0,-1-1,3-1,-1-1,-1 0,-9 0,-2 0,-1 0,-4-2,-1-1,-2 1,-5 2,-2 0,-2 0,24-1,-5 0,-13 4,-3-1,-5-3,-2 0,-10 3,-1 2,37 4,-25 2,-26 6,-33-11,-63 5,4-9,-11-4,1 0,-7-2,-2 1,-15-1,-3 0,-3 0,19 0,-2 0,-1 0,-1 0,-5 0,-1 0,-1 0,1 0,0 0,0 1,0-1,0 1,-3 1,1 0,-1 0,3 0,6 0,2 1,1-1,1 1,-20 2,1 0,3 1,10 0,2 0,3 0,-22-2,6 0,13 0,20-1,43-3,90 3,14 1,14 0,-17-3,4 1,4 0,-13 1,3 1,1 0,2 0,4 0,2 0,1-1,1 2,3 0,2 1,1 0,-2 0,-1-1,0 1,0-1,-1 0,0-1,0-1,-1 1,-2 0,-11 1,-1 1,-2 0,-1 0,19 1,-2 1,-3 0,-9 2,-4 1,0 2,-3 1,-2 2,-1 0,24 11,-5 1,-10-2,-5 2,-10 1,-4 1,-12-7,-5 0,18 29,-31-29,-46 0,-58-10,3-11,-9-4,-12 3,-4-2,26 0,-2 0,0-2,-1-1,0-1,-1-1,-7-2,-2-1,-1-3,-6-4,-2-3,0 0,-2 2,0-1,-2-1,18 3,-1-2,0 0,2 0,-19-3,1 1,2-3,2-3,2-1,3 3,9 5,2 2,2 1,-24-4,6 1,18 4,10 2,3 0,108 5,11 10,11 4,23 8,6 6,-22-4,3 3,0 0,-2-1,0 0,0 0,-1 0,0 1,-2-2,-7-1,-1-2,-1 0,20 2,-4-1,-17 1,-6-1,18 0,-27-4,-69-11,-23-29,-4 3,-3-2,-37-24,41 19,3-3,4-1,2-1,-2-4,4-1,-14-34,24-8,10 12,13-20,13 14,10-7,5 44,6 2,7-3,3 1,4 1,0 2,-1 3,-1 2,-4 3,-2 0,38-31,-16 16,-8 7,-16-4,-4 27,-42-7,-31 5,-46 10,21 4,-6 0,-13 4,-4 0,22 0,-3 0,0 0,-6 0,0 0,-2 0,-6 0,-1 0,0 0,-1 0,-1 0,-1 0,-8 0,0 0,-2 0,-1 0,-1 0,-1 0,24 0,-1 0,0 0,-1 0,-4 0,0 0,0 0,-1 0,-2 0,-1-1,-1 1,0-1,-3-1,-2 0,0 0,-1 0,-4 1,-1 1,0-1,0 0,2 0,1-1,-1 0,0 0,-5-1,0 1,-1-1,2 0,5 1,2 1,0-1,-1 0,-2-2,1 0,-1 0,0 0,-2 2,1 0,-1 0,0 0,-1 0,-1 0,0 0,0 1,19 0,0 1,-1 0,1 1,-1-1,-1 0,1 0,-1 0,-1 0,1 0,-1 0,-1 0,1 0,-1 0,0 0,0 0,0 0,0 0,-1 0,-1 0,-3 0,0 0,-2 0,1 0,1 0,1 0,1 0,0 0,0 0,0 0,0 0,0 0,0 0,0 0,2 0,3 0,2 0,0 0,0 0,-1 0,-1 0,0 0,-1-1,1 2,1-1,-13 0,2 1,0-1,-1 1,-4 1,0 0,0 0,1 0,8 0,1 1,2-1,0 1,2 1,1-1,1 1,2 1,-20 2,1 1,3 0,8 0,1-1,4 1,12-1,2 1,2 0,-22 7,6 1,20-4,5 2,-20 20,46 4,18-9,21 2,56-3,-10-8,8-1,27 0,11-2,-14-6,5-1,3 0,-21-3,2-1,0 0,3 1,10 0,3 2,1-1,1-1,4-2,2-1,1-1,1 0,-14-1,1 0,1-1,0 1,-1-1,-2 0,-1-1,1 1,-1-1,1 0,1 0,-1 0,1 0,0 0,-1 0,-1 1,-2-1,1 0,0 1,1 0,3 0,2 1,0-1,1 1,-2 0,0-1,0-1,-1 1,0 0,-1 1,-4 0,0 1,-1 1,-1-1,0 0,17 1,0-1,-3 1,-1 1,-13 0,-1 1,-1 0,-2 0,18 1,-1 0,-5 0,-13-2,-4 0,-3 0,11 1,-8-2,21-4,-83 0,-56 0,-2 0,-7 0,-16 1,-5-2,-17-4,-3-3,28 1,-2-1,-1 0,-6 1,-3-1,0 0,-4-2,-1-1,-1 1,-5 1,-1 0,-1 1,-5 0,-1 1,2-1,6 0,1 1,0-1,2 0,0 0,1 1,6-1,2 1,-1 1,2 1,0 0,2 0,-21-5,3 2,11 3,4 2,19-2,4-1,-37-1,36 4,34-7,26 0,-21 7,-31-7,2 9,-7 2,-10-3,-3 4,-2 6,-2 4,-6 2,0 3,-3 6,2 3,4 1,1 0,9 0,2 0,6-3,4-1,-33 21,15-6,21-4,52-13,51-6,2-5,11-2,0-4,6-2,4 0,16 1,6 0,3-1,-13-2,4 0,1 0,1 0,-13 0,0 0,2 0,0 0,2 0,8 0,1 0,1 0,1 0,1 0,-15-1,1 1,1 0,-1-1,2 1,0-1,4 0,1 0,1-1,0 1,0-1,0 1,-1 1,-1-1,1 1,-1 0,1-1,0 1,2-1,-1-1,1 1,0-1,0 1,0 0,0 0,-1 1,1-1,-1 1,0 0,1-1,-1 1,0 0,-1 0,1 0,-1 0,0 0,-4 0,-1 0,0 0,0 0,0 0,1 0,3 0,1 0,-1 0,1 0,-1 0,0 0,-4 0,-1 0,0 0,-1 0,1 0,0 0,3 0,0 0,0 0,0 0,-1 0,1 0,-4 0,0 0,0 0,0 0,-1 0,0 0,16 0,-1 0,1 0,-2 0,-2 0,-8 0,-1 0,-1 0,-1 0,-1 0,16 0,0 0,-3 0,-3 0,-13 0,-3 0,-1 0,-2 0,17 0,-3 0,-4 0,18 0,-8 0,-17 0,-7 0,-16 3,-7-6,-1-17,-38 12,-65-33,11 41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9T21:27:55.61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346 426,'-67'57,"20"-57,6-57,21 12,1-3,-4-1,0 0,-8-44,0 16,8 20,10 50,5 30,13 31,3 39,2-43,1 0,0 1,1-1,-1 0,1 0,19 43,-5-18,-3-5,0-24,1 1,-1-17,-10-17,-3-28,-10-32,0-2,0-12,0 9,0-2,0 15,10 16,13 46,16 31,-11-8,1 6,5 12,2 4,6 13,6 5,-3-15,5 3,2 1,4 7,0 1,-1-1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9T21:27:57.25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1 234,'83'-13,"0"0,1 0,3 1,0 1,-1 3,-11 6,-1 3,1 0,13-1,3 0,1 0,-18 0,1 0,1 0,1 0,5 0,1 0,0 0,2 0,2 0,2 1,0-1,1-1,6 1,1 0,1-1,1 0,-17-1,1 1,1-1,0 0,1 1,2 0,0 1,1 0,0-1,0 0,1 0,1-1,-1 1,1-1,1 1,2 0,1 0,1 1,-1-1,2 1,2 0,0 0,1 0,1 0,0 0,-15 0,1 0,0 0,0 0,0 0,1 0,-1 0,0 0,0 0,1 0,-1 0,1 0,0 0,1 0,0 0,-1 0,1 0,0 0,0 0,0 0,-1 0,1 0,0 0,-1 0,-1 0,1 0,-1 0,0 0,0 0,-1 0,15 0,0 0,-1 0,0 0,-2 0,-7 0,-1 0,-1 0,0 0,-2 0,15 0,-1 0,-2 0,-3 0,-11 0,-2 1,-1 0,-3 0,18 1,-2 1,-5-1,-15 0,-4-1,-3 2,14 3,-7 3,24 7,-95 7,-70-10,2-8,-10-3,-16 0,-8-1,17-1,-4 1,-2-2,15 0,-1-1,-2 0,-3-1,-10-1,-4-2,-1 0,-1-1,16 2,-1-1,-1 1,-1-2,-1-1,-7-3,-2-2,-1 0,-1 0,-1 1,11 4,-1 0,-1 2,0-1,-1 1,-1 0,-3-1,-2 0,0 0,0 0,-1 1,1 1,1 1,1 0,-1 1,0 1,1-1,0 1,1 0,1 1,0-1,0 1,0 0,1 0,3 1,0-1,1 1,0-1,0 1,1 0,-14 0,0-1,1 1,1 0,0 1,4 0,1 2,0-1,1 1,3 1,-10 0,2 1,2 1,3 2,9 0,2 2,2 1,3 1,-9 5,5 1,4 1,-14 8,9 1,15-7,23 4,52 11,30-17,17-7,2-4,9-4,5 0,-1-2,4 0,4 0,1-1,12 0,3 0,2-1,2 1,-13-1,2 0,0 0,2 0,-1 0,4-1,0 1,0-1,1-1,1 1,-15-1,0-1,1 0,0 0,0 0,1 1,0 1,0 0,0 1,1-1,0 0,0 0,2-1,0-1,1 0,0 0,1 1,0 0,2 0,1 1,0 0,1 0,0 1,-1-1,1 1,1 0,-1 0,0 0,0 0,0 0,-2 0,-1 0,0 0,0 0,0 0,0 0,-2 0,0 0,1 0,-2 0,1 0,-1 0,-2 0,0 0,-1 0,0 0,1 0,0 0,1 0,1 0,0 0,0 0,0 0,-1 0,13 0,-1 0,0 0,0 0,-1 0,-2 0,0 0,-1 0,0 0,0 0,-2 0,-1 0,1 0,-1 0,-1 0,0 0,0 0,-1 0,-1 0,-1 0,13 0,-1 0,-2 0,0 0,-2 0,0 0,-1 0,-3 0,-10 0,-1 0,-3 0,1 0,-2 0,0 0,-2 0,-2 0,9 0,-3 0,-3 0,21 0,-8 0,-23 0,-8 0,-2 0,-61 0,-41 0,-24 0,21 0,-2 0,-7 0,-1 0,-5 0,-3 0,-11 0,-4 0,-5 0,-4 0,22 0,-2 0,-3 0,-10 0,-2 0,1 0,3 0,1 0,-1 0,-10 0,-3 0,3 0,11 0,1 0,1 0,3 0,1 0,2 0,-21 4,5 3,20-1,7 3,-13 12,33 12,130 1,-22-14,7-1,-7-7,5-2,4-2,15-1,4-3,0 1,2 1,1 1,2-2,-19-2,1-1,1-1,0 1,-1 0,1 0,-1 0,0-1,-5 0,0-1,-1 0,-1-1,24 1,-1 0,-3 0,-9 0,-3 0,-1 0,-7 1,-1 0,-1 0,27 3,-5 0,-22-2,-7 1,-12 4,-5 1,11 8,-49-3,-56-5,-50-6,34-2,-5 0,-6 0,-1 0,4 0,-1 0,-3 0,1 0,-2 0,0 0,1 0,1 0,0 0,2 0,4 0,2 0,5 0,4 0,-26 0,35 10,68 14,28-1,15 0,21 7,0-1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9T21:27:58.70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1976 466,'39'-52,"-1"0,12 5,9 12,15 29,6 12,14-6,3 0,-26 0,2 0,0 0,2 0,1 0,0 0,1 0,1 0,-1 0,-1 0,0 0,-1 0,-2 0,-1 0,-1 0,0 0,-1 0,-2 0,23 0,-4 0,-7 0,-5 0,-15 0,-4 0,29 0,-18 0,-62 0,-43-21,-8 6,-9-1,-23-7,-6 0,19 7,-2 1,-3 0,-13-3,-5 1,-1 3,-5 2,-1 2,-2 1,20 1,-1 0,-1 1,1 1,-1 1,-1 1,1 1,0 0,1 0,0 0,1 0,0 1,1 2,1 0,0 0,-1 0,-23 0,0 0,1 0,4 0,2 0,-1 0,0 0,0 0,1 0,6 0,1 0,1 0,3 1,2 0,1 0,7 0,1 1,2 3,-23 9,4 8,8 5,4 8,3 8,4 9,4 11,5 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9T21:27:59.80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8428 326,'-78'-6,"1"-1,-1 1,1-1,-13 1,2 1,3 1,10 1,2 2,2 0,-27 1,2 0,2-4,0 0,-2 1,-1-2,30 0,-1-2,-1 1,-2 1,-1 0,-2 0,-3-2,-2 0,-2 0,-8-1,-2 1,0-1,6 0,1 0,-2 1,-4-1,-1 0,1 0,4 3,1 0,-2 0,-2 0,-2 0,1 0,-1 0,0 0,-1-1,-3-1,0-2,-1 2,3 1,1 1,-1 0,-5 0,0 0,0 0,-1 0,-1 1,-1 0,21 0,-1 0,-1 0,1 1,-3-1,0 1,0 1,0 0,-1 1,0 2,0-1,0 0,1 0,1 0,0 0,0 0,2 0,-1 0,1 0,0 0,4 0,1 0,0 0,1 0,-21 0,1 0,0 0,2 0,1 0,1 0,2 0,1 0,2 0,7 0,3 0,1 0,-24 0,5 0,13 0,5 0,8 0,4 0,-26 0,33 0,93 0,57 0,-22 0,8 0,17 5,6 1,-28-2,0 0,0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9T21:28:00.86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1,'76'34,"-1"0,0 0,1 0,-5-1,-1 1,-1-3,-3-2,0-4,-3-3,1 0,9 2,2 1,2 1,9 8,-1 1,1-1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6T19:48:26.995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264542.4375"/>
      <inkml:brushProperty name="anchorY" value="-265168.5"/>
      <inkml:brushProperty name="scaleFactor" value="0.5"/>
    </inkml:brush>
  </inkml:definitions>
  <inkml:trace contextRef="#ctx0" brushRef="#br0">1 0 24575,'0'0'0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9T21:28:01.97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209 374,'89'-17,"0"0,-1 0,-1 0,-2 1,-4 5,6 5,-4 4,7 0,1-1,-2-5,-1 0,1 5,-2 1,-5-2,-2 1,-7 1,-4 1,-16 1,-5 0,21 0,-35-10,-75-14,-45-4,16 9,-7-1,-5 2,-3 0,-3-1,-2 0,-6 2,-1 3,30 7,-1 2,1 1,-31-2,0 2,1 2,1 4,1 7,2 3,4-1,2 3,1 10,0-1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9T21:28:03.07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0 141,'75'-20,"-1"1,0 0,0-1,17 2,-1 2,0 4,1 4,0 3,0 2,-1 2,-1 2,3-1,-16 0,2 0,1 0,0 0,0 0,1 0,0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9T21:28:04.19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1 395,'62'-32,"0"-1,2 4,-5 9,3 28,0 5,-15 10,-22-10,17-2,-27-32,8-7,-15-27,-5 12,-3-12,0 22,-11-21,-2 28,21 3,21 12,40 11,11 0,13 0,-21 0,-10 0,-21 0,-18 0,-84 11,-32 4,37-9,1-2,-30 4,0 3,15-4,6 1,17 2,21 14,26 32,26 16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9T21:28:05.45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 1,'-6'73,"0"1,1-7,2-3,1-6,1-2,1-1,0-2,0-2,0-1,0 35,0-15,0-3,0-18,-7-31,-1-42,3-37,2-37,3 40,0 0,0 1,0 0,0-1,0 0,0 6,0 3,0-28,0 41,0 75,0 28,0-14,0 5,0 36,0 5,0-22,0-4,0-14,0-2,0 35,0-22,0-31,0-19,0-71,0 7,0-36,0 23,0 21,10 0,6 5,4-13,4-10,-1-8,0 8,-10-13,-5-3,-6 9,-2-9,0 16,0 49,31 64,-11 1,-1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9T21:28:07.19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2669 416,'-13'60,"1"1,0-7,3-5,9 13,0-21,0 13,5-30,11-1,2-15,20-24,-17-25,2-37,-7-7,-8 32,-1-2,-1 2,-2 0,-3-1,-2 0,1-44,0 21,-13 12,-10 26,-21 16,-17 16,-1 25,7 28,-4 29,37-16,5 6,1-7,4 0,7 0,2 0,1 37,2-18,0-26,0 2,0 1,0 0</inkml:trace>
  <inkml:trace contextRef="#ctx0" brushRef="#br0" timeOffset="1">1927 4756,'25'-45,"1"0,6 3,8 11,26 26,8 10,-3-10,2-3,12-3,0-1,-8 2,-2 0,-3-2,-4 0,-12 1,-4-1,33-3,-31 4,0 1,-48 10,-50 0,-3 0,-7 0,-24-1,-6 0,19-2,-2 1,-2-1,-14-1,-4 0,-1-1,14 0,-2-2,0 1,0 1,0 0,1 1,-1 1,1-1,-23-1,0 0,0 0,3 0,1 0,2-1,8-1,2-1,1 0,3 0,0 1,4-1,-20-4,2 1,1 3,2 3,12 3,2 4,-7 4,1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9T21:28:08.54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9047 768,'-79'0,"0"0,-1 0,1 0,-9 0,3 0,3 0,11 0,3 0,1 0,-26 0,0 0,20-2,-3-1,-2 0,-8-1,-2 0,-1-1,-7-1,-2-1,-2-1,20 2,-2-1,0 0,-2-1,-6-2,-2-1,-1-1,0 1,-1 1,0 0,-1 1,-1-1,10 2,-1-1,-1 1,0 0,1 0,2 1,0 1,0 0,0 0,-1 0,-2 0,-2-1,1 1,-1 0,1 0,1 1,-1 1,1 0,0-1,0 0,2-1,0 0,0 0,1-1,0 1,4 0,0 0,1 0,0 0,0-1,-20-2,0-2,0 0,3 1,6 0,2 0,1 0,0 1,1 2,2 0,-1 0,1 0,1-1,0 0,1 1,1-1,3 1,1 0,0 0,1 0,-20-6,2 0,1 0,5 1,1 0,2 0,7 1,2 1,1 0,0 1,0 1,1-1,4-1,2-2,0 3,-28 0,3 3,11 1,4 2,11 1,4 1,8 1,4 0,-26 0,63 0,87 0,0 0,11 0,-14 0,5 0,2 0,9 0,3 0,2 0,-16 0,2 0,1 0,0 0,5 0,1 0,0 0,2 0,6 1,1 0,0 0,2 1,3 2,2-1,0 2,0-1,-18-1,-1 0,0 0,1 1,0 1,2 1,0 2,1 0,0 0,-1 1,3-1,-1 1,0 0,1 1,-2 0,-2 0,-1 1,0 0,0 0,-1 0,18 2,-1-1,-1 1,0 1,-6 0,-1 2,-2-1,0-1,-7-3,0-1,-2 0,-1 0,18 6,-2 0,-3-1,-12-3,-2 0,-3 0,27 3,-7 1,-22-1,-7-2,21-5,-31 0,-70-8,-53 0,8 1,-7-2,-20-10,-5-4,21 1,-3-2,-2-1,-12 0,-2-1,-3-1,20 3,-1-2,-1 0,0 1,-3-1,-1 1,0 0,-1 2,-3 0,-1 0,-1 2,1 1,-2 2,0 1,0 2,-1 0,0 2,-2 0,1 2,1 0,2 1,0 1,1 0,1 0,4 1,0 0,1 0,1 0,-20 0,2 0,1 0,8 1,1-1,4-1,12-1,3 0,3-1,-20-1,5 0,17 2,8-4,-5-15,90 6,17-1,12 1,21 3,8 3,-12 1,4 0,1 1,2 2,1 0,2 0,9-3,2 0,1 1,-24 2,0 2,0 0,2 1,7 1,1 1,1 0,0 1,0-1,1 0,0 0,1 0,4 0,1 0,0 0,0 0,1 0,-1 0,1 0,2 0,-14 0,1 0,1-1,0 1,0 1,2-1,-1 0,1 1,1-1,0 1,6 0,1 0,0 1,1-1,1 2,-13 0,0 0,0 1,1 0,1 0,0 1,3 1,0 0,1 0,1 1,-1 0,1 0,0 0,0 0,0 0,1 0,0-1,1 1,3 0,2 0,0 0,0-1,0 0,0 0,-2-1,0 0,0-1,0 0,0 0,0 0,1-1,0 0,1-1,0 0,0 1,0-1,-11 0,0 0,0 0,1 0,0 1,-1-1,0 1,11 0,0 1,0 0,-1 0,1 0,-1 0,-1-1,-1-1,1 1,-1-1,1 1,-1-1,1 1,-1 0,1-1,0 1,-2 0,0-1,-7-1,0 0,-1 1,-1-1,1 0,-1 0,2 2,0-1,0 1,-1 0,0 0,-2-1,9-1,-1 0,-2 0,0 0,-1 0,-5 1,0-1,0 1,-2 0,-1-1,12 0,-1 0,-2-1,-3 0,15 1,-3-2,-3 1,-12 0,-3 0,-3 0,19 0,-6 0,-19 0,-8 0,9 0,-26 0,-4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9T21:28:16.55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446 558,'89'-16,"-1"0,0 0,1 0,-9 4,-1 2,-1 0,-1 3,17 1,-2 2,1 1,3 2,1 2,1-1,-20 0,0 0,2 0,1 0,11 0,3 0,1 0,0 0,3 0,0 0,1 0,2 0,-14 0,1 0,2 0,-1 0,1 0,0 0,1 0,1 0,-1 0,1 0,3 0,-1 0,1 0,0 0,1 0,-14 0,0 1,0-1,1 1,0-1,2 1,5 0,2 0,0 0,0 0,1 1,-1 0,-1 0,-1 0,0 0,0 0,1 1,0 1,3 0,-1 1,2 1,-1 0,1-1,1 0,-11-1,1 0,1-1,-1 1,1-1,0 1,-1 0,13 1,-1 0,0 0,0 0,0 0,1 1,-1-1,1 0,0 0,-1 0,1 0,0 1,-1 0,1 0,0 1,-1 0,0-1,-1 0,-2-1,-2 0,1-1,-1 1,0-1,1 2,1 0,2 0,-1 0,0 1,0 0,-2-1,-5 1,0-1,-1 0,-1 1,0-1,-2 1,11 1,-1-1,-2 1,0-1,-3 2,-7-1,-1 0,-1 1,-2 0,-1 1,7 1,-1 1,-3 0,-3-1,10 1,-5 0,-7 0,5 3,-9 1,-7-4,-24 2,-44-1,-57-6,4-3,-9-5,-26-9,-8-6,19 2,-4-2,-3 0,14 3,-2 1,-1-1,-3-1,-12-4,-2-1,-2-1,-1 0,15 3,-1 1,0-1,-1-1,-2 1,-7-3,-3 0,0 0,-2-1,-1 1,11 3,-1 0,-1 0,-2 0,1 1,-2 0,-5-1,-1 1,-1 0,0 1,-1 0,-1 1,12 1,-1 1,-1 1,1 0,-1-1,0 2,-1-1,0 0,0 1,0-1,-1 1,0 1,0-1,-1 1,-2 0,-2 0,1 1,-1 0,-1 0,1 1,-1 0,11 1,-1 0,0 1,0 0,0 0,0 1,0 0,-1 0,0 0,0 1,-1-1,0 1,1 0,-1 1,0 0,0 0,0 0,-1 0,-1 1,1 0,0 1,0-1,0 0,1 1,1-1,1 1,0-1,0 1,0 0,0 0,1-1,-1 1,-11 0,0 0,0 0,0 0,1 0,0 0,1 0,5 0,0 1,0-1,1 0,0 1,1-1,2 1,-9 0,2 0,0 1,2-1,0 0,1 1,4-2,0 1,0 0,2-1,1 1,1 1,-5 0,1 1,1 1,2-1,1 0,-13 0,2 1,2-1,2 0,10 1,3 0,1 0,3 0,-11 0,3-1,4 0,-19-3,9 0,15 0,32 0,77 0,38 0,20 0,-6 0,9 0,7 0,-25 0,3 0,4 0,2 0,2 0,-4 0,3 0,1 0,2 0,0 0,1 0,3 0,1 0,0 0,1 0,1 0,2 0,-9 0,2 0,1 0,0 0,1 0,1 0,-1 0,-9 0,-1 0,2 0,-1 0,1 0,0 0,0 0,1 0,4 0,0 0,0 0,0 0,1 0,1 0,-1 0,2 0,-8 0,2 0,-1 0,1 0,1 0,-1 0,1 0,-1 0,1 0,-1 0,1 0,1 0,-1 0,0 0,0 0,0 0,1 0,-1 0,0 0,0 0,0 0,0 0,0 0,-1 0,1 0,0 0,-1 0,10 0,1 0,-1-1,0 1,0 0,-1 0,0 0,-1 1,-5 0,0 0,-1 0,0 1,-1 0,1 0,0 0,0 0,3 0,0 1,1-1,-1 1,0 0,0 0,-1 0,0 1,6 0,0 0,0 1,-2 0,1 0,-1 0,0 1,0 0,-1 0,0 1,0 0,-1 0,-1-1,-2 1,6 0,-2-1,-1 0,-1 1,-2-1,0 1,-7-1,0 1,-1-1,-1 1,-2-1,-2 0,3 0,-2 0,-1-1,-2 1,-1 0,12 1,-2 1,-2 0,-5 0,5 0,-4 1,-7-1,5 4,-11 0,4 1,-88-6,-44-3,-24-5,-1-5,-10-3,-6-2,8 1,-5-2,-3 0,-2 0,12 1,-2-1,-1 1,-2-2,-2 0,8 0,-1-1,-2-1,-1 0,0 1,-1 0,-2 1,0 1,0 1,-2-1,0 1,-2 1,8 0,-1 1,-1 0,-1 0,1 1,-2-1,2 1,-2-1,0 1,-1-1,1 1,-1 0,0 0,-1 1,10 1,0 1,-1-1,0 1,-1 1,1-1,0 1,0 0,0 1,-1-1,1 1,0 0,0 1,0-1,-1 1,1-1,-2 1,0-1,0 1,1 0,-2 0,1 1,1-1,-1 1,0-1,1 1,-1 1,1-1,-1 1,0-1,1 1,-1-1,0 1,0 0,0 0,0 0,0 0,0 0,1 0,-1 0,2 0,0 0,0 0,1 0,-1 0,1 0,0 0,-1 0,-10 0,0 0,0 0,0 0,0 0,2 0,0 0,6 1,0-1,1 0,1 0,0 1,0-1,1 1,-12 0,0 0,1 0,1 1,1-1,1 1,8-1,2 1,0 0,1 0,1 1,1 0,-11 1,0 0,2 1,1 0,3 0,-13 0,3 1,2 0,3 0,13 0,3 0,1 0,3-1,-13 0,3-1,5 0,-14 1,8-2,14-1,31-1,79-1,39 0,22 0,-30 0,6 0,5 0,4 0,2 0,4 0,4 0,2 0,2 0,-5-1,2 1,2 0,2 0,0 0,0 1,-9-1,1 0,0 0,1 1,1-1,0 0,0 1,4 0,1 0,0 0,0 0,1 0,1 0,-1 1,-9-1,1 1,-1-1,1 1,0 0,1 0,0 1,1-1,3 1,1 0,1 1,0-1,0 1,1 1,-2-1,1 1,-2 1,0-1,-1 2,1-1,0 1,-1 0,1 0,0 0,0 0,0 0,1 0,-1 1,1 0,-1 0,1 0,1 1,-9-1,0 1,1 0,0 0,0 1,0-1,0 1,-1-1,0 0,8 1,1 0,-2-1,1 1,-1-1,1 1,-1 0,0 0,-1 0,1 0,-1 1,0-1,0 1,0 0,-1 0,-1 0,-3-1,0 1,-1-1,1 1,-2-1,1 1,-1 0,0 0,9 1,0 1,0-1,-1 1,0 0,-1-1,0 0,-3 0,0-1,-1 1,0-1,-1 0,0-1,-1 1,-2-1,0 0,-1 0,0-1,-1 1,0-1,-2 0,9 0,-1 1,-1-1,-1 0,-1-1,-2 1,8 1,-2-1,-1 0,-2 1,-1-2,11 2,-2 0,-2 0,-3-1,-13 0,-2-1,-3 1,-4-1,5 0,-3-1,-5 1,19 3,-19 1,-40 1,-100-13,6-10,-14-8,-4 0,6 0,-4-1,-3-1,-2-1,6 2,-1 0,-2-1,-2 0,-2 0,5 1,-2 0,-1-1,-1 1,-2-1,1 1,-5 0,-1-1,-1 1,-1 0,-1 1,-1 0,8 1,-2 2,-1-1,0 1,-1-1,0 1,0 0,-1 0,-1 0,1 0,-2 0,1 1,-1-1,0 1,11 2,-1 0,0 0,0 0,0 0,0 1,0 0,-1 0,0 1,1 0,-1 1,0 0,0-1,0 1,-1 1,1-1,-1-1,1 1,-1 0,0 0,0 0,0 1,0 0,-1 0,1 1,-1 1,1 0,-1 0,0 1,1 0,-1-1,0 1,1-1,0-1,0 1,0 0,0 0,0 0,1 1,-1 0,1 1,-1 1,1 0,0 0,0 1,0-1,1 1,-1-1,-12-1,0 1,0-1,0 1,1-1,0 1,0 1,5 0,-1 0,2 1,-1 1,1-1,0 0,0 0,3 0,-1 0,1-1,0 1,1 0,0 0,2 0,-8 1,0-1,2 1,0-1,1 1,0 0,3 0,0-1,1 2,0-1,1 0,2 0,-8 0,2 0,1 0,1 0,1 0,5 0,1 0,1 0,2 0,2 0,-9 0,3 0,2 0,3 0,-11 0,4 0,4 0,-17 0,10 0,27 0,6 0,-20 0,114 0,15 0,13 0,0 0,6 0,6 0,3-1,5 1,5-1,1 0,-9 0,3-1,2 0,1 1,1-1,-9 2,2-1,0 1,2 0,1-1,0 1,9-1,1-1,1 1,1-1,0 1,0 0,-13 0,-1 1,1-1,0 1,0 0,1 0,1-1,4 1,1 0,1 0,1 0,-1 0,1 0,-1 0,0 0,0 0,1 0,-1 0,0 0,1 0,-1 0,3 0,0 0,0 0,1 0,-1 0,1 0,-1 0,0 0,0 0,0 0,-1 0,1 0,0 0,0 0,2 0,-1 0,1 0,-1 0,1 0,-1 0,0 0,-2 0,0 0,-1 0,0 0,0 0,1 0,-1 0,0 0,1 0,0 0,-1 0,0 0,0 0,-2 0,-5 0,-1 0,0 0,-1 0,0 0,-1 0,0 0,9 0,0 0,-1 0,0 0,-1 0,-1 0,11 1,-1-1,-2 0,0 1,-3 0,-8 0,-2 0,-1 1,-1 0,-1 0,13 1,-1 0,-3 1,-1 1,-11 2,-2 1,-1 0,-3 0,12 0,-2-1,-6 1,11 3,-8 2,-16-3,-22 3,-40 0,-51-4,-31-5,11 0,-7-1,-6-3,1-2,-6-2,-3-2,-1 0,9 1,-1-1,-1 0,-2-1,-2 0,5 1,-2-2,-1 1,-1-1,-1 1,0 0,-5 0,-1 0,-1 0,0 1,-2 0,0 0,10 0,-1 0,0 1,-1-1,0 1,-1 0,1 2,-3 0,-1 1,1 1,-1 1,0-1,0 1,0-1,-1 0,0 0,1-1,-1 1,0 0,0 0,0 0,-2 1,0 0,0 0,0 0,0 0,0 0,-1 0,1 0,0 0,0 0,-1 0,1 0,-1 0,0 0,0 0,-2 0,1 0,-1-1,1 1,0 1,0-1,2 1,0 1,0-1,0 1,1 0,-1 1,1-1,0 1,-1-1,1 1,-1 0,1 1,1 0,0 0,5 2,0-1,0 1,1 1,0 0,1 1,-1 0,-13 2,0 1,-1 1,2 0,0 0,2 0,8 0,1-1,0 0,2 1,-1 0,-1 0,1 1,-1-1,0 1,0 1,0-1,1-1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9T21:28:17.68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1594 327,'93'-10,"1"0,-1 1,1-1,-16 3,-1 1,-3 0,-2 2,9 0,-4 2,-3 0,18 2,-6 0,-10 0,-5 0,-14 0,-5 0,15 0,-75 0,-82-5,-1-2,-12-2,27 4,-3-1,-3-1,8-1,-4-2,-1-1,1 2,-2 0,0 0,0 1,0 0,2 0,0 0,1 0,0 1,-19-1,1 0,5 4,17 2,3 3,4 0,-19-1,18 0,39 0,103 0,15 0,16 0,-26 0,3 0,1 0,5-3,1-2,-1 0,2-3,0 0,-2 0,-6 3,-1 1,-2-2,-5-2,-2 0,-4 1,11 2,-8 2,13-5,-156 6,-51 2,48-1,-2 2,-9-1,1-1,-10 1,-5 0,0 0,3 1,7 0,1 1,1 1,1 0,0 1,-14 0,0 1,2 1,2 2,5 1,2 1,2 3,3 1,-12 7,4 2,1 3,3 1,1 2,2 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12:02.052"/>
    </inkml:context>
    <inkml:brush xml:id="br0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4.2916E6"/>
      <inkml:brushProperty name="anchorY" value="-4.60233E6"/>
      <inkml:brushProperty name="scaleFactor" value="0.5"/>
    </inkml:brush>
    <inkml:brush xml:id="br1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4.31345E6"/>
      <inkml:brushProperty name="anchorY" value="-4.62421E6"/>
      <inkml:brushProperty name="scaleFactor" value="0.5"/>
    </inkml:brush>
    <inkml:brush xml:id="br2">
      <inkml:brushProperty name="width" value="0.2" units="cm"/>
      <inkml:brushProperty name="height" value="0.2" units="cm"/>
      <inkml:brushProperty name="color" value="#FF4E00"/>
      <inkml:brushProperty name="inkEffects" value="rainbow"/>
      <inkml:brushProperty name="anchorX" value="-4.33922E6"/>
      <inkml:brushProperty name="anchorY" value="-4.65621E6"/>
      <inkml:brushProperty name="scaleFactor" value="0.5"/>
    </inkml:brush>
    <inkml:brush xml:id="br3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6.27514E6"/>
      <inkml:brushProperty name="anchorY" value="-7.06522E6"/>
      <inkml:brushProperty name="scaleFactor" value="0.5"/>
    </inkml:brush>
    <inkml:brush xml:id="br4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6.2959E6"/>
      <inkml:brushProperty name="anchorY" value="-7.09211E6"/>
      <inkml:brushProperty name="scaleFactor" value="0.5"/>
    </inkml:brush>
    <inkml:brush xml:id="br5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6.34148E6"/>
      <inkml:brushProperty name="anchorY" value="-7.16261E6"/>
      <inkml:brushProperty name="scaleFactor" value="0.5"/>
    </inkml:brush>
    <inkml:brush xml:id="br6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6.3481E6"/>
      <inkml:brushProperty name="anchorY" value="-7.18518E6"/>
      <inkml:brushProperty name="scaleFactor" value="0.5"/>
    </inkml:brush>
  </inkml:definitions>
  <inkml:trace contextRef="#ctx0" brushRef="#br0">15531 13410 24575,'0'0'0</inkml:trace>
  <inkml:trace contextRef="#ctx0" brushRef="#br1" timeOffset="1056">19453 23529 24575,'0'0'0</inkml:trace>
  <inkml:trace contextRef="#ctx0" brushRef="#br2" timeOffset="2167">15833 23343 24575,'0'0'0</inkml:trace>
  <inkml:trace contextRef="#ctx0" brushRef="#br3" timeOffset="211207.27">1281 18539 24575,'67'-13'0,"0"0"0,0 0 0,7 0 0,-6 3 0,17 2 0,-26 8 0,13 0 0,3 0 0,0 0 0,-3 0 0,-5 0 0,0 0 0,-2 0 0,9 0 0,1 0 0,10 0 0,3 0 0,-38 0 0,1 0 0,2 0 0,2 0 0,-1 0 0,0 0 0,-2 0 0,-1 0 0,42 0 0,-13 0 0,5 0 0,5 0 0,3 0 0,5 0 0,-13 0 0,6 0 0,-40 0 0,1 0 0,2 0 0,0 0 0,3 0 0,0 0 0,-3 0 0,0 0 0,-1 0 0,0 0 0,-1 0 0,-1 0 0,42 0 0,-8 0 0,2 0 0,6 0 0,5 0 0,-48 1 0,1-2 0,0 1 0,1-2 0,46-3 0,-48 1 0,0 0 0,1 0 0,-1 0 0,45 4 0,-44 0 0,-1 0 0,45 0 0,-44 0 0,-1 0 0,45 0 0,-9 0 0,1 0 0,9 0 0,-11 0 0,10 0 0,3 0 0,-2 0 0,-43 0 0,2 0 0,-2 0 0,0 0 0,1 0 0,0 0 0,-2 0 0,-1 0 0,44 0 0,-44 0 0,-1 0 0,45 0 0,3 0 0,-10 0 0,5 0 0,0 0 0,-41 0 0,2 0 0,-3 0 0,1 0 0,-2 0 0,0 0 0,46 0 0,-46 0 0,0 0 0,2 0 0,-1 0 0,2 0 0,0 0 0,45 0 0,-43 0 0,1 0 0,-6 0 0,1 0 0,3 0 0,0 0 0,-2 0 0,-1 0 0,1 0 0,-1 0 0,0 0 0,1 0 0,5 0 0,0 0 0,1 0 0,0 0 0,0 0 0,0 0 0,3 0 0,2 0 0,0 0 0,0 0 0,-1 0 0,0 0 0,0 0 0,0 0 0,-4 0 0,0 0 0,0 0 0,0 0 0,-1 0 0,2 0 0,3 0 0,2 0 0,2 0 0,0 0 0,-3 0 0,0 0 0,-1 0 0,0 0 0,-7 0 0,-2 0 0,-2 0 0,-1 0 0,45 0 0,-5 0 0,1-2 0,1-6 0,6 5 0,-40 0 0,0-1 0,0 2 0,0 1 0,1 1 0,-1 0 0,-2 0 0,1 0 0,-2 1 0,-2-2 0,40-7 0,-13 1 0,3-1 0,9-2 0,-40 7 0,2 0 0,7-4 0,2-1 0,2 5 0,1 1 0,8-2 0,-1 0 0,-6 2 0,-2 1 0,1 1 0,-1 0 0,-6 0 0,-1-2 0,-2-1 0,1-2 0,5-2 0,2-1 0,6-2 0,2-1 0,9 0 0,3 1 0,-17 4 0,3 1 0,2 1 0,8 2 0,1 2 0,3 2 0,10 2 0,-1 1 0,1-1 0</inkml:trace>
  <inkml:trace contextRef="#ctx0" brushRef="#br4" timeOffset="213160.27">16088 1550 24575,'-6'97'0,"-1"-1"0,3-19 0,0-7 0,3-13 0,2-5 0,7 25 0,-3 11 0,11-3 0,-11 10 0,3-2 0,-3-40 0,0 0 0,3 40 0,10-3 0,-3-5 0,-2 8 0,-5-43 0,0 1 0,-1 41 0,9-7 0,-8 1 0,7 6 0,-8-42 0,1 1 0,4-1 0,0 1 0,-1 4 0,-2 0 0,-1-1 0,0 1 0,2 2 0,0 2 0,-1 3 0,-2 0 0,-1-3 0,1 0 0,1 3 0,-1 0 0,-4 2 0,-1 1 0,2 0 0,0 1 0,2 3 0,1-1 0,1 2 0,0-1 0,-2-4 0,0-1 0,2-2 0,0 0 0,-4 2 0,0 1 0,4 1 0,-1 0 0,-4 2 0,-1 0 0,2 1 0,0 1 0,-2 5 0,-1 0 0,-2 2 0,2 1 0,2-2 0,1 0 0,0 1 0,0 1 0,0 0 0,0 1-169,-4 6 1,0 0-1,3 0 1,2 0 168,-2 8 0,1 0 0,1-9 0,1 0 0,-2 8 0,-1 1 0,-1-9 0,-1 0 0,3 8 0,0 2 0,-2-1 0,1 2 0,1 2 0,0-1 0,-2-1 0,1-2 0,4 1 0,1-2 0,-1-1 0,2 1 0,-2-25 0,1 0 0,0 0 0,0 30 0,-1 0 0,-1-30 0,-1 0 0,0 0 0,-1 32 0,0 1 0,0-34 0,2 1 0,-1 1 0,-2 0 0,-1 1 0,1 0-164,2-2 0,0 0 0,0 0 0,-2 2 0,-1 1 0,1 0 146,2 2 0,1 0 0,-2 1 1,-1-2-1,-2 0 0,1 1 18,0 2 0,1 1 0,-1 0 0,0 0 0,-2-1 0,1 1 0,-1 2 0,0 1 0,0-1 0,0 1 0,0 1 0,0-1 0,0 2 0,0 0 0,0 0 0,0-2 0,0 0 0,0 1 0,0 0 0,0 1 0,0 0 0,0 2 0,0 0 0,0-1-164,0 2 0,0 0 0,0-1 0,0 0 0,0-1 0,0 1 90,0 0 0,0 1 0,0 0 0,0-1 0,0 0 0,0 1 74,0 2 0,0 1 0,0-2 0,0-1 0,0-2 0,0 0 0,0 0 0,0-1 0,0-1 0,0-1 0,0-1 0,0 0 0,0-2 0,0 0 0,0 0 0,0 0 0,0 0 0,0-1 0,0-4 0,0-1 0,0 1 0,0 1 0,0 1 0,0-1-155,0-4 1,0 0 0,0 0 0,0 2 0,0-1 0,0 1 154,0 1 0,0-1 0,0 1 0,-1 2 0,1 1 0,-2-1 0,0 0 0,0 0 0,-1 1 0,-2-2 0,-2 1 0,1-1 0,-2-4 0,0 0 0</inkml:trace>
  <inkml:trace contextRef="#ctx0" brushRef="#br5" timeOffset="-208858.46">74 12644 24575,'-39'72'0,"8"21"0,28-11 0,6 6 0,-1-4 0,1 0 0,4 5 0,2 0 0,-1-5 0,4-1-141,7 4 1,9-3-1,14-5 1,9-4-1,9 0 1,1 0-1</inkml:trace>
  <inkml:trace contextRef="#ctx0" brushRef="#br6" timeOffset="-207726.46">190 16218 24575,'-9'69'0,"1"0"0,-1 0 0,-6 31 0,9-2 0,23-12 0,8-2 0,0 12 0,1-1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29:31.168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7.45926E6"/>
      <inkml:brushProperty name="anchorY" value="-8.514E6"/>
      <inkml:brushProperty name="scaleFactor" value="0.5"/>
    </inkml:brush>
    <inkml:brush xml:id="br1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7.46348E6"/>
      <inkml:brushProperty name="anchorY" value="-8.52169E6"/>
      <inkml:brushProperty name="scaleFactor" value="0.5"/>
    </inkml:brush>
    <inkml:brush xml:id="br2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7.47228E6"/>
      <inkml:brushProperty name="anchorY" value="-8.54956E6"/>
      <inkml:brushProperty name="scaleFactor" value="0.5"/>
    </inkml:brush>
    <inkml:brush xml:id="br3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7.49524E6"/>
      <inkml:brushProperty name="anchorY" value="-8.56029E6"/>
      <inkml:brushProperty name="scaleFactor" value="0.5"/>
    </inkml:brush>
    <inkml:brush xml:id="br4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7.51838E6"/>
      <inkml:brushProperty name="anchorY" value="-8.58556E6"/>
      <inkml:brushProperty name="scaleFactor" value="0.5"/>
    </inkml:brush>
    <inkml:brush xml:id="br5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7.52535E6"/>
      <inkml:brushProperty name="anchorY" value="-8.6128E6"/>
      <inkml:brushProperty name="scaleFactor" value="0.5"/>
    </inkml:brush>
  </inkml:definitions>
  <inkml:trace contextRef="#ctx0" brushRef="#br0">1838 787 24575,'81'-5'0,"-1"1"0,1 0 0,15-1 0,-6 2 0,-19 1 0,-3 1 0,0 0 0,1 0 0,6-1 0,2-1 0,7-1 0,2 0 0,5 1 0,1 1 0,4 0 0,2 1 0,-32 1 0,1 0 0,1 0 0,0 0 0,1 0 0,0 0 0,0 0 0,1 0 0,0 0 0,2 0 0,1 0 0,1 0 0,3 0 0,0 0 0,1 0-110,4 0 1,0-1 0,2 2 0,3 2-1,2 2 1,0 0 0,4 2 0,-1 0-1,2 2-218,3 2 0,1 1 0,-2 1 252,-6 1 0,-2 1 0,2 0 0,-16-2 0,2 1 1,-1 0-1,0-1 0,18 5 0,-1 1 0,1-1 76,1-1 0,0 1 0,2-2 0,-19-5 0,1-1 0,0-1 0,1 0 0,0-1 0,0 0 0,0 0 0,1-1 0,1 0 0,0-1 0,0 1 0,1-1 0,2-1 0,0 1 0,1-2 0,0 1-123,0 0 0,0-1 0,0-1 0,0 1 0,1-1 0,1 0 0,-1-1 0,1 0 61,0-1 1,0-2-1,0 1 1,0 0-1,0 0 1,0 1-1,0 0 1,0 0 0,0 0-1,0 0 1,0 0-1,0 1 1,1-1-1,-1 2 1,1-1-1,0-1 20,1 1 0,0-1 0,0 0 0,0 1 1,-1 0-1,-1 1 0,1 1 0,-1-1 1,2 1-1,0 1 0,1-1 0,-2 2 42,1 0 0,-1 1 0,0 1 0,-2-1 0,-8-1 0,-1 0 0,-1 1 0,0 0 0,2 1 0,0 1 0,0-1 0,-3 0 0,15 0 0,-3-1 0,-1 1 0,-3 2 0,-2 0 0,-2 1 142,-10 0 0,-3 0 0,0-2 0,26 3 0,-4-3-142,-12-4 0,-5-2 0,-7-2 0,-4 0 0,33-1 0,-21 0 0,-18 0 491,-15 0 1,-21-36-392,-26-10 1,-72-11-101,15 32 0,-9 4 0,12 2 0,-4 1 0,-2 0 0,-9 0 0,-3 0 0,-3 0 0,-8 0 0,-3-1 0,-2 2 28,22 4 0,-1 1 1,-1 1-1,0 1 1,-3 1-1,-1 2 1,0 1-1,-1-1-28,-2 1 0,0 0 0,0 0 0,-1 1 0,0 0 0,-1 1 0,0 0 0,-1-1-110,-2-1 1,0 0 0,-1 0 0,-2 1-1,11 1 1,-2 2 0,-1-1 0,-1 1-1,0 0 20,-4 0 1,-1 0-1,0 1 1,-2-1 0,0 1-1,8 0 1,0 1 0,-1-1-1,-1 1 1,0 0-1,-1 0 8,-4-1 0,-1 1 0,-1 0 0,0 1 0,0-1 0,0 0 0,1 0 0,1 0 0,-1 0 0,1 0 0,-1 0 0,0 0 0,-3 0 0,0 0 0,0 0 0,-1 0 0,1 0 0,0 0 0,2 0 0,0 0 0,0 0 0,1 0 0,-1 0 0,2 0 0,1 0 0,2 0 0,-1 0 0,1 0 0,-1 0 0,1 0 0,-1 0 0,-1 0 0,1 0 0,0 0 0,0 0 0,0 0 0,0 0 0,0 0 0,1 0 0,-1 0 0,0 0 0,1 0 0,0 0 0,1 0 0,-1 0 0,1 0 0,-1 0 0,2 0 0,0 0 0,1 0 0,1 0 0,-1 0 0,1 0 0,-1 0 0,-1 0 0,1 0 0,0 0 0,-1 0 0,1 0 0,0 0-17,-15 0 1,0 0 0,0 0-1,0 0 1,0 0 0,1 0-1,0 0 1,-1 0 0,2 0-1,-1 0 0,3 0 1,0 0 0,0 0-1,1 0 1,1 0 0,6 0-1,0 0 1,1 0 0,0 0-1,2 0 77,-17 0 0,2 0 1,0 0-1,3 0 0,8 0 1,2 0-1,1 0 1,1 0 21,5 0 0,1 0 0,1 0 0,2 0 0,-14-3 0,3 0 0,3-2 196,11 1 1,2-2-1,3 1 1,-21-1 0,6-1 160,18 0 0,4-2-30,-4 4 1,25-5 0,54-11-1,63 6 1,-4 8 0,11 4-165,-4 2 1,5 1 0,3 1 0,3-1 0,3 0 0,1 0-42,-15 0 1,2 0 0,1 0 0,1 0 0,7 0 0,2 0 0,1 0 0,1 0-67,-17 0 1,1 0 0,0 0 0,1 0 0,1 0 0,3 0 0,2 0 0,-1 0 0,2 0 0,-1 0-156,2 0 1,0-1 0,1 1-1,0 0 1,1 1 0,3-1-1,0 0 1,2 1 0,0-1-1,1 1 46,-11 0 0,1 0 0,1 1 0,1-1 0,-1 0 0,0 1 0,-1-1 0,-1 1 1,0 0-1,1-1 0,0 1 0,1 0-29,3 1 0,1-1 0,1 1 0,0-1 0,1 1 0,0 0 0,4 0 0,2 0 0,-1 0 0,1 0 0,1 0 0,-1 0 35,-13-2 0,0 1 0,0-1 0,0 0 0,1 0 1,-1-1-1,1 1 0,3 1 0,-1-1 0,1 0 1,1 0-1,-1 1 0,0-1 0,0-1 0,1 1 1,-1-1-1,0 0 0,0 0 0,1-1 0,-1 1 0,1 0-24,0 0 1,1 0 0,0 0 0,0 0-1,0 0 1,0 0 0,0 0 0,0 0 0,1 0-1,-1 0 1,1 0 0,0 0 0,-1 0-1,1 0 37,-1 0 1,0 0 0,-1 0 0,1 0-1,0 0 1,0 0 0,0 0 0,-1 0 0,1 0-1,-1 0 1,1 0 0,-1 0 0,1 0 0,-1 0 33,0 0 0,0 0 0,0 0 0,0 0 0,0 0 0,-1 0 0,0 0 0,-2 0 0,-1 0 0,1 0 0,-1-1 0,-1 1 0,1-1 0,-1 1 0,14-1 0,-1 0 0,0 0 0,-1 0 0,0-1 0,-2 0 0,-5-1 0,-2 0 0,0 0 0,-1-1 0,0 1 0,0-2-90,-2 1 1,0-1-1,0 0 1,0-1 0,-2 1-1,0-1 1,11 0 0,-1 0-1,-1-1 1,0 1-1,-1 0-20,-2 1 1,0 0 0,-1 0 0,-1 1-1,-1 0 1,14 0 0,-1 1 0,-1 0-1,-3 0 201,-11 1 0,-2 0 0,-2 0 0,-2 1 0,16-1 1,-3 1-1,-3 1-91,-12 0 0,-3 0 0,-4 0 0,15 0 0,-7 0 491,-18 0 1,-6 0 491,20 0-738,-62 0 1,-75 0 0,1 0 0,-9 0-50,-24 0 1,-8 0-1,20 0 1,-4 1 0,-2 1-75,14-1 1,-3 1 0,-1 0 0,-2 0 0,-10 0 0,-1-1 0,-2 0 0,-2 0-25,14 2 0,-2 0 0,-1 1 1,0-1-1,-2 0 0,-5-1 1,-2-1-1,-1-1 0,-1 1 1,-1 0-64,10 0 0,-1 1 1,0-1-1,-2 1 0,1-1 1,-1 0-1,-3 0 0,1-1 1,-2 1-1,1-1 0,-2 0 1,-1 0-83,7 1 0,0-1 0,-2 0 0,0 0 0,0-1 1,0 1-1,-1 0 0,-1 0 0,0 0 0,-1 0 1,0 0-1,0 0 0,0 0 0,-1 0 0,-1 0 1,-1 0-1,1 0 0,-1 0 0,0 0 0,0 0 0,0 0-24,0 0 1,0 0 0,1 0 0,-1 0-1,1 0 1,-1 0 0,2 0 0,2 0 0,0 0-1,1 0 1,0 0 0,0 0 0,1 0-1,0 0 0,3 0 1,1 0 0,-1 0 0,2 0-1,-1 0 1,0 0 0,0 0 0,-2 0 0,0 0-1,0 0 1,0 0 0,0 0 0,1 0-1,0 0-11,-12 0 0,0 0 0,1 0 0,0 0 0,1 0 0,0 0 0,2 0 0,1 0 0,0 0 0,0 0 0,1 0 0,1 0 20,3 0 1,0 0-1,1 0 1,1 0-1,0 0 1,1 0-1,-14 2 1,1 0 0,1 0-1,0 0 1,0 1-1,2-1 1,0 1-1,1 0 1,1 1-1,1-1-48,4 1 1,2 0 0,0 0 0,2 0-1,2 1 1,-10 0 0,1 0 0,3 1-1,2-2-31,9 1 1,1-1-1,2-1 1,3 1-1,-11 0 1,2 0-1,5-2 632,-12-2 1,6 0-214,13 4 1,9 3 212,11 5 1,34 12-165,61-1 1,9-10 0,11-3-165,3-1 1,7-2 0,4 0 0,12 1 0,4 0 0,4-1-55,-9 0 0,4-1 0,1-1 0,2 1 1,-17-2-1,1 0 0,1 1 0,0-1 1,3-1-75,7 1 1,2-1 0,1 0 0,2 0-1,-1 0 1,-11-1 0,0 0 0,1 0-1,1 0 1,0-1 0,1 0 0,4 0-1,0-1 1,1 0 0,1 0 0,-1-1-1,2 1-35,2 0 0,0 0 0,1 0 0,0 0 0,0 0 0,1 0 0,-13 0 0,0 0 0,0 0 0,0 0 0,1 0 0,0 0 0,2 0-141,4 0 1,1 0-1,2 0 1,-1 0-1,1 0 1,0 0-1,0 0 75,-1 0 0,1 0 1,-1 0-1,1 0 1,0 0-1,0 0 1,1 0-1,-11 0 1,1 0-1,1 0 1,-1 0-1,1 0 1,-1 0-1,1 0 0,-1 0 21,1 0 0,0 0 0,1 0 1,-1 0-1,0 0 0,0 0 1,0 0-1,-1 0 0,12 0 1,-1 0-1,1 0 0,-1 0 1,0 0-1,-1 0 0,1 0 1,-3 0-1,1 0 0,-1-1 1,0 1-1,0 0 0,-1-1 0,-1 1-5,-2-1 1,-1 0 0,-1 0 0,0 0 0,0 0 0,0 0-1,-1-1 1,-1 0 0,1-1 0,-1 1 0,0-1 0,-1-1 0,-1 1-1,-1-1 1,7 0 0,-2-1 0,0-1 0,-2 1 0,-1-1-1,0 1-49,10-1 1,-2 1 0,-1-1-1,0 0 1,-2 1 0,-5 0-1,-1-1 1,0 1 0,-2 0-1,-1 0 9,10-1 1,-2 0-1,-1 1 1,-1-1 0,-5 0-1,-1 0 1,-2 0 0,-1 1-1,12-2 1,-3 0-1,-2 0 229,-11 1 1,-1 1 0,-4 1 0,17-3 0,-6 3-140,-24 4 0,-8 0 140,2 0 0,-109 0 1,-11 0-1,-11 0 1,13 0-1,-4 0 1,-3 0-1,-11 0 0,-3 0 1,-2 0-1,13 0 1,-2 0-1,-2 0 1,-1 0-66,-8 0 1,-1 0-1,-2 0 1,-1 0 0,-3 0-1,-1 0 1,-1 0-1,-3 0 1,12 0 0,-2 0-1,-1 0 1,-1 0 0,-1 0 13,-4 0 0,-1 0 1,0 0-1,-2 0 0,1 0 1,13 0-1,1 0 0,-1 0 1,-1 0-1,-1 0 1,0 0-85,-9 0 0,0 0 1,-2 0-1,0 0 1,-1 0-1,2 0 0,1 0 1,0 0-1,1 0 1,-1 0-1,0 0 1,-1 0-1,10 0 0,-1 1 1,-1-1-1,1 0 1,-1 1-1,0-1 1,1 1-6,1 0 0,0 0 0,0 0 0,1 0 0,-1 0 0,2 1 0,-1-1 0,-10-1 0,1 1 0,0 0 0,0-1 0,1 1 0,1 1 0,3 0 0,1 0 0,1 1 0,0 0 0,0-1 0,1 1 0,-12 0 0,0 0 0,1 0 0,2 0 0,1 1 0,9 0 0,1 0 0,2 1 0,1 0 0,0 0 0,-17 1 0,1 0 0,2 0 0,2-1 0,11-1 0,1-1 0,2 0 0,0 0 122,-18 0 1,2 0 0,2-1 0,10-1 0,2 0 0,4-1 0,-14 0 0,5 0 368,10 0 1,4 0-321,12 0 1,12 0-172,23 0 0,100 0 0,15 0 0,14 0 0,-19 0 0,4 0 0,4 0 0,-8 0 0,3 0 0,2 0 0,2 0 0,-11 0 0,2 0 0,1 0 0,0 0 0,1 0 0,4 0 0,0 0 0,1 0 0,1 0 0,1 0-90,5 0 1,2 0-1,0 0 1,1 0 0,0 0-1,-14 0 1,1 0 0,1 0-1,-1 0 1,1 0-1,-1 0 35,1 0 0,0 0 1,0 0-1,0 0 0,0 0 1,1 0-1,1 1 1,1-1-1,0 0 0,0 1 1,1-1-1,-1 1 1,4 0-1,0-1 0,0 1 1,1 0-1,0 0 0,0 0-27,3 0 0,1 0 0,0 0 0,0 1 0,1-1 0,0 1 0,1 0 0,0 1 0,0-1 0,0 1 0,1 0 0,-1-1 53,-12 0 1,-1-1-1,1 0 1,-1 0-1,1 0 1,-1 0-1,-1 0 1,11 0-1,-1 1 1,0-1-1,-1 1 1,1-1 0,0 0-1,0-1 1,0 0-1,0 0 1,1 0-1,-2 0 1,1 0 28,-3 0 0,-1 0 0,0 0 0,0 0 0,0 0 0,-1 0 0,-1 0 0,-1 0 0,0 0 0,0 0 0,-2 0 0,-1 0 0,7 0 0,-2 0 0,-2 0 0,0 0 0,0 0 81,-3 0 1,-1 0 0,0 1 0,-2-2 0,-2 1 0,10-2 0,-3 0 0,-2-1 0,-1-1 0,14 0 0,-2-1 0,-4-1 245,-10 0 1,-3-1 0,-5-1-1,5-2 1,-11-3 0,6-18-303,-81 0 1,-32 12 0,-18 5 0,-33-3 0,-13 3-26,23 1 0,-3 0 0,-4 0 0,7 2 0,-3-1 0,-2 0 0,-3 1 0,11 0 0,-2-1 0,-1 1 0,-2 0 0,-2 1 0,-8 1 0,-3 1 0,-1 1 0,-2 0 0,0 0-52,10 0 0,-2 0 0,1 0 1,-2 1-1,-1 0 0,0 0 0,-6 1 1,0 0-1,-2 1 0,0 0 0,-1 0 1,0 0-1,9 1 0,0 1 0,0-1 1,-1 1-1,-1 0 0,1 1 0,-1-1 5,-2 0 0,0 1 0,0 0 0,-1 0 0,0 0 1,0 0-1,0 0 0,-2 0 0,0 1 0,0-1 1,-1 1-1,0 0 0,1 0 0,-1 0 0,0-1 1,1 1-1,-1 0 0,1 0 0,-1 0 0,1 0 0,0 1 0,0-1 0,1 0 0,0 0 0,0 0 0,0 0 1,0 0-1,1 0 0,1 0 0,0 0 0,1 0 1,-1 0-1,1 0 0,0 0 0,0 0 0,1 0 1,0 0-1,0 0 0,1 0 0,-1 0 0,1 0 0,0 0-36,0 0 0,1 0 0,0 0 0,0 0 0,0 0 0,0 0 0,0 0 32,1 0 0,0 0 0,0 1 1,0-1-1,0 0 0,0 0 0,0-1 1,1-1-1,1-1 0,-1 1 1,1-1-1,-1-1 0,1 1 0,-1-1 51,1 0 0,-1 0 0,1 0 0,-1-1 0,1 1 0,-1-1 0,1 0 0,0 0 0,-1-1 0,1 1 0,0-1 0,0 0 0,0-1 0,0 1 0,1-1 0,0 0 0,0 0 0,0 0 0,1-1 0,-1 0 0,1 0 0,-13-2 0,0 0 0,0-1 0,1 1 0,0-1 0,1 1 0,5 1 0,0 0 0,1 1 0,0-1 0,1 0 0,0-1 0,5-1 0,0 0 0,0-1 0,1 0 0,0 0 0,0 0-99,-14-1 1,-1-1 0,1 0-1,1 1 1,-1 0 0,3 3-1,0 0 1,0 0 0,1 1-1,1-1 70,3 1 0,0-1 0,1 0 0,1 1 0,1 1 1,7 1-1,0 1 0,1 1 0,1 0 0,1 0 0,-15-2 1,2 1-1,1 0 0,0 1 29,2 1 0,-1 1 0,2 1 0,0 1 0,7 1 0,1 2 0,1 0 0,1 2 0,1 0 0,1 1 0,0 2 0</inkml:trace>
  <inkml:trace contextRef="#ctx0" brushRef="#br1" timeOffset="1523">2813 17660 24575,'0'0'0</inkml:trace>
  <inkml:trace contextRef="#ctx0" brushRef="#br2" timeOffset="2893">306 276 24575,'80'21'0,"0"1"0,0-1 0,19 2 0,-5-7 0,-18-7 0,-2-5 0,-1-3 0,1-2 0,10 2 0,2 1-197,6 1 0,2 1 1,-26-2-1,2-1 0,0 2 33,0 1 0,-1 2 0,1-1 0,5-3 0,0 0 0,0-1 159,-1 2 1,1 0 0,0-1 0,1-1-1,1 0 1,0-1 4,0 1 0,0-1 0,1-1 0,0 1 0,0 0 0,0 0-164,2 0 0,0 0 0,0 0 0,0 0 0,0 0 0,0 0 102,5 0 1,0 0 0,0 0-1,-1 3 1,-1 1 0,0 0 61,5 0 0,-1 2 0,1-1 0,2 1 0,-1 0 0,1 0 0,0-1 0,0 0 0,0 1 0,-1 1 0,0 1 0,-1 0 0,0-1 0,-1 1 0,1 0 0,1 2 0,1 1 0,-1 2 0,1 1 0,1 2 0,-1 0 0,1 0 0,0-1 0,0 1-164,5-1 0,-1 0 0,1 1 0,-4-1 0,-1 1 0,2-1 150,4 1 0,1-1 0,1 1 0,-23-5 0,2 1 0,-1 0 0,1-1-109,-1 1 0,0 0 0,1 0 0,-1-1 0,4-1 0,1 0 0,-1-1 0,0 0 0,-1 1 0,-1 0 0,0 0 0,1-1 0,2-1 0,0-1 0,1-1 0,0 1 120,0 1 0,-1 0 0,2 0 0,-1-1 0,4 0 0,1 0 1,0-1-1,0 0 3,-1 0 0,-1 0 0,1 0 0,1-1 0,6 1 0,0 0 0,2 0 0,-1 0-110,3-1 1,0 1 0,1 0 0,1 0-1,-18-2 1,1 0 0,0 1 0,0-1-1,1-1 11,3 1 1,1-1 0,0 0-1,1 0 1,0 0 0,2-1-1,1 1 1,0-1 0,0 0-1,0-1 88,0 0 1,1-1 0,-1 0 0,2-1 0,-1 1 0,4 0 0,1 0 0,0-1-1,1 0 1,-1 1-89,1-1 1,0 0 0,0 0-1,1-1 1,-2-1 0,0-2-1,0 0 1,-1-2 0,0 0-1,1 0 19,-1-1 0,0-1 0,1 0 0,-1-1 0,1-1 0,-14 1 0,0-1 0,0 0 0,1-1 1,0-1-1,1 1 4,4-1 0,1-1 1,0 1-1,0-1 0,2-1 1,0-1-1,-7 1 1,-1-1-1,2 0 0,0-1 1,1-1-1,1 0 0,1-1-47,-4 1 0,2-1 0,2-1 0,0 0 0,0-1 0,0 0 0,-1-1 0,-1 1 123,-2-1 0,-2 0 0,0-1 0,0 0 0,0 0 0,0 0 0</inkml:trace>
  <inkml:trace contextRef="#ctx0" brushRef="#br3" timeOffset="5190">17016 740 24575,'-21'78'0,"-1"-1"0,1 0 0,-1 19 0,5-6 0,10-17 0,4-4 0,6-8 0,2 2 0,0 10 0,3 3 0,3 8 0,1 2 0,-1 6 0,-2 2-164,-3-28 0,-1 1 0,0 1 0,-1 6 0,0 2 0,-2 1 0,-1 9 0,-1 2 0,-1 1 0,1 5 0,0 2 0,0 0 82,0-19 0,0-1 0,0 2 0,0 1 0,2 4 0,0 1 0,1 1 0,1 1 0,-1 0 0,1 1 0,0 0 0,0 1-28,1 2 1,-1 1 0,2 0 0,0 3-1,0-11 1,0 3 0,1 0 0,0 1-1,0-1-87,1-1 0,-1 0 1,1-1-1,0 2 0,0 0 98,0 4 1,1 1 0,0 0-1,0 1 1,0 0 0,0 1-1,0 1 1,1-1 0,-1 2-1,0-1 9,1 4 1,-1 1-1,1 0 1,-1 0 0,0 1-1,-3-14 1,0 0 0,0 0-1,-1 0 1,0 1-1,0 1 8,0 3 0,-2 2 0,1 0 0,-1 0 0,1 1 0,0-1 0,1 0 0,0-1 0,1 1 0,-1 0 0,0 0 0,0 0 0,0 2 0,-2 0 0,1 0 0,0 1 0,-1-1 0,1 1 0,1 2 0,0 1 0,0 0 0,0-1 0,-1 1 0,1-1 0,-1-2 0,0 0 0,0 0 0,-1-1 0,1 0 0,0-1 0,0-2 0,0-1 0,0-1 0,1 0 0,-1 0 0,1-1-8,0-3 1,0 0-1,0-1 1,0 0 0,0-1-1,1 0 1,0 14 0,1-2-1,-1 0 1,1 0-1,0 1-9,1 0 1,-1 2 0,1-1-1,0-1 1,0-1 0,0-6-1,1-1 1,0 0 0,0-1-1,0 0-11,-1-1 1,-1 1 0,0 0 0,1-2-1,0-2 1,4 10 0,1-2 0,0-2-1,1 0 89,-1-3 1,0-1-1,1-1 1,0-3-1,5 13 1,0-3-1,0-3 21,-1-4 0,1-2 0,-2-3 0,4 19 0,-1-5 491,4-10 1,-1-5-1,-10-9 1,5-19 491,15-43-738,-30-70 1,-8 5 0,-5-12 0,-1-4-106,-3-13 0,-2-4 1,0-4-1,0 9 1,-1-3-1,0-2 1,2-1-43,4 13 0,2-2 0,0 0 1,1-2-1,-1 0 0,-2-6 1,1 0-1,-1-1 0,1-1 1,0-1-10,0-4 0,0 0 1,1 0-1,0-2 0,1-1 1,2 12-1,0-1 0,1-1 1,0-1-1,1 0 1,-1 0-172,-1-5 0,1-1 0,0-1 0,-1 0 0,1 0 0,1 0 0,0-2 0,1-1 0,-1 0 0,1 0 0,0 0 0,-1 0 6,0 0 0,-2 0 1,1 0-1,-1 0 0,1-1 1,0 0-1,1 13 1,1 0-1,-1-1 0,1 0 1,0 1-1,0-1 0,0-1 5,0 0 1,1 0 0,0 0 0,-1 0-1,1-1 1,0 0 0,1 0 0,-1-4 0,0 0-1,0 0 1,1-1 0,-1 0 0,1 0-1,0-1 5,0-2 0,0-1 1,0 0-1,1-1 1,0 0-1,1 0 1,1 0-1,1 10 1,1-1-1,1 1 1,0-1-1,1 0 1,0 0-1,0-1 0,1 1 4,-1-4 1,1 1-1,0-1 1,1-1-1,0 1 1,0 0-1,1 0 1,-1 1 0,1 3-1,1 0 1,0 0-1,0 0 1,0 1-1,0-1 1,1 2-1,-1-1 15,1 2 0,0 0 0,0 1 0,0 0 0,0 0 1,0 0-1,-1 1 0,-1 0 0,1-10 0,0 1 1,-2 1-1,1-1 0,-1 2 0,0 0 0,-1 1 1,0-9-1,0 1 0,0 1 0,-1 1 0,0 0 0,-1 1-35,1 4 0,-1 0 0,0 2 0,0-1 0,-1 2 0,0 0 0,-1 3 0,-1 1 0,0 0 0,0 1 0,0 1 0,0 1-28,0-8 1,-1 2 0,1 1 0,-1 1-1,0 1 1,0-14 0,0 2 0,0 1-1,-1 3 7,0 10 0,0 2 0,0 1 0,0 3 0,0-16 1,0 3-1,0 2 299,0 7 1,0 1-1,0 4 1,0-14 0,0 7 294,2 23 1,-4 6-1,-19-30 1,-15 85-165,-26 46 1,30 16 0,5 16-188,5-5 0,1 9 1,2 2-1,6-11 1,1 1-1,0 3 1,0 1-32,-3 10 0,-1 3 0,0 1 0,1 1 1,5-15-1,0 1 0,1 1 0,0 1 1,-2 0-12,-2 9 0,-1 0 0,-1 2 1,0 0-1,3 1 0,1 4 1,1 1-1,1 0 0,1 1 1,-1 1-152,1-12 0,0 0 0,0 1 0,0 0 0,1 1 0,0 0 0,1 4 0,1-1 1,0 2-1,1 0 0,0 0 0,-1 1 53,2-11 0,-1 0 0,1 1 0,0 0 0,0 1 0,0 0 0,-1 0 0,1 3 0,-1 0 0,1 0 0,-1 1 0,1 0 0,0 0 0,0 0-71,1 3 1,-1-1 0,2 1 0,-1-1-1,0 2 1,0-1 0,-1 1 0,-1 3 0,0 0-1,0 1 1,-1-1 0,0 1 0,1 1-1,-1-1 9,0-11 1,1 1-1,0-1 1,-1 1-1,0 0 1,0 0-1,0 1 1,-1 0 0,-1 4-1,0 0 1,0 1-1,-1 0 1,0 1-1,-1 0 1,1 0-1,0 1 7,1-7 0,-1 1 1,1 0-1,-1 0 0,1 1 1,-1 0-1,0-1 1,0 1-1,-1-2 0,1-1 1,-1 0-1,0-1 1,-1 1-1,1-1 0,0 0 1,-1 1-1,1-1 0,0 1 15,0 1 1,1 0 0,-1 1-1,1-1 1,-1 1 0,1-1-1,-1 1 1,1-1 0,-1-1-1,-2 10 1,1 0 0,-1 0-1,0-1 1,0 0 0,1 0-1,-1-1 1,0-1 0,2-3-1,-1-2 1,0 0 0,0 0-1,1-1 1,-1 0 0,1 1-1,-1 0-22,1 0 1,-1 0-1,0 1 1,1-1-1,-1 1 1,1-1-1,0 0 1,0-1 0,1-1-1,0 0 1,0 0-1,0-1 1,1 0-1,-1 0 1,1-1-1,-1-1-14,0 9 0,0-1 1,0 0-1,0-1 0,0-1 1,1 0-1,0-2 1,0 9-1,1-1 0,0 0 1,0-2-1,0-1 0,1-1 21,1-6 0,-1-1 1,1-1-1,1-1 0,-1-2 1,1-1-1,0 5 0,0-1 1,0-3-1,1 0 1,0-2 54,1 13 0,1-1 0,1-3 0,-1-3 0,0 12 0,0-3 0,0-5 163,0-12 1,-1-4 0,2-4 0,1 9 0,4-11 0,17 1 327,23-39 1,24-96-448,-29 2 0,-5-13-44,-11 10 0,-3-6 0,-2-7 0,-2-2 0,-1-7 0,-2-4 0,0 0 65,0-4 1,-1-2-1,-1-2 1,-1 0-1,-2 13 1,-1-1-1,0 0 1,-1-2-1,0-1 1,-2 10-1,0-2 1,-1 0-1,0-1 1,-1-1 0,1 1-8,0-3 1,-1-1-1,0-1 1,1 1-1,-1-1 1,0 1-1,-1 0 1,1 0-1,0 0 1,-1-1-1,0 0 1,0 0-10,0-4 0,0 0 0,0-1 0,-1-1 0,1 1 0,-1-2 1,0 11-1,-1-1 0,1 0 0,0 0 0,-1-1 0,0 0 0,0 1 1,0-1-1,-1 0 0,0 1 0,0-1 0,-1 0 0,1 0 1,0-1-13,0-1 0,0 0 0,0-1 0,0 0 0,0 1 0,0-1 0,0 0 0,0 1 0,0 0 0,0-1 0,0 1 0,0-1 0,0 1 0,0-1-37,0-1 0,0 1 0,-1-1 0,1 0 0,0 1 0,0-1 0,1 0 0,0 1 0,1-1 0,-1 0 0,1 1 0,0-1 0,1 0 0,-1 1 0,0 1 0,1-1 0,0 1 0,0 0 0,0 0 0,0 0 0,1 0 0,-1 1 0,1 1 0,0-1 0,0 1 0,0 0 0,1 1 0,-1 0 0,1-7 0,0 1 0,1 0 0,-1 1 0,0 0 0,0 1 0,-1 2 0,0 1 0,0 0 0,-1 1 0,1 0 0,0 2 0,1-10 0,0 2 0,0 2 0,0-1 0,1 1 0,0 3 0,0-1 0,1 1 0,-1 1 0,0 1 0,0-15 0,0 1 0,0 2 0,2 1 0,1 9 0,2 2 0,0 2 0,-1 0 0,-2 6 0,-1 1 0,1 1 0,0 2 0,4-16 0,1 4 0,1 3 245,1-14 1,0 7 0,1 10 0,2 8 737,13-14-817,-5 31 1,5 123-167,-21-8 0,-5 10 0,0-5 0,-2 5 0,-1 6 0,-1-2 0,-1 5 0,0 3 0,-1 1-53,1 8 0,0 2 0,0 2 1,0 1-1,0-10 0,0 2 1,0 1-1,0 1 0,0 1 53,1-10 0,-1 1 0,0 1 0,0 1 0,0-1 0,-1 1 0,1 1 0,0 0 0,0 0 0,-1 0 0,1 2 0,-1 1 0,0 7 0,0 2 0,0 1 0,-1 1 0,1 0 0,-1 0 0,0-12 0,1 0 0,-1 0 0,0 1 0,-1 0 0,1 0 0,-1 1 0,-1 4 0,0 1 0,0-1 0,-1 2 0,1-1 0,-1 1 0,0 0-141,0 2 1,0 0-1,-1 0 1,1 0-1,-1 1 1,0 0-1,0-1 89,-1 1 1,0 0-1,-1 0 1,0 0 0,0 0-1,0 0 1,0 1 0,1-10-1,1 0 1,0 1 0,0 0-1,-1-1 1,1 1 0,-1 0-1,0 0 9,0-1 0,-1 0 0,0 0 1,0 0-1,0 0 0,0 0 0,1-1 1,-1 1-1,2-1 0,-1 1 0,0-1 1,1 0-1,0 0 0,0 0 0,-1-1 1,1 1-1,-2 10 0,1 0 0,-1 0 1,1 0-1,-1 0 0,1-1 0,0 0-33,1-2 0,-1 1 1,1-1-1,0 0 0,0 0 1,1-2-1,0-1 1,0 7-1,1-1 0,0-1 1,0-1-1,1-1 0,0-1-76,1-5 0,0-2 1,0 0-1,1-1 1,0 0-1,1-1 152,1 14 0,0-2 0,0 0 0,2-1 0,-1 0 0,0-3 0</inkml:trace>
  <inkml:trace contextRef="#ctx0" brushRef="#br4" timeOffset="6776">886 16337 24575,'-53'6'0,"0"1"0,-16-46 0,25-41 0,24 30 0,1-1 0,-14-31 0,2 12 0,8 37 0,7 33 0,6 69 0,8-6 0,4 6 0,7 8 0,5 3 0,2 17 0,7 0 0,8-10 0,7-4-141,1-7 1,7-5-1,15-5 1,5-6-1,-6-13 1,1-1-1</inkml:trace>
  <inkml:trace contextRef="#ctx0" brushRef="#br5" timeOffset="8092">167 11625 24575,'-30'90'0,"0"-1"0,-1 0 0,3-5 0,2-1 0,8-7 0,15-5 0,6-3 0,2 5 0,3 1 0,2 0 0,3-1 0,2-5 0,4-2 0,4-6 0,0-4 0,-5-6 0,0-4 0,26 13 0,-13-64 0,0-57 0,-18 16 0,-5-6 0,-7-16 0,-2-3 0,1-2 0,0 1 0,0 2 0,0 1 0,0 7 0,0 3 0,0-34 0,-13 31 0,-10 23 0,-11 21 0,-2 18 0,5 31 0,8 31 0,14-10 0,2 4 0,1-1 0,2 1 0,3 5 0,2 2 0,-1 7 0,0 2 0,-3 11 0,6 4 0,10-21 0,6 2 0,1-1 0,1 0 0,1 0 0,-1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6T19:48:27.643"/>
    </inkml:context>
    <inkml:brush xml:id="br0">
      <inkml:brushProperty name="width" value="0.05" units="cm"/>
      <inkml:brushProperty name="height" value="0.05" units="cm"/>
      <inkml:brushProperty name="color" value="#FF4E00"/>
      <inkml:brushProperty name="inkEffects" value="rainbow"/>
      <inkml:brushProperty name="anchorX" value="-292952.1875"/>
      <inkml:brushProperty name="anchorY" value="-280845.75"/>
      <inkml:brushProperty name="scaleFactor" value="0.5"/>
    </inkml:brush>
  </inkml:definitions>
  <inkml:trace contextRef="#ctx0" brushRef="#br0">1 1 24575,'0'0'0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29:46.842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7.56994E6"/>
      <inkml:brushProperty name="anchorY" value="-8.72179E6"/>
      <inkml:brushProperty name="scaleFactor" value="0.5"/>
    </inkml:brush>
    <inkml:brush xml:id="br1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7.5929E6"/>
      <inkml:brushProperty name="anchorY" value="-8.73487E6"/>
      <inkml:brushProperty name="scaleFactor" value="0.5"/>
    </inkml:brush>
    <inkml:brush xml:id="br2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7.60086E6"/>
      <inkml:brushProperty name="anchorY" value="-8.74562E6"/>
      <inkml:brushProperty name="scaleFactor" value="0.5"/>
    </inkml:brush>
  </inkml:definitions>
  <inkml:trace contextRef="#ctx0" brushRef="#br0">16959 1027 24575,'34'53'0,"1"0"0,6 5 0,3 0 0,4 4 0,5 0 0,13 5 0,7-3 0,-19-23 0,4-4 0,0-1-164,2-3 0,2-2 0,2-2 0,5-3 0,1-3 0,2-3 0,3-2 0,0-2 0,0-3 0,-4-3 0,0-2 0,-2-3 48,30 0 0,-4-10 0,-9-16 1,-7-12 236,-16-9 1,-10-9 0,-13-6 0,-11-7-122,-12-8 0,-10-3 0,-8 1 0,-9 1 0,-11-2 0,-12 3 0,-19 0 0,-17 7-164,2 21 0,-10 6 0,-3 4 0,-6 3 0,-2 4 0,-4 3 85,15 5 0,-3 3 0,0 1 0,0 3 0,2 1 1,1 3-1,-1 1 0,1 2 79,1 0 0,0 1 0,0 2 0,3 5 0,-18 6 0,2 7 0,3 3 0,6 2 0,2 5 0,4 4 0,6 4 0,3 5 0,4 4-119,9 3 1,3 4-1,3 1 1,-16 25 0,8 3 118,20-6 0,7 1 0,2-6 0,8-2 327,14-7 1,6-2 0,18 38-301,25-17 0,-4-49 1,9-7-28,20 0 0,5-5 0,5-2 0,1-4 0,-1-1 0,0-5 0,2-7 0,-1-9 20,-6-10 0,-5-12 1,-11-6-1,-9-12 0,-8-22 1,-11-9-1,-8 0 0,-10-3 1,-11-3-1,-13 0-20,-13-2 0,-14 2 0,3 33 0,-7 2 0,-7 4 0,-16-2 0,-9 4 0,-2 6 0,-1 5 0,-2 6 0,0 3 0,4 4 0,0 3 0,0 6 0,3 8 0,0 5 0,2 3 0,-28 3 0,3 8 0,10 8 0,6 12 0,9 15 0,11 13 245,10 23 1,11 10 0,8-4 0,9 3-169,8 3 0,9 1 0,10-7 0,9-2-77,5 0 0,12-6 0,21-8 0,13-9 0,-12-22 0,5-4 0,3-4 0,7-4 0,2-3 0,3-5-145,1-4 0,1-5 0,2-1 1,5 0-1,1-1 0,1-3 145,0-2 0,-1-1 0,-1-4 0,-4-2 0,-2-3 0,-1-4 0,-5-4 0,-2-4 0,-3-5 0,19-17 0,-10-11-98,-12-18 0,-12-8 0,-14 2 0,-11-3 98,-8-2 0,-15 0 0,-25-2 0,-17 3 0,-10 3 0,-12 7 0,9 24 0,-6 6 0,-3 3-159,-7 3 1,-4 4 0,0 4 0,1 5-1,-1 4 1,1 2 158,2 3 0,0 2 0,2 5 0,-26 9 0,4 9 0,7 9 0,7 10 0,12 12 0,11 10 78,11 20 0,10 7 1,7-2-1,7 1-78,10 1 0,5 0 0,0-5 0,2-2 0,-2-10 0,9-5 0,23-4 0,13-7 0,10-5 0,8-9 0,19-5 0,8-9 0,-23-13 0,2-4 0,0-2 0,0-1 0,1-3 0,0-3 101,4-4 1,1-3-1,-4-7 1,21-23 0,-7-15-102,-30 8 0,-5-7 0,-5-3 0,6-30 0,-12-6 0,-10-4 0,-18-1 0,-28 7 0,-21 4 0,3 26 0,-9 2 0,-5 6 0,-4 10 0,-6 6 0,-4 6 0,-13 3 0,-5 7 0,1 5 0,10 4 0,1 4 0,2 7 0,-29 10 0,9 19 0,17 29 0,15 20 0,23-9 0,9 7 0,12 4 0,16 8 0,15 3 0,12 1 0,6-11 0,10 2 0,8-1 0,7-4 0,1-12 0,7-4 0,5-2 0,5 0 0,3 2 0,-2-8 0,0-1 0,-1 1 0,1 0 0,0 0 0,-1 0 0,1-1 0</inkml:trace>
  <inkml:trace contextRef="#ctx0" brushRef="#br1" timeOffset="1">434 331 24575,'59'60'0,"0"0"0,1 1 0,-2-3 0,1-1 0,-1-5 0,18 8 0,3-4 0,-16-12 0,5 1 0,2-2-164,9 2 0,4 0 0,2-4 0,3-2 0,1-3 0,3-5 23,-19-10 1,3-3-1,1-2 1,-2-1-1,21 1 1,-1-3-1,1-4-23,2-2 0,0-5 0,0-3 0,-8-4 0,0-4 0,-2-3 0,-3-1 0,-1-4 0,-6-7 0,-11-7 0,-5-6 0,-5-6 165,-7-6 0,-6-6 0,-7-3 0,5-29 0,-14-4-1,-7-2 0,-19 0 0,-29 7 0,-18 5 0,-13 3 0,-15 9 0,8 24 0,-7 5 0,-5 6-156,-13 5 0,-4 7 0,-1 3 0,2 1 1,-1 3-1,0 4 156,-4 3 0,-1 4 0,2 9 0,8 9 0,3 9 0,1 4 0,-3 4 0,2 4 0,4 7 0,5 7 0,4 7 0,7 5 0,6 6 0,6 7 0,5 1 0,7-5 0,4 1 0,7 2-140,8 3 0,6 3 1,3-2-1,2-5 0,2-2 1,4 0 139,1-2 0,4 0 0,7-3 0,17 20 0,13-8 245,9-10 1,11-10 0,11-10 0,10-9-195,-15-15 0,3-6 0,1-3 0,1-3 1,0-4-1,1-4-51,4-2 0,1-5 0,-2-8 0,2-13 0,-1-10 0,-3-6-116,4-10 0,-2-6 1,-6-5-1,-8-1 1,-4-5-1,-8-2 116,-8-5 0,-6-4 0,-6 1 0,-5 2 0,-5 1 0,-6-1 0,-6-5 0,-5 0 0,-15 3 0,-19 2 0,-15 3 0,-9 5 0,6 15 0,-7 3 0,-4 3 0,-3 4 0,-5 1 0,-4 5 0,-4 3 0,-2 5-73,-11 3 1,-4 7-1,-1 2 1,3 2 0,9 0-1,1 2 1,1 2-1,0 3 73,-1 4 0,0 3 0,1 2 0,2 3 0,-18 3 0,2 4 0,5 5 0,10 1 0,3 5 0,6 8 0,8 8 0,6 8 0,6 7-36,4 11 0,7 7 0,7 3 0,8-1 0,6 2 0,6 1 36,3 1 0,6 0 0,6 1 0,10 3 0,6-1 0,6-1 0,2-2 0,4-1 0,11-5 0,15 2 0,11-4 0,7-7-123,-9-19 0,4-6 0,3-2 0,2-3 0,3 0 0,2-2 0,2-3 0,2-2 59,4-2 0,2-3 0,1-2 1,0-2-1,-1-1 0,0-2 0,0-2 1,1-1 63,2-2 0,2-2 0,0-1 0,-3-1 0,-6-1 0,-1 0 0,-1-2 0,-1-3 0,22-1 0,0-3 0,-6-8 0,-15-5 0,-4-6 0,-5-8 95,-8-7 1,-4-8 0,-8-3-1,8-30 1,-15-9-96,-22 23 0,-7-4 0,-11 0 0,-13 1 0,-12 0 0,-7 2 0,-12-5 0,-8 3 0,-8 4 0,2 14 0,-6 3 0,-5 3 0,-3 2-10,-12-3 0,-6 4 1,-3 1-1,0 4 1,1 1-1,-2 2 0,1 4 1,-1 2 9,5 6 0,1 3 0,-1 2 0,3 2 0,6 1 0,2 2 0,0 2 0,3 6 0,-15 5 0,3 7 0,2 7 0,2 4 0,1 6 0,6 8 0,6 8 0,5 8 0,5 9 0,0 20 0,6 11 0,5 2 0,3-2 0,4 2 0,7 3 0,13-21 0,3 3 0,4 0 0,2-1 0,-2 23 0,5 0 0,11-4 0,14-9 0,12-2 0,7-3 0,8 0 0,9-4 0,7-5-115,8-5 0,8-6 1,6-10-1,-14-18 1,4-6-1,3-6 0,0-7 115,6-5 0,2-6 0,0-9 0,-1-7 0,1-12 0,0-9 0,-2-7 0,-2-6 0,-12 3 0,-1-6 0,-2-4 0,-1-2 0,-3-1 0,-2 1 0,-3-1 0,-1-3 0,-2-1 0,-3-1 0,-1-4 0,-3-2 0,-2-1 0,-2-1 0,-3 2 0,1-10 0,-2 1 0,-4-1 0,-2 2 0,-4 4 0,-2 0 0,-3 1 0,-2 2 0,0-8 0,-3 2 0,-3 4 0</inkml:trace>
  <inkml:trace contextRef="#ctx0" brushRef="#br2" timeOffset="1580">17144 1213 24575,'92'21'0,"0"1"0,0-1 0,-8-1 0,-3-1 0,-3-6 0,9-9 0,-4-8 0,-3-9 0,0-5-246,5-2 0,0-6 0,-6-13 0,-3-7 162,-7-6 1,-7-5 0,-9-3 0,-11-6 83,-17-6 0,-11-3 0,-5 1 0,-10 1 0,-15-2 0,-15 3 0,-21 3 0,-17 9 0,6 24 0,-9 6 0,-2 3 0,-2 2 0,-2 3 0,-2 5 0,-5 5 0,-1 6 0,1 0 0,8 1 0,1 1 0,2 3 0,-26 6 0,5 8 0,14 5 0,9 11 0,22 7 0,10 10 0,13 15 0,10 7 55,10 1 0,7 1 0,0 3 1,5-1-56,2-2 0,9-1 0,19 0 0,12-4 0,17-3 0,12-8 0,-15-19 0,6-5 0,3-2-328,11 1 0,4-3 0,5-4 328,-10-6 0,5-2 0,2-5 0,4-6 0,-5-8 0,3-5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29:42.223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7.54383E6"/>
      <inkml:brushProperty name="anchorY" value="-8.67041E6"/>
      <inkml:brushProperty name="scaleFactor" value="0.5"/>
    </inkml:brush>
    <inkml:brush xml:id="br1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7.54704E6"/>
      <inkml:brushProperty name="anchorY" value="-8.69462E6"/>
      <inkml:brushProperty name="scaleFactor" value="0.5"/>
    </inkml:brush>
    <inkml:brush xml:id="br2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7.62425E6"/>
      <inkml:brushProperty name="anchorY" value="-8.75721E6"/>
      <inkml:brushProperty name="scaleFactor" value="0.5"/>
    </inkml:brush>
    <inkml:brush xml:id="br3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7.62827E6"/>
      <inkml:brushProperty name="anchorY" value="-8.78226E6"/>
      <inkml:brushProperty name="scaleFactor" value="0.5"/>
    </inkml:brush>
  </inkml:definitions>
  <inkml:trace contextRef="#ctx0" brushRef="#br0">1164 862 24575,'-24'-64'0,"0"0"0,0 1 0,24 1 0,39 82 0,17 24 0,-1-3 0,6 6 0,1-3 0,2-4 0,1-2 0,2-3 0,4-1 0,1-3 0,2-3 0,-2-2 0,1-3 0,1-2-164,1-3 0,0-3 0,-1-2 0,-5-2 0,-2-3 0,-2-1-150,22-2 0,-3-2 488,-6 2 0,-7-8 0,9-38-174,-26-21 0,-49-20 0,-25 34 0,-14 3 0,-24 0 0,-15 7 0,6 9 0,-7 3 0,-2 4 0,-4 2 0,-2 5 0,-1 1-164,-6 1 0,-2 3 0,0 2 0,3 1 0,0 2 0,1 1 93,3 2 1,1 1 0,3 4-1,9 4 1,2 3 0,2 4 70,-22 12 0,8 10 0,21 8 0,12 10-98,15 20 0,12 7 1,4-4-1,8 1 98,7 7 0,12 0 0,18-1 0,13-3 0,13-5 0,8-5 0,-14-23 0,4-2 0,3-6 0,7-7 0,3-6 0,1-2 0,-2-1 0,0-3 0,-1-4 0,30-2 0,0-7 0,-4-3 0,-3-7 0,-13-8 0,-6-11 0,-4-20 0,-8-14 0,-10-20 0,-10-9 0,-6-7 0,-9-4 0,-5-4 0,-9-1 0,-11 34 0,-4 0 0,-6 0 0,-2-3 0,-5 1 0,-8 4 0,-11 1 0,-7 3 0,-8 5 0,-11 1 0,-8 6 0,-2 3 0,0 1 0,-2 4 0,-2 5 0,0 8 0,-1 6 0,0 2 0,2 3 0,-1 4 0,2 1 0,5 3 0,1 2 0,4 5 0,-21 7 0,9 11 0,21 10 0,9 11 0,9 17 0,10 11 0,6 20 0,13 8 0,13-21 0,8 2 0,5 2-164,6 8 0,6 1 0,8-2 0,9-1 0,7-3 0,10-3 106,-3-16 0,7-1 0,5-3 0,0-3 0,-2-6 0,2-2 0,2-4 1,2-3 57,1-3 0,3-4 0,0-2 0,0-4 0,21 4 0,-1-5 0,0-5 0,-3-5 0,1-5 0,-2-4 0,-3-5 0,-1-4 0,-2-6-164,-4-5 0,-1-7 0,-4-6 0,-11-3 0,-3-7 0,-7-6 155,-3-13 1,-6-7 0,-7-4 0,-10 1 0,-7-4 0,-4 0 8,-3-4 0,-4-2 0,-9 1 0,-13 0 0,-10-1 0,-7 3 0,-7-2 0,-7 2 0,-8 4 0,-11 4 0,-10 6 0,-6 5-63,6 16 0,-6 4 0,-2 3 0,0 3 0,6 3 0,-1 3 0,0 2 0,0 4 63,-2 4 0,-1 4 0,0 2 0,1 1 0,-17 1 0,2 1 0,1 5 0,5 3 0,0 4 0,5 8 0,6 10 0,3 8 0,6 9-164,4 13 0,6 9 0,6 4 0,7 2 0,5 3 0,7 5 147,5 15 1,7 6-1,4-3 1,3-9-1,3-2 1,6 0 16,5 3 0,5-1 0,9-5 0,8-10 0,7-4 0,9-7 0,9-7 0,10-7 0,5-7 0,8-7 0,7-9 0,3-10 0,12-13 0,5-12 0,-1-8 0,-21-3 0,0-5 0,-1-5 0,-2-4 0,-2-2 0,-1-4 0,-3-5 0,-3-6 0,0-11 0,-4-7 0,-2-5 0,-5 0-25,-4 1 1,-3-3 0,-4-1-1,-5-1 1,-6 1 0,-3-1-1,-5-2 1,-4 0 24,-2-1 0,-4-2 0,-6 1 0,-9 3 0,-13-14 0,-12 3 0,-12 8 0,-16 7 0,-12 7 0,-11 10 0,2 17 0,-9 7 0,-5 6 0,-1 4 0,10 7 0,-2 3 0,-1 4 0,-3 4 0,-1 4 0,-12 5 0,-3 5 0,-1 4 0,0 5 0,5 5 0,7 3 0,2 4 0,2 4 0,3 5 0,2 5-197,3 5 0,1 7 1,4 4-1,4 2 0,5 2 197,-1 11 0,5 5 0,7 0 0,5 1 0,11-9 0,4 1 0</inkml:trace>
  <inkml:trace contextRef="#ctx0" brushRef="#br1" timeOffset="2202">16784 1859 24575,'96'-7'0,"0"-1"0,0 0 0,-14-2 0,-3-2 0,-8-4 0,5-8 0,-12-9 0,-20-14 0,-11-7 0,-8 5 0,-9-2 0,-7-7 0,-10 0 0,-10 3 0,-9 1 0,-10-5 0,-9 2 0,-19 3 0,-11 5-164,9 18 0,-6 3 0,-1 2 0,1 2 0,0 3 0,-1 2-67,-30-3 1,1 5-1,10 3 1,4 5 230,14 3 0,5 12 0,9 20 0,10 12 96,12 9 0,9 7 0,3 15 0,7 6-96,3 12 0,20-4 0,40-15 0,24-12 0,-10-18 0,9-8 0,6-13 0,1-18 0,7-14 0,4-6 0,2-1 0,1-2 0,0 0 0,0 1 0,0-1 0,-1 0 0</inkml:trace>
  <inkml:trace contextRef="#ctx0" brushRef="#br2" timeOffset="7596">1651 1720 24575,'72'-19'0,"1"0"0,-1 1 0,18-11 0,-10-4 0,-24-2 0,-11-8 0,-15-8 0,-9-6 0,-3 1 0,-7-2 0,-7 0 0,-8 0 0,-9-1 0,-11 2 0,-14 0 0,-11 4 0,-17 1 0,-10 8 0,16 18 0,-4 4 0,-3 3 0,-8 3 0,-3 5 0,-1 2 0,-6 2 0,-1 3 0,-1 2 0,-3 3 0,-2 3 0,1 4 0,-2 4 0,0 3 0,3 4 0,12 1 0,3 2 0,1 6 0,-4 11 0,2 6 0,6 2 0,-10 13 0,13 4-211,14 1 1,13 2 0,16-7 0,17 1 210,27 3 0,22-4-76,11-16 0,14-5 1,9-4-1,5-6 0,8-5 1,7-3-1,1 1 1,-2-4-1,-1 0 0,0 0 1,1 0-1,-1 0 0</inkml:trace>
  <inkml:trace contextRef="#ctx0" brushRef="#br3" timeOffset="7597">17642 978 24575,'69'12'0,"0"1"0,0 0 0,26 1 0,-5-5 0,-18-3 0,-4-4 0,-9-1 0,-2-2 0,28-9 0,-31-21 0,-18-36 0,-21 8 0,-7-6 0,-4-1 0,-8-2 0,-9-8 0,-13 5 0,-17 15 0,-14 11-219,-28 13 1,-8 10-1,7 5 1,-1 6 218,-7 5 0,3 12 0,20 13 0,7 11 0,9 8 0,10 9 0,12 11 0,12 8 0,8 17 0,10 4 0,5-3 0,7 0 0,8 5 0,12 0 0,-1-24 0,6 0 0,12-7 0,27-6 0,14-9 0,3-2 0,-15-8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29:53.108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7.65173E6"/>
      <inkml:brushProperty name="anchorY" value="-8.80952E6"/>
      <inkml:brushProperty name="scaleFactor" value="0.5"/>
    </inkml:brush>
  </inkml:definitions>
  <inkml:trace contextRef="#ctx0" brushRef="#br0">419 0 24575,'-77'52'0,"0"0"0,5 7 0,20 8 0,45 3 0,14 7 0,-6 15 0,3 4-164,0-28 0,1 2 0,1 1 0,2 10 0,1 2 0,3 1 23,4 5 1,3 1-1,0 1 1,-5-18-1,0 1 1,0 1-1,1 0 18,0 3 0,0 1 0,0 1 0,2 0 0,0 4 0,2 1 0,-1 0 0,0 2 13,-2 2 1,-1 2 0,-1 0 0,3 1-1,-2-14 1,1 1 0,1 0 0,-1 1-1,0 1 11,-2 6 1,0 1 0,-1 0-1,1 1 1,0 0 0,2 2-1,1-1 1,1 1 0,-1 0-1,0 0 0,1 3 1,-1 0 0,0 0-1,0 1 1,-1 0 0,1 1-1,-1-1 1,0 1 0,0 0-1,-1 1 9,-1-15 1,-1 0-1,1 1 1,-1-1 0,-1 1-1,0 0 1,1 16 0,-1-1-1,-1 1 1,0 0-1,-2 1 8,-1-16 0,-1 1 0,-1 1 0,1-1 0,-2 0 0,1 1 0,0-1 0,0 1 0,0 0 0,-1 0 0,-1 0 0,0 0 0,-1 3 0,-2 0 0,0 0 0,0 0 0,0 0 0,0 0 0,0-1 0,1 0 0,-1 0 0,1 0 0,-1 1 0,0-1 0,-1 1 0,0 0 0,0 0 0,0 0 0,0 0 0,0 0 0,-1-3 0,1-1 0,0 0 0,-1 1 0,1-1 0,-1 1 0,0 1 0,0 1 0,0 0 0,0 0 0,0 0 0,-2-1 0,0-2 0,0 0 0,0-1 0,-2 1 0,1-1 0,-1 1 75,-1 0 1,0 0-1,0 1 1,-1-1-1,0 0 1,0-1-1,0 15 1,-1-1 0,1-1-1,-1 0 1,0 0-87,-1-3 1,-1 0 0,1-1-1,-1-1 1,1-1 0,2-7 0,0 0-1,1-2 1,-1 0 0,-2-1 92,-3 15 0,-2-1 0,-1 0 0,2-2 0,2-7 0,0 0 0,1-1 0,-2-2 85,0-4 0,-2-1 1,0-1-1,0-1 1,-4 17-1,0-2 0,0-2-85,3-12 0,-1-2 0,0-3 0,-1-5 0,0-3 0,0-1 245,-3 16 1,1-4 0,2-10 0,-2-6 245,-20 26 1,8-25 491,-7-29-492,-1-16 1,-7-5-1,-1-10 1,9-23-1,-1-16 1,16-35-247,7 25 1,1-3 0,4-5 0,1-2-1,-5-6 1,-1-2 0,3-3 0,3-4-1,2-10 1,0-2 0,-2-2 0,0-2-1,2-6 1,0-1 0,-1 2 0,0 1-118,1-2 0,1-1 1,1-2-1,2-1-128,3 33 0,1-1 0,1 2 0,-1-25 0,0 2 0,0 5 0,0 5 0,0 8 0,0 21 0,0 42 0,0 93 0,0 8 0,0 13 0,0-19 0,0 4 0,0 2 0,0 5 0,0 1 0,0 3-123,0-20 0,0 1 0,0 1 0,0-1 0,0 3 0,0 0 0,0 0 0,0-1 0,0 1 0,0-1 0,0 0 0,0 0 0,0-1 0,0 0 0,0-1 0,0 1-68,-1-1 1,1 1-1,0-1 1,1 0 190,0-1 0,2 0 0,0 0 0,0-1 0,0 1 0,0-1 0,1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29:40.586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7.53155E6"/>
      <inkml:brushProperty name="anchorY" value="-8.63621E6"/>
      <inkml:brushProperty name="scaleFactor" value="0.5"/>
    </inkml:brush>
    <inkml:brush xml:id="br1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7.53781E6"/>
      <inkml:brushProperty name="anchorY" value="-8.65486E6"/>
      <inkml:brushProperty name="scaleFactor" value="0.5"/>
    </inkml:brush>
    <inkml:brush xml:id="br2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7.67233E6"/>
      <inkml:brushProperty name="anchorY" value="-8.83328E6"/>
      <inkml:brushProperty name="scaleFactor" value="0.5"/>
    </inkml:brush>
  </inkml:definitions>
  <inkml:trace contextRef="#ctx0" brushRef="#br0">1347 3157 24575,'-33'39'0,"1"0"0,-19 46 0,46-29 0,10 4 0,-1 0 0,2 1 0,0-2 0,3-2 0,5-2 0,3-2 0,22 32 0,-3-18 0,3-20 0,-11-11 0,6-13 0,-14-28 0,-4-26 0,-6-23 0,-10-31 0,0-5 0,9 34 0,3-2 0,1-8 0,0 1 0</inkml:trace>
  <inkml:trace contextRef="#ctx0" brushRef="#br1" timeOffset="1">1323 419 24575,'0'0'0</inkml:trace>
  <inkml:trace contextRef="#ctx0" brushRef="#br2" timeOffset="14060">1 1 24575,'12'66'0,"1"-1"0,1 3 0,-2-2 0,-4-11 0,0-1 0,3 7 0,3 2 0,8 2 0,3 1 0,-1-2 0,1-2 0,2 1 0,0-2 0,-3-8 0,1-3 0,2-6 0,0-3 0,22 29 0,-13-34 0,3-33 0,-16-42 0,-5-28 0,-16 16 0,-4-6 0,-2-14 0,-2-3 0,-1 2 0,1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30:01.802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7.67752E6"/>
      <inkml:brushProperty name="anchorY" value="-8.84908E6"/>
      <inkml:brushProperty name="scaleFactor" value="0.5"/>
    </inkml:brush>
  </inkml:definitions>
  <inkml:trace contextRef="#ctx0" brushRef="#br0">1 0 24575,'0'0'0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32:40.401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49097.87109"/>
      <inkml:brushProperty name="anchorY" value="-82295.08594"/>
      <inkml:brushProperty name="scaleFactor" value="0.5"/>
    </inkml:brush>
  </inkml:definitions>
  <inkml:trace contextRef="#ctx0" brushRef="#br0">326 280 24575,'68'-6'0,"1"0"0,0 2 0,-9-3 0,-22-13 0,1-11 0,-21 0 0,-8-21 0,-10 6 0,-13 7 0,-10 16 0,-31 10 0,-23 13 0,-19 0 0,46-2 0,0 4 0,-41 24 0,14 20 0,42-11 0,3 5 0,3 9 0,4 2 0,5 0 0,6-1 0,7 43 0,4-11 0,3-4 0,5-27 0,11-12 0,12-13 0,26-11 0,-5-4 0,18-11 0,-23-13 0,-5-11 0,-6-9 0,-17-13 0,-6-9 0,-2 1 0,-6 0 0,-2 8 0,-20 10 0,-14 5 0,-20 15 0,15 6 0,8 10 0,31 0 0,44-21 0,44-5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33:01.026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185868.48438"/>
      <inkml:brushProperty name="anchorY" value="-281182.3125"/>
      <inkml:brushProperty name="scaleFactor" value="0.5"/>
    </inkml:brush>
  </inkml:definitions>
  <inkml:trace contextRef="#ctx0" brushRef="#br0">0 0 24575,'0'0'0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9T21:37:27.17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0 210,'59'-7,"1"1,3 0,0 1,-5 5,0 0,10 0,3-2,10-2,3-2,7-5,1-2,-24 3,1-1,1-1,6-1,1 0,2 0,2-1,2 1,0 1,3 5,0 1,0 1,4 0,1-1,-1 2,0 1,0 2,1 0,3 0,2 2,0-1,-20 0,2 0,0 0,0 0,0 0,2 0,-1 0,1 0,0 0,0 0,0 0,-1 0,1 0,-1 0,1 0,-1 0,-2 0,0 1,-1-1,1 1,21 1,0 1,0 0,0 0,1 0,-3 1,-7 1,-1 0,-1 1,-1 1,0 1,-1 0,-1-1,-2 1,0 0,-4 2,-1 0,-3 1,-5 1,-2 1,-1 1,25 7,-2-1,-10-4,-3-1,-7 0,-4-2,-13-5,-3 0,38 13,-25-6,-15-5,-24 1,-98-11,20 0,-6 0,-16 0,-3 0,3 0,-1 0,-10 0,-2 2,-2 2,-2 0,28-3,-2 0,1 0,0 1,1 1,-2-1,-4 0,-1-2,-1 1,-3-1,0 0,-1 0,-4 0,0 0,-2 0,-5 0,-2 0,0 0,-2 0,0 0,-2 0,21 0,-2 0,0 0,1 0,-1 0,1 0,-1 0,1 0,-1 0,0 1,1-1,0-1,-20-4,0-1,1-1,1 0,0 0,1-2,4-3,0 0,1 0,-1 1,0 1,1 0,4-2,2-1,0 1,3 4,0 1,2-1,5-1,1 0,2 1,-26 4,2 1,11-2,2 2,12 3,3 0,8 0,6 0,1 0,85 4,29 2,26 1,11 2,-19-1,5 2,2 0,5 0,3 1,3-1,-19-2,3 0,1 0,1-1,4-1,1 0,1 0,2-1,-11 0,1 0,1 0,1 1,-1-1,1 1,-1 0,0 1,1-1,1 0,2-1,1 0,1 0,0 0,-1 1,-1 0,0 0,0 0,-1 0,1 1,-1-1,0 1,0 0,-1 0,0-1,-2 1,-1-1,0 0,0 0,0 0,2 1,0 0,1-1,-1 1,0 0,-4-1,-1 0,0 0,-1 0,1 1,17 1,1 0,-2 0,-1 1,-6 0,-2 1,-1 0,0 0,-3-1,0 0,-1 0,0 0,-2-1,0 0,-1 0,-1-1,16 1,-1 0,-3-1,-5 1,-1-1,-3 1,-8 0,-2 0,-2 0,24-1,-4 1,-8 2,-6 1,8 2,-57-3,-80-10,-3 0,-11 0,-23 0,-10 0,15 0,-4 1,-3-2,16-1,-2-1,-1-1,-2 0,-8-1,-3-1,-1-1,0 2,0 0,-1 1,0 0,0-1,13-1,1 0,-2-1,0 1,-1 0,-5 0,-2 1,0 0,0 0,0 0,-1-1,1 0,0 0,-1 0,-1-1,-4-1,-1 0,0-1,0 1,-1 0,1 1,1 1,-1 0,0 0,0 0,-2-1,0 1,0-1,0 0,0 0,0 0,0-1,1 0,-1 0,1 1,2-1,-1 1,1 0,0 0,2 0,3-1,1 1,1-1,1 0,0 0,4 0,2-1,0 1,0-1,2 2,-14-2,2 2,1 0,0-1,6-1,0-1,1 1,2 1,4 1,1 2,1-1,1 0,-17-3,2-1,3 1,12 3,1 1,4 0,-17 0,4 0,10 1,5 0,-26 2,31 2,62 0,57 13,7-2,11 1,-11-2,5 2,2-1,13 5,4 0,3-1,-13-4,2-1,1 0,2 0,8 2,1 0,2 0,1-1,-16-4,0 0,2-1,0 0,1 1,5 2,1 0,0 1,1 0,0-1,1-1,0 0,0-1,1 1,-1-1,1 1,0 0,1 0,-1-1,1 1,-1-1,1 0,0 0,0-1,0 0,-1 0,0-1,0-1,1 0,-1 1,1-1,0 0,0 0,0 0,-1 0,-1 0,0-1,0 0,-1 0,1 0,-2-1,1 1,-1-1,0 0,0-1,-1 0,0-1,1-1,-2 1,-1 0,14 0,-1 1,-2 0,0 0,-2 0,-1 1,0 0,-1 0,-5 0,0-1,0 1,-3 1,-5 2,-1 0,-2 2,1-1,22 3,0-1,-3 4,-9 1,-2 3,-2 1,-5 0,-2 2,0-1,-6 0,0 0,-2 0,27 10,-4-1,-11-3,-5-2,-15-7,-4-2,29 11,-31-6,-75-6,-40-4,5-6,-7-1,-15-1,-7 0,19-1,-4-1,-2 0,-11-2,-3-1,-1-2,-7-2,-2-2,-3-2,20 1,-2-2,-1 0,0-1,-5 0,-1-2,-1 1,-1 0,-5 0,-2 1,0 0,-1-1,19 3,-1 0,0-1,-1 1,-1-1,-5 0,-1 0,0 0,-1 0,0 0,1 1,-1 0,1 1,-1-1,0 0,-2-1,-1 0,1 0,-1 0,1 0,2 1,0 1,0-1,1 1,0-2,0-1,1 0,0-1,1 0,0 1,4-1,1 0,0 1,1-1,0 1,-18-3,1 1,1 0,0 0,1-1,0-1,1 2,1 1,7 3,1 2,0 0,1-1,2 0,0-2,1 1,1 1,-19-2,1 1,1 1,4 3,1 1,1-1,7 1,1 0,2 1,9 4,2 1,1-1,-26-1,4 1,21 1,4 1,9 1,5 0,-15 0,75 0,62 0,-7 0,10 0,-8 0,5-1,4 2,18 2,5 2,3 0,-14 0,3 1,1 0,1 0,3 1,0 0,2 0,2 1,-12-2,2 0,1 0,0 0,-1 1,-1-1,0 1,0-1,0 0,1 0,7-2,1-1,0 0,1-1,-1 1,-1 0,-1-1,0 1,1-1,-1 1,0 0,1 0,-1 1,1-1,-1-1,-1 0,1-1,-1 0,0 0,1 0,0 0,0 1,1-1,-1 1,0-1,0 0,0 0,0-1,0 1,0-1,0 0,1 0,-1 0,1 0,-1 0,-1 0,0 0,-1 0,1 0,0 0,0 0,1 0,-1 0,0 0,-2 0,-5 0,-1 0,0 1,-1 0,-1-1,17 2,0 0,-2 0,-1 0,-8 0,-1 1,-1-1,-1 1,-5 1,-1 0,-1 0,-2 0,20 2,-2 1,-3-2,-12-2,-3-1,-2 1,-6 0,-1-1,-4 0,17-1,-7-2,-17 1,-6 0,19 0,-26 0,-44 0,-47 0,-1 5,-9 1,-35 1,-10 1,25 1,-4 1,-3 0,8-3,-3 1,-2-1,0 2,-5 0,-2 2,0 0,-1-1,-4 0,-2 0,0 0,-1-1,16-3,0-1,-1 0,0 0,1-1,-17 3,0-1,1 0,-1-1,-2-2,0-2,0 1,-1-1,18 1,0 0,0-1,0 1,0-1,-1 0,0 0,0-1,-1 0,-1 1,-5-1,-1 0,-1 0,0 0,0 0,1-1,-1 1,1 0,-1-1,-1 0,-1 0,0-1,0 0,-1 1,1-1,-1 1,0 1,0 0,0-1,0 1,-1-2,0 1,0-1,0 0,0 1,2 0,1 0,-1 1,1 0,1-1,3 1,0 0,1 0,1 0,-1 0,-1 0,0 0,0 0,1 0,2 0,-14 0,1 0,2 0,-2 0,18 0,0 0,0 0,0 0,3 0,-11 0,2 0,1 0,0 0,2 0,0 0,1 0,1 0,-18 0,2 0,2 0,6 0,1 0,2 0,8 0,1-1,3 2,-21 4,4 3,12 3,5 1,18-3,11 6,20 29,99-26,-2-6,12-1,-10-7,5-2,3 0,12 0,2 1,4-1,-16-1,3 0,1-1,2 1,-11-1,2 0,1 0,0 0,2 0,4 0,2 0,1 0,1 0,0 0,6 0,2 0,0 0,1 0,0 0,-12 0,1 0,0 0,0 0,1 0,-1 0,2 0,0 0,1 0,0 1,0-2,-1 1,2-1,0-1,1 1,-1-1,0 0,1 0,1-1,1 1,0-1,-1 1,1-1,-1 0,-3 0,-1 0,1-1,-1 1,0-1,1 0,1 1,0-2,0 1,0 0,0 1,-1-1,-2 1,-1 1,1 0,-1 0,-1 0,0 0,12 0,-1 1,0-1,-1 1,1 0,-1 0,0 0,1 1,-2-1,1 1,-3 0,0 0,0 0,-1 0,-1 0,-5 0,0 0,0 0,-2 0,-1 0,16 0,-2 0,-1 0,-1 0,-4 0,-1 0,0 0,-3 0,-6 0,-1 0,-1 0,-2 0,19 0,-2 0,-4 0,-9 0,-3 0,-3 0,21 0,-5 0,-13 0,-5 0,-14 1,-4 1,28 5,-25-4,-37 7,-93-12,15-2,-6 0,-13-3,-4-2,-2-6,-2-1,-9 6,-1 0,-4-5,-2-1,21 6,-2 0,-2-1,-5-4,-1-1,-3 1,10 1,-3 1,-1 0,-2 1,-4 0,-2 0,-2 1,-1 0,12 0,-2 0,-1 1,-1-1,0 2,-3 0,-1 1,0 0,-1 1,-1 0,-2 1,-1 1,0 1,-1 0,-1 0,14 1,-1 0,0 0,0 1,-1-1,1 2,-2-1,0 1,1 0,-1 0,0 1,0-1,-1 0,0 0,1-1,-1 1,0 2,1 3,-1 3,1 2,1 2,-1 2,0 0,1 1,-1 1,0 1,0 0,0 3,1 1,1 3,1 2,1 1,0 3,1 2,1 2,2 3,1 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9T21:37:30.89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47 257,'80'26,"0"0,-9-8,-3-5,-7-6,-1-4,2-3,0 0,3 3,2 2,5-2,3 2,5 7,2 1,6-1,2 0,-23-4,1 1,1-1,2-1,1-3,1 1,6-1,0 0,1-2,2-1,0-1,1-1,4 1,0 0,0 0,0 0,0 0,2 0,4 0,2 0,0 0,1 0,-1 0,1 0,3 0,0 0,2 0,-24 0,0 0,1 0,-1 0,2 0,-1 0,1 0,0 0,2 0,0 0,0 0,1 0,1 1,1 1,0 1,0-1,1 0,0 0,0 0,0 0,1 0,0 0,0 0,-1-1,1 0,-1-1,0-1,0 1,-1 0,1 0,-1 0,1 0,-2 0,1 0,-1 0,-1 0,-2 0,-1 0,0 0,1 0,-1 0,1 0,0 0,-2 0,18 0,0 0,-2 0,-3 1,0-1,-2-1,-5-1,-1-1,0 1,-2-1,-1 0,-1 1,-7-1,-1 0,0 1,-3 2,-1 0,-1 0,19 0,-3 0,-6 0,-5 0,-13 0,-5 0,32 0,-30 0,-22 0,-79 0,-32 0,16 0,-7 0,-10 0,-8 0,-2 0,-3 0,-1-1,-1 0,18-1,0 0,-2 0,-1 0,-8-1,-1 1,-1-1,-1 0,-5 0,-2-1,0 0,-1 0,19 1,-1 1,0 0,-1 0,-1 1,-3 0,-2 1,0 1,0-1,0 0,1-1,1-1,0 0,-1 1,0-1,-5 0,0 1,-1-1,1 1,-1-1,3 0,-1 0,1 0,0 0,0 0,1 0,-1 1,1-1,0 1,0-1,3 1,0 0,0 0,0-1,0-1,-1 0,1-2,0 0,0 0,0 0,5 1,-1 1,2-1,-1 0,1-1,-21-4,1-2,1 1,0 1,4 3,1 1,0 0,2 0,4 0,1-1,2 0,0 0,7 0,1 0,1-1,2 0,-20-3,3 0,2-1,8 1,1 1,3 0,7 3,2 1,2 0,-20-1,5 2,12 4,4 0,-34 0,21 0,36 21,56 10,47 15,-11-16,6-3,15-6,3-3,9 3,3-1,4-3,3-3,-23-6,1 0,2-1,4 1,2 0,2-1,12 1,3 0,1-1,-22-2,1-2,0 1,2 0,7 1,0 1,2 0,0 0,2 1,0 1,1 0,2 0,-14-2,2-1,0 1,1-1,0 1,2 2,1-1,0 1,1 0,-1 0,2 0,1-1,-1 1,0-1,0 2,-3 0,-1 0,0 1,0-1,2 0,5 0,1 0,1 0,0 0,-1-1,-1 0,-1 0,1-1,-1 1,2 0,4 0,1 1,0 0,1 0,-1 0,-2-1,0 0,1-1,-1 1,0-1,3 1,-1-1,0 0,1 0,0 0,0 1,1 0,-1 0,1-1,-1 1,1-1,-1 1,1-1,-1 0,1 0,-1 1,1 0,0 0,-1-1,0 1,-2-1,0 0,-1 0,0-1,0 0,-2 0,0-2,0 1,-1-1,-2 1,13 0,-2 1,-1 0,-3 0,-6-1,-2 1,-2 0,-1 0,16 1,-2 0,-3 0,-9-2,-1 0,-4 0,-7-1,-3 0,-2-2,18-1,-6-2,-12 1,-6 0,21 0,-25 0,-78 11,-47-11,3 1,-7-2,-6-7,-2-5,-11-5,-2-3,23 6,-2-1,-2-2,-9-2,-4-1,1 0,-1 3,0 1,-1-2,-9-3,-1-3,-2 3,22 7,-1 1,-1 0,0 0,-3-1,-1-1,0 0,-1 1,-4 1,-1 1,-1 0,0-1,-2-1,0-1,-1 0,-1 1,-4 1,-1 1,0 1,-3-1,15 2,-1 0,-1 0,0 0,-1 1,-2 1,-1 1,0 1,-1 0,0 0,-5 0,0 0,0 1,-1 0,-1 1,15 0,0 1,0 0,-1 0,0 1,-1-1,-1 1,0 1,-1-1,0 0,0 1,0 0,0 0,0 0,0 0,0 0,0 1,0 0,0 0,0 1,0 0,0 0,1 1,0-1,1 0,1 0,0 0,1 0,-1 0,1 0,-14 0,0-1,0 1,1 0,1 1,5 0,1 1,0 0,1 0,0 1,3 0,0-1,1 1,0 1,2-1,-13 2,2 1,0 0,1 1,2 0,-1 0,1 1,2 1,5-1,1 0,1 0,1 1,2 0,1 1,1 0,1 0,-17 4,1 0,4-1,11-2,2-1,3 0,-26 6,5-1,16-4,7 1,-26 11,42 11,70-11,46 0,-3-14,10-5,3-2,7-3,3 0,8 1,3 0,5 0,-13 0,4 0,1 0,2 0,3 0,1 0,2 0,2 0,-13 0,3 0,0 0,1 0,0 0,2 0,0 0,1 0,0 0,1 0,3 0,1 0,0 0,1 0,-1 0,0 0,0 0,-1 0,1 0,1 0,-14 0,0 0,1 0,-1 0,1 0,0 0,-1 0,0 0,0 0,1 0,-1 0,1 0,1 0,1 0,-1 0,1 0,1 0,0 0,3 0,1 0,0 0,1 0,-1 0,0 0,1 0,-1 0,0 0,1 0,-1 0,-1 0,-1 0,-1 0,0 0,-1 0,1 0,-2 0,-1 0,-2 0,1 0,-1 0,0 0,0 0,-2 0,-1 0,1 0,-1 0,1 0,1 0,2 0,1 0,0 0,0 0,0 0,-1 0,12 0,0 0,0 0,-1 0,-1 0,-2 0,1 0,-2 0,0 0,-1 0,-4 0,-2 0,0 0,0 0,-1 0,-3 0,0 0,-1 0,-1 0,0 0,15 0,-1 0,-1 0,0 0,-2 0,-1 0,0 0,-1 0,-7 0,-1 0,0 0,-2 0,-3 0,-1 0,-1 0,-1 0,14 0,-2 0,-2 0,-10 0,-2 0,-2 0,24 4,-5 0,-13-1,-5 2,-10 2,-6 1,23 0,-37 10,-10-15,-95 7,16-9,-5-2,-15 0,-6-1,-13-1,-4-1,24 0,-1 0,-3-1,-10-2,-2-1,-1-1,-1-1,0-1,-3-1,15 3,-3-1,0 0,0 0,-2 0,0-1,-1-1,-1 1,-7 0,-1-1,-2 0,-1 1,-5-1,-2 1,0-1,-2 1,18 1,-1 0,0 1,-2 0,1 0,-6 1,0 0,-1 0,-1 1,1-1,-3 0,0 0,-1 0,1 1,-1 0,-2 1,1 2,-1 0,-1-1,1 1,-2-2,0 0,0-1,0 1,0 0,0 0,1 0,0 0,-1 0,0-1,16 0,-1-1,0 0,0 0,0 0,0 0,0 1,0-1,0 1,0 0,0-1,-1 1,-1 1,0-1,-1 0,0 0,1 1,0 1,0 0,0 0,1 0,0 1,-1 1,0-1,0 1,-1 0,1 0,-1 0,1 1,0 0,-13 1,0 0,0 0,1 0,1 0,0 0,0-1,0 0,1 1,3 0,8 0,1 0,2 1,0-1,0 1,-18 0,1 0,0 0,2 0,7 0,1 1,0 0,1 0,2 0,1 0,0 1,1 1,1 2,1 0,1 1,2 2,-14 3,3 2,2 1,5 1,1 0,2 2,8 0,3 2,1-1,-21 2,6 1,15 2,4 0,8-7,6-1,-9 19,33-3,42 0,69 5,-13-23,10-3,-5 0,7-1,3-2,-9-3,2-3,3 0,1 1,8 0,2 0,2 0,1-1,-12 0,0-1,2 0,1 0,0-1,5 1,1 0,1-1,1 1,1-1,-10 0,1 0,2 0,0-1,-1 1,1-1,-2 0,-1 0,1 0,0-1,0 0,1 0,6-2,0 1,1-2,0 1,0-1,-1 1,-3-1,-1 0,0 1,-1-1,1-1,0 1,2-2,-1 1,1-1,0 0,0 0,0 0,4 0,0 1,0-1,1 0,-1 0,0 1,-1-1,0 1,0-1,-1 0,0 0,0 0,-3 0,0-1,0 1,-1-1,0 0,0 1,-2 0,-1 0,0 0,0 0,-1 1,-1-1,12 0,-1-1,-1 0,0 1,-1 1,-3 1,0 1,-1 1,0 0,0 0,-1 1,0 0,0 0,-1 1,-2 0,14 0,-2 0,-1 0,-2 0,-4 1,-1 0,-2 1,-2 0,14-1,-3 2,-3-1,-11 0,-3 0,-1 0,-8-1,-2 1,-3 1,17 3,-6 2,-21 1,-5 1,20 13,-28 2,-65-10,-44-5,8-6,-9-2,2 0,-6-1,-3 0,-9-1,-4-1,-1 0,-7 1,-3-1,-1-2,19-1,-2-2,-1-1,-1 1,-5 0,-1 1,-2 0,-2-2,12 0,-2-2,-1 0,-1-1,1 1,-3-1,0 1,0-1,-1 1,-2 0,-5 0,-2 0,-1 0,-1 0,1 1,14 1,-1 0,0 0,0 0,0 1,-2 0,-3 1,-2 0,0 0,0 1,0 0,1 1,2 0,0 0,1 0,-1 1,0 0,-1 1,-4 0,-2-1,0 2,0-1,1 1,0 0,2 1,1 0,1 0,-1 1,0-1,0 0,-4 0,0 0,-1-1,0 1,0 0,-1 0,0 0,-1 0,0 1,0-1,1 1,1 0,4 0,1-1,1 1,0 0,0 0,0 1,0 0,-1 1,1 0,1 0,0 1,2 0,-9 1,2 0,1 0,1 1,0 1,4 0,0 1,0 1,2-1,0 1,5-1,1 0,1 1,0 0,1 1,-15 4,2 2,1 0,2-1,9-4,2-1,2 1,0-1,-18 5,1 0,2-1,7 1,1-1,2-1,6 0,1-1,1 0,5-1,0-1,3 3,-19 8,3 1,13-5,5-1,12-4,4 1,-31 11,17-5,14 6,21-1,6 0,51-10,20 2,42 1,-23 4,4 6,10 10,0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19T21:37:31.53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1656 23,'-87'23,"1"0,0-1,-1 1,3-1,0 2,3-3,8-6,-11-6,5-2,-6 7,0 3,8 2,-1 0,-2-1,1 0,11 2,4-1,7-5,3 0,-31 17,72-15,80-52,0 6,6-2,-2-2,-3 1,-16 6,-4 0,27-22,-13 2,-21 22,-2-19,2-3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A0C84-77C0-4749-9649-36DDA9E9528F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081D1-2E56-4A86-BD21-C4D343391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674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A081D1-2E56-4A86-BD21-C4D3433915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13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19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46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22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361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0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39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44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04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82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69895-2AD2-4102-8834-AD374A525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BB149-AB4D-49F2-AB3F-3BC04F30A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C205B-5460-4525-8347-B43071948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5EAF9-0B57-4A5D-AF68-5121F94C7E8B}" type="datetimeFigureOut">
              <a:rPr lang="en-GB" smtClean="0"/>
              <a:t>06/10/2020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31A6A-F06F-497A-9AA2-6CA287EB3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4C312-9016-49F2-B062-FA7EF974F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AE0B-2207-4872-96BB-DBF14985B3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58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3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36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1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78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04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03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92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00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177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9.jpe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OrbbWvayOM?feature=oembed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1.emf"/><Relationship Id="rId21" Type="http://schemas.openxmlformats.org/officeDocument/2006/relationships/image" Target="../media/image23.png"/><Relationship Id="rId42" Type="http://schemas.openxmlformats.org/officeDocument/2006/relationships/customXml" Target="../ink/ink19.xml"/><Relationship Id="rId63" Type="http://schemas.openxmlformats.org/officeDocument/2006/relationships/image" Target="../media/image44.emf"/><Relationship Id="rId84" Type="http://schemas.openxmlformats.org/officeDocument/2006/relationships/customXml" Target="../ink/ink40.xml"/><Relationship Id="rId138" Type="http://schemas.openxmlformats.org/officeDocument/2006/relationships/image" Target="../media/image81.emf"/><Relationship Id="rId159" Type="http://schemas.openxmlformats.org/officeDocument/2006/relationships/customXml" Target="../ink/ink78.xml"/><Relationship Id="rId170" Type="http://schemas.openxmlformats.org/officeDocument/2006/relationships/image" Target="../media/image97.emf"/><Relationship Id="rId191" Type="http://schemas.openxmlformats.org/officeDocument/2006/relationships/customXml" Target="../ink/ink94.xml"/><Relationship Id="rId205" Type="http://schemas.openxmlformats.org/officeDocument/2006/relationships/customXml" Target="../ink/ink100.xml"/><Relationship Id="rId107" Type="http://schemas.openxmlformats.org/officeDocument/2006/relationships/image" Target="../media/image66.emf"/><Relationship Id="rId11" Type="http://schemas.openxmlformats.org/officeDocument/2006/relationships/image" Target="../media/image14.png"/><Relationship Id="rId32" Type="http://schemas.openxmlformats.org/officeDocument/2006/relationships/customXml" Target="../ink/ink14.xml"/><Relationship Id="rId53" Type="http://schemas.openxmlformats.org/officeDocument/2006/relationships/image" Target="../media/image39.emf"/><Relationship Id="rId74" Type="http://schemas.openxmlformats.org/officeDocument/2006/relationships/customXml" Target="../ink/ink35.xml"/><Relationship Id="rId128" Type="http://schemas.openxmlformats.org/officeDocument/2006/relationships/image" Target="../media/image76.emf"/><Relationship Id="rId149" Type="http://schemas.openxmlformats.org/officeDocument/2006/relationships/customXml" Target="../ink/ink73.xml"/><Relationship Id="rId95" Type="http://schemas.openxmlformats.org/officeDocument/2006/relationships/image" Target="../media/image60.png"/><Relationship Id="rId160" Type="http://schemas.openxmlformats.org/officeDocument/2006/relationships/image" Target="../media/image92.emf"/><Relationship Id="rId181" Type="http://schemas.openxmlformats.org/officeDocument/2006/relationships/customXml" Target="../ink/ink89.xml"/><Relationship Id="rId22" Type="http://schemas.openxmlformats.org/officeDocument/2006/relationships/customXml" Target="../ink/ink9.xml"/><Relationship Id="rId43" Type="http://schemas.openxmlformats.org/officeDocument/2006/relationships/image" Target="../media/image34.emf"/><Relationship Id="rId64" Type="http://schemas.openxmlformats.org/officeDocument/2006/relationships/customXml" Target="../ink/ink30.xml"/><Relationship Id="rId118" Type="http://schemas.openxmlformats.org/officeDocument/2006/relationships/customXml" Target="../ink/ink57.xml"/><Relationship Id="rId139" Type="http://schemas.openxmlformats.org/officeDocument/2006/relationships/customXml" Target="../ink/ink68.xml"/><Relationship Id="rId85" Type="http://schemas.openxmlformats.org/officeDocument/2006/relationships/image" Target="../media/image55.png"/><Relationship Id="rId150" Type="http://schemas.openxmlformats.org/officeDocument/2006/relationships/image" Target="../media/image87.emf"/><Relationship Id="rId171" Type="http://schemas.openxmlformats.org/officeDocument/2006/relationships/customXml" Target="../ink/ink84.xml"/><Relationship Id="rId192" Type="http://schemas.openxmlformats.org/officeDocument/2006/relationships/image" Target="../media/image108.png"/><Relationship Id="rId206" Type="http://schemas.openxmlformats.org/officeDocument/2006/relationships/customXml" Target="../ink/ink101.xml"/><Relationship Id="rId12" Type="http://schemas.openxmlformats.org/officeDocument/2006/relationships/customXml" Target="../ink/ink4.xml"/><Relationship Id="rId33" Type="http://schemas.openxmlformats.org/officeDocument/2006/relationships/image" Target="../media/image29.png"/><Relationship Id="rId108" Type="http://schemas.openxmlformats.org/officeDocument/2006/relationships/customXml" Target="../ink/ink52.xml"/><Relationship Id="rId129" Type="http://schemas.openxmlformats.org/officeDocument/2006/relationships/customXml" Target="../ink/ink63.xml"/><Relationship Id="rId54" Type="http://schemas.openxmlformats.org/officeDocument/2006/relationships/customXml" Target="../ink/ink25.xml"/><Relationship Id="rId75" Type="http://schemas.openxmlformats.org/officeDocument/2006/relationships/image" Target="../media/image50.png"/><Relationship Id="rId96" Type="http://schemas.openxmlformats.org/officeDocument/2006/relationships/customXml" Target="../ink/ink46.xml"/><Relationship Id="rId140" Type="http://schemas.openxmlformats.org/officeDocument/2006/relationships/image" Target="../media/image82.emf"/><Relationship Id="rId161" Type="http://schemas.openxmlformats.org/officeDocument/2006/relationships/customXml" Target="../ink/ink79.xml"/><Relationship Id="rId182" Type="http://schemas.openxmlformats.org/officeDocument/2006/relationships/image" Target="../media/image103.png"/><Relationship Id="rId6" Type="http://schemas.openxmlformats.org/officeDocument/2006/relationships/image" Target="../media/image15.emf"/><Relationship Id="rId23" Type="http://schemas.openxmlformats.org/officeDocument/2006/relationships/image" Target="../media/image24.png"/><Relationship Id="rId119" Type="http://schemas.openxmlformats.org/officeDocument/2006/relationships/customXml" Target="../ink/ink58.xml"/><Relationship Id="rId44" Type="http://schemas.openxmlformats.org/officeDocument/2006/relationships/customXml" Target="../ink/ink20.xml"/><Relationship Id="rId65" Type="http://schemas.openxmlformats.org/officeDocument/2006/relationships/image" Target="../media/image45.png"/><Relationship Id="rId86" Type="http://schemas.openxmlformats.org/officeDocument/2006/relationships/customXml" Target="../ink/ink41.xml"/><Relationship Id="rId130" Type="http://schemas.openxmlformats.org/officeDocument/2006/relationships/image" Target="../media/image77.emf"/><Relationship Id="rId151" Type="http://schemas.openxmlformats.org/officeDocument/2006/relationships/customXml" Target="../ink/ink74.xml"/><Relationship Id="rId172" Type="http://schemas.openxmlformats.org/officeDocument/2006/relationships/image" Target="../media/image98.emf"/><Relationship Id="rId193" Type="http://schemas.openxmlformats.org/officeDocument/2006/relationships/customXml" Target="../ink/ink95.xml"/><Relationship Id="rId207" Type="http://schemas.openxmlformats.org/officeDocument/2006/relationships/image" Target="../media/image114.png"/><Relationship Id="rId13" Type="http://schemas.openxmlformats.org/officeDocument/2006/relationships/image" Target="../media/image19.png"/><Relationship Id="rId109" Type="http://schemas.openxmlformats.org/officeDocument/2006/relationships/image" Target="../media/image67.emf"/><Relationship Id="rId34" Type="http://schemas.openxmlformats.org/officeDocument/2006/relationships/customXml" Target="../ink/ink15.xml"/><Relationship Id="rId55" Type="http://schemas.openxmlformats.org/officeDocument/2006/relationships/image" Target="../media/image40.png"/><Relationship Id="rId76" Type="http://schemas.openxmlformats.org/officeDocument/2006/relationships/customXml" Target="../ink/ink36.xml"/><Relationship Id="rId97" Type="http://schemas.openxmlformats.org/officeDocument/2006/relationships/image" Target="../media/image61.emf"/><Relationship Id="rId120" Type="http://schemas.openxmlformats.org/officeDocument/2006/relationships/image" Target="../media/image72.png"/><Relationship Id="rId141" Type="http://schemas.openxmlformats.org/officeDocument/2006/relationships/customXml" Target="../ink/ink69.xml"/><Relationship Id="rId7" Type="http://schemas.openxmlformats.org/officeDocument/2006/relationships/customXml" Target="../ink/ink2.xml"/><Relationship Id="rId162" Type="http://schemas.openxmlformats.org/officeDocument/2006/relationships/image" Target="../media/image93.emf"/><Relationship Id="rId183" Type="http://schemas.openxmlformats.org/officeDocument/2006/relationships/customXml" Target="../ink/ink90.xml"/><Relationship Id="rId24" Type="http://schemas.openxmlformats.org/officeDocument/2006/relationships/customXml" Target="../ink/ink10.xml"/><Relationship Id="rId45" Type="http://schemas.openxmlformats.org/officeDocument/2006/relationships/image" Target="../media/image35.emf"/><Relationship Id="rId66" Type="http://schemas.openxmlformats.org/officeDocument/2006/relationships/customXml" Target="../ink/ink31.xml"/><Relationship Id="rId87" Type="http://schemas.openxmlformats.org/officeDocument/2006/relationships/image" Target="../media/image56.emf"/><Relationship Id="rId110" Type="http://schemas.openxmlformats.org/officeDocument/2006/relationships/customXml" Target="../ink/ink53.xml"/><Relationship Id="rId131" Type="http://schemas.openxmlformats.org/officeDocument/2006/relationships/customXml" Target="../ink/ink64.xml"/><Relationship Id="rId61" Type="http://schemas.openxmlformats.org/officeDocument/2006/relationships/image" Target="../media/image43.emf"/><Relationship Id="rId82" Type="http://schemas.openxmlformats.org/officeDocument/2006/relationships/customXml" Target="../ink/ink39.xml"/><Relationship Id="rId152" Type="http://schemas.openxmlformats.org/officeDocument/2006/relationships/image" Target="../media/image88.emf"/><Relationship Id="rId173" Type="http://schemas.openxmlformats.org/officeDocument/2006/relationships/customXml" Target="../ink/ink85.xml"/><Relationship Id="rId194" Type="http://schemas.openxmlformats.org/officeDocument/2006/relationships/image" Target="../media/image109.png"/><Relationship Id="rId199" Type="http://schemas.openxmlformats.org/officeDocument/2006/relationships/customXml" Target="../ink/ink97.xml"/><Relationship Id="rId203" Type="http://schemas.openxmlformats.org/officeDocument/2006/relationships/customXml" Target="../ink/ink99.xml"/><Relationship Id="rId208" Type="http://schemas.openxmlformats.org/officeDocument/2006/relationships/customXml" Target="../ink/ink102.xml"/><Relationship Id="rId19" Type="http://schemas.openxmlformats.org/officeDocument/2006/relationships/image" Target="../media/image22.png"/><Relationship Id="rId14" Type="http://schemas.openxmlformats.org/officeDocument/2006/relationships/customXml" Target="../ink/ink5.xml"/><Relationship Id="rId30" Type="http://schemas.openxmlformats.org/officeDocument/2006/relationships/customXml" Target="../ink/ink13.xml"/><Relationship Id="rId35" Type="http://schemas.openxmlformats.org/officeDocument/2006/relationships/image" Target="../media/image30.png"/><Relationship Id="rId56" Type="http://schemas.openxmlformats.org/officeDocument/2006/relationships/customXml" Target="../ink/ink26.xml"/><Relationship Id="rId77" Type="http://schemas.openxmlformats.org/officeDocument/2006/relationships/image" Target="../media/image51.emf"/><Relationship Id="rId100" Type="http://schemas.openxmlformats.org/officeDocument/2006/relationships/customXml" Target="../ink/ink48.xml"/><Relationship Id="rId105" Type="http://schemas.openxmlformats.org/officeDocument/2006/relationships/image" Target="../media/image65.emf"/><Relationship Id="rId126" Type="http://schemas.openxmlformats.org/officeDocument/2006/relationships/image" Target="../media/image75.png"/><Relationship Id="rId147" Type="http://schemas.openxmlformats.org/officeDocument/2006/relationships/customXml" Target="../ink/ink72.xml"/><Relationship Id="rId168" Type="http://schemas.openxmlformats.org/officeDocument/2006/relationships/image" Target="../media/image96.emf"/><Relationship Id="rId8" Type="http://schemas.openxmlformats.org/officeDocument/2006/relationships/image" Target="../media/image16.png"/><Relationship Id="rId51" Type="http://schemas.openxmlformats.org/officeDocument/2006/relationships/image" Target="../media/image38.emf"/><Relationship Id="rId72" Type="http://schemas.openxmlformats.org/officeDocument/2006/relationships/customXml" Target="../ink/ink34.xml"/><Relationship Id="rId93" Type="http://schemas.openxmlformats.org/officeDocument/2006/relationships/image" Target="../media/image59.emf"/><Relationship Id="rId98" Type="http://schemas.openxmlformats.org/officeDocument/2006/relationships/customXml" Target="../ink/ink47.xml"/><Relationship Id="rId121" Type="http://schemas.openxmlformats.org/officeDocument/2006/relationships/customXml" Target="../ink/ink59.xml"/><Relationship Id="rId142" Type="http://schemas.openxmlformats.org/officeDocument/2006/relationships/image" Target="../media/image83.emf"/><Relationship Id="rId163" Type="http://schemas.openxmlformats.org/officeDocument/2006/relationships/customXml" Target="../ink/ink80.xml"/><Relationship Id="rId184" Type="http://schemas.openxmlformats.org/officeDocument/2006/relationships/image" Target="../media/image104.png"/><Relationship Id="rId189" Type="http://schemas.openxmlformats.org/officeDocument/2006/relationships/customXml" Target="../ink/ink93.xml"/><Relationship Id="rId3" Type="http://schemas.openxmlformats.org/officeDocument/2006/relationships/customXml" Target="../ink/ink1.xml"/><Relationship Id="rId25" Type="http://schemas.openxmlformats.org/officeDocument/2006/relationships/image" Target="../media/image25.png"/><Relationship Id="rId46" Type="http://schemas.openxmlformats.org/officeDocument/2006/relationships/customXml" Target="../ink/ink21.xml"/><Relationship Id="rId67" Type="http://schemas.openxmlformats.org/officeDocument/2006/relationships/image" Target="../media/image46.emf"/><Relationship Id="rId116" Type="http://schemas.openxmlformats.org/officeDocument/2006/relationships/customXml" Target="../ink/ink56.xml"/><Relationship Id="rId137" Type="http://schemas.openxmlformats.org/officeDocument/2006/relationships/customXml" Target="../ink/ink67.xml"/><Relationship Id="rId158" Type="http://schemas.openxmlformats.org/officeDocument/2006/relationships/image" Target="../media/image91.emf"/><Relationship Id="rId20" Type="http://schemas.openxmlformats.org/officeDocument/2006/relationships/customXml" Target="../ink/ink8.xml"/><Relationship Id="rId41" Type="http://schemas.openxmlformats.org/officeDocument/2006/relationships/image" Target="../media/image33.emf"/><Relationship Id="rId62" Type="http://schemas.openxmlformats.org/officeDocument/2006/relationships/customXml" Target="../ink/ink29.xml"/><Relationship Id="rId83" Type="http://schemas.openxmlformats.org/officeDocument/2006/relationships/image" Target="../media/image54.png"/><Relationship Id="rId88" Type="http://schemas.openxmlformats.org/officeDocument/2006/relationships/customXml" Target="../ink/ink42.xml"/><Relationship Id="rId111" Type="http://schemas.openxmlformats.org/officeDocument/2006/relationships/image" Target="../media/image68.emf"/><Relationship Id="rId132" Type="http://schemas.openxmlformats.org/officeDocument/2006/relationships/image" Target="../media/image78.emf"/><Relationship Id="rId153" Type="http://schemas.openxmlformats.org/officeDocument/2006/relationships/customXml" Target="../ink/ink75.xml"/><Relationship Id="rId174" Type="http://schemas.openxmlformats.org/officeDocument/2006/relationships/image" Target="../media/image99.emf"/><Relationship Id="rId179" Type="http://schemas.openxmlformats.org/officeDocument/2006/relationships/customXml" Target="../ink/ink88.xml"/><Relationship Id="rId195" Type="http://schemas.openxmlformats.org/officeDocument/2006/relationships/customXml" Target="../ink/ink96.xml"/><Relationship Id="rId209" Type="http://schemas.openxmlformats.org/officeDocument/2006/relationships/image" Target="../media/image115.png"/><Relationship Id="rId190" Type="http://schemas.openxmlformats.org/officeDocument/2006/relationships/image" Target="../media/image107.png"/><Relationship Id="rId204" Type="http://schemas.openxmlformats.org/officeDocument/2006/relationships/image" Target="../media/image113.emf"/><Relationship Id="rId15" Type="http://schemas.openxmlformats.org/officeDocument/2006/relationships/image" Target="../media/image20.png"/><Relationship Id="rId36" Type="http://schemas.openxmlformats.org/officeDocument/2006/relationships/customXml" Target="../ink/ink16.xml"/><Relationship Id="rId57" Type="http://schemas.openxmlformats.org/officeDocument/2006/relationships/image" Target="../media/image41.png"/><Relationship Id="rId106" Type="http://schemas.openxmlformats.org/officeDocument/2006/relationships/customXml" Target="../ink/ink51.xml"/><Relationship Id="rId127" Type="http://schemas.openxmlformats.org/officeDocument/2006/relationships/customXml" Target="../ink/ink62.xml"/><Relationship Id="rId10" Type="http://schemas.openxmlformats.org/officeDocument/2006/relationships/image" Target="../media/image17.png"/><Relationship Id="rId31" Type="http://schemas.openxmlformats.org/officeDocument/2006/relationships/image" Target="../media/image28.png"/><Relationship Id="rId52" Type="http://schemas.openxmlformats.org/officeDocument/2006/relationships/customXml" Target="../ink/ink24.xml"/><Relationship Id="rId73" Type="http://schemas.openxmlformats.org/officeDocument/2006/relationships/image" Target="../media/image49.png"/><Relationship Id="rId78" Type="http://schemas.openxmlformats.org/officeDocument/2006/relationships/customXml" Target="../ink/ink37.xml"/><Relationship Id="rId94" Type="http://schemas.openxmlformats.org/officeDocument/2006/relationships/customXml" Target="../ink/ink45.xml"/><Relationship Id="rId99" Type="http://schemas.openxmlformats.org/officeDocument/2006/relationships/image" Target="../media/image62.emf"/><Relationship Id="rId101" Type="http://schemas.openxmlformats.org/officeDocument/2006/relationships/image" Target="../media/image63.emf"/><Relationship Id="rId122" Type="http://schemas.openxmlformats.org/officeDocument/2006/relationships/image" Target="../media/image73.png"/><Relationship Id="rId143" Type="http://schemas.openxmlformats.org/officeDocument/2006/relationships/customXml" Target="../ink/ink70.xml"/><Relationship Id="rId148" Type="http://schemas.openxmlformats.org/officeDocument/2006/relationships/image" Target="../media/image86.emf"/><Relationship Id="rId164" Type="http://schemas.openxmlformats.org/officeDocument/2006/relationships/image" Target="../media/image94.emf"/><Relationship Id="rId169" Type="http://schemas.openxmlformats.org/officeDocument/2006/relationships/customXml" Target="../ink/ink83.xml"/><Relationship Id="rId185" Type="http://schemas.openxmlformats.org/officeDocument/2006/relationships/customXml" Target="../ink/ink91.xml"/><Relationship Id="rId9" Type="http://schemas.openxmlformats.org/officeDocument/2006/relationships/customXml" Target="../ink/ink3.xml"/><Relationship Id="rId180" Type="http://schemas.openxmlformats.org/officeDocument/2006/relationships/image" Target="../media/image102.png"/><Relationship Id="rId210" Type="http://schemas.openxmlformats.org/officeDocument/2006/relationships/customXml" Target="../ink/ink103.xml"/><Relationship Id="rId26" Type="http://schemas.openxmlformats.org/officeDocument/2006/relationships/customXml" Target="../ink/ink11.xml"/><Relationship Id="rId47" Type="http://schemas.openxmlformats.org/officeDocument/2006/relationships/image" Target="../media/image36.emf"/><Relationship Id="rId68" Type="http://schemas.openxmlformats.org/officeDocument/2006/relationships/customXml" Target="../ink/ink32.xml"/><Relationship Id="rId89" Type="http://schemas.openxmlformats.org/officeDocument/2006/relationships/image" Target="../media/image57.emf"/><Relationship Id="rId112" Type="http://schemas.openxmlformats.org/officeDocument/2006/relationships/customXml" Target="../ink/ink54.xml"/><Relationship Id="rId133" Type="http://schemas.openxmlformats.org/officeDocument/2006/relationships/customXml" Target="../ink/ink65.xml"/><Relationship Id="rId154" Type="http://schemas.openxmlformats.org/officeDocument/2006/relationships/image" Target="../media/image89.emf"/><Relationship Id="rId175" Type="http://schemas.openxmlformats.org/officeDocument/2006/relationships/customXml" Target="../ink/ink86.xml"/><Relationship Id="rId196" Type="http://schemas.openxmlformats.org/officeDocument/2006/relationships/image" Target="../media/image110.png"/><Relationship Id="rId200" Type="http://schemas.openxmlformats.org/officeDocument/2006/relationships/image" Target="../media/image111.emf"/><Relationship Id="rId16" Type="http://schemas.openxmlformats.org/officeDocument/2006/relationships/customXml" Target="../ink/ink6.xml"/><Relationship Id="rId37" Type="http://schemas.openxmlformats.org/officeDocument/2006/relationships/image" Target="../media/image31.png"/><Relationship Id="rId58" Type="http://schemas.openxmlformats.org/officeDocument/2006/relationships/customXml" Target="../ink/ink27.xml"/><Relationship Id="rId79" Type="http://schemas.openxmlformats.org/officeDocument/2006/relationships/image" Target="../media/image52.emf"/><Relationship Id="rId102" Type="http://schemas.openxmlformats.org/officeDocument/2006/relationships/customXml" Target="../ink/ink49.xml"/><Relationship Id="rId123" Type="http://schemas.openxmlformats.org/officeDocument/2006/relationships/customXml" Target="../ink/ink60.xml"/><Relationship Id="rId144" Type="http://schemas.openxmlformats.org/officeDocument/2006/relationships/image" Target="../media/image84.emf"/><Relationship Id="rId90" Type="http://schemas.openxmlformats.org/officeDocument/2006/relationships/customXml" Target="../ink/ink43.xml"/><Relationship Id="rId165" Type="http://schemas.openxmlformats.org/officeDocument/2006/relationships/customXml" Target="../ink/ink81.xml"/><Relationship Id="rId186" Type="http://schemas.openxmlformats.org/officeDocument/2006/relationships/image" Target="../media/image105.png"/><Relationship Id="rId211" Type="http://schemas.openxmlformats.org/officeDocument/2006/relationships/image" Target="../media/image116.png"/><Relationship Id="rId27" Type="http://schemas.openxmlformats.org/officeDocument/2006/relationships/image" Target="../media/image26.png"/><Relationship Id="rId48" Type="http://schemas.openxmlformats.org/officeDocument/2006/relationships/customXml" Target="../ink/ink22.xml"/><Relationship Id="rId69" Type="http://schemas.openxmlformats.org/officeDocument/2006/relationships/image" Target="../media/image47.png"/><Relationship Id="rId113" Type="http://schemas.openxmlformats.org/officeDocument/2006/relationships/image" Target="../media/image69.emf"/><Relationship Id="rId134" Type="http://schemas.openxmlformats.org/officeDocument/2006/relationships/image" Target="../media/image79.emf"/><Relationship Id="rId80" Type="http://schemas.openxmlformats.org/officeDocument/2006/relationships/customXml" Target="../ink/ink38.xml"/><Relationship Id="rId155" Type="http://schemas.openxmlformats.org/officeDocument/2006/relationships/customXml" Target="../ink/ink76.xml"/><Relationship Id="rId176" Type="http://schemas.openxmlformats.org/officeDocument/2006/relationships/image" Target="../media/image100.emf"/><Relationship Id="rId197" Type="http://schemas.openxmlformats.org/officeDocument/2006/relationships/image" Target="../media/image5.png"/><Relationship Id="rId201" Type="http://schemas.openxmlformats.org/officeDocument/2006/relationships/customXml" Target="../ink/ink98.xml"/><Relationship Id="rId17" Type="http://schemas.openxmlformats.org/officeDocument/2006/relationships/image" Target="../media/image21.png"/><Relationship Id="rId38" Type="http://schemas.openxmlformats.org/officeDocument/2006/relationships/customXml" Target="../ink/ink17.xml"/><Relationship Id="rId59" Type="http://schemas.openxmlformats.org/officeDocument/2006/relationships/image" Target="../media/image42.emf"/><Relationship Id="rId103" Type="http://schemas.openxmlformats.org/officeDocument/2006/relationships/image" Target="../media/image64.emf"/><Relationship Id="rId124" Type="http://schemas.openxmlformats.org/officeDocument/2006/relationships/image" Target="../media/image74.png"/><Relationship Id="rId70" Type="http://schemas.openxmlformats.org/officeDocument/2006/relationships/customXml" Target="../ink/ink33.xml"/><Relationship Id="rId91" Type="http://schemas.openxmlformats.org/officeDocument/2006/relationships/image" Target="../media/image58.emf"/><Relationship Id="rId145" Type="http://schemas.openxmlformats.org/officeDocument/2006/relationships/customXml" Target="../ink/ink71.xml"/><Relationship Id="rId166" Type="http://schemas.openxmlformats.org/officeDocument/2006/relationships/image" Target="../media/image95.emf"/><Relationship Id="rId187" Type="http://schemas.openxmlformats.org/officeDocument/2006/relationships/customXml" Target="../ink/ink92.xml"/><Relationship Id="rId1" Type="http://schemas.openxmlformats.org/officeDocument/2006/relationships/slideLayout" Target="../slideLayouts/slideLayout4.xml"/><Relationship Id="rId212" Type="http://schemas.openxmlformats.org/officeDocument/2006/relationships/customXml" Target="../ink/ink104.xml"/><Relationship Id="rId28" Type="http://schemas.openxmlformats.org/officeDocument/2006/relationships/customXml" Target="../ink/ink12.xml"/><Relationship Id="rId49" Type="http://schemas.openxmlformats.org/officeDocument/2006/relationships/image" Target="../media/image37.emf"/><Relationship Id="rId114" Type="http://schemas.openxmlformats.org/officeDocument/2006/relationships/customXml" Target="../ink/ink55.xml"/><Relationship Id="rId60" Type="http://schemas.openxmlformats.org/officeDocument/2006/relationships/customXml" Target="../ink/ink28.xml"/><Relationship Id="rId81" Type="http://schemas.openxmlformats.org/officeDocument/2006/relationships/image" Target="../media/image53.png"/><Relationship Id="rId135" Type="http://schemas.openxmlformats.org/officeDocument/2006/relationships/customXml" Target="../ink/ink66.xml"/><Relationship Id="rId156" Type="http://schemas.openxmlformats.org/officeDocument/2006/relationships/image" Target="../media/image90.emf"/><Relationship Id="rId177" Type="http://schemas.openxmlformats.org/officeDocument/2006/relationships/customXml" Target="../ink/ink87.xml"/><Relationship Id="rId198" Type="http://schemas.microsoft.com/office/2007/relationships/hdphoto" Target="../media/hdphoto1.wdp"/><Relationship Id="rId202" Type="http://schemas.openxmlformats.org/officeDocument/2006/relationships/image" Target="../media/image112.emf"/><Relationship Id="rId18" Type="http://schemas.openxmlformats.org/officeDocument/2006/relationships/customXml" Target="../ink/ink7.xml"/><Relationship Id="rId39" Type="http://schemas.openxmlformats.org/officeDocument/2006/relationships/image" Target="../media/image32.png"/><Relationship Id="rId50" Type="http://schemas.openxmlformats.org/officeDocument/2006/relationships/customXml" Target="../ink/ink23.xml"/><Relationship Id="rId104" Type="http://schemas.openxmlformats.org/officeDocument/2006/relationships/customXml" Target="../ink/ink50.xml"/><Relationship Id="rId125" Type="http://schemas.openxmlformats.org/officeDocument/2006/relationships/customXml" Target="../ink/ink61.xml"/><Relationship Id="rId146" Type="http://schemas.openxmlformats.org/officeDocument/2006/relationships/image" Target="../media/image85.emf"/><Relationship Id="rId167" Type="http://schemas.openxmlformats.org/officeDocument/2006/relationships/customXml" Target="../ink/ink82.xml"/><Relationship Id="rId188" Type="http://schemas.openxmlformats.org/officeDocument/2006/relationships/image" Target="../media/image106.png"/><Relationship Id="rId71" Type="http://schemas.openxmlformats.org/officeDocument/2006/relationships/image" Target="../media/image48.png"/><Relationship Id="rId92" Type="http://schemas.openxmlformats.org/officeDocument/2006/relationships/customXml" Target="../ink/ink44.xml"/><Relationship Id="rId213" Type="http://schemas.openxmlformats.org/officeDocument/2006/relationships/image" Target="../media/image117.png"/><Relationship Id="rId2" Type="http://schemas.openxmlformats.org/officeDocument/2006/relationships/image" Target="../media/image13.png"/><Relationship Id="rId29" Type="http://schemas.openxmlformats.org/officeDocument/2006/relationships/image" Target="../media/image27.png"/><Relationship Id="rId40" Type="http://schemas.openxmlformats.org/officeDocument/2006/relationships/customXml" Target="../ink/ink18.xml"/><Relationship Id="rId115" Type="http://schemas.openxmlformats.org/officeDocument/2006/relationships/image" Target="../media/image70.emf"/><Relationship Id="rId136" Type="http://schemas.openxmlformats.org/officeDocument/2006/relationships/image" Target="../media/image80.emf"/><Relationship Id="rId157" Type="http://schemas.openxmlformats.org/officeDocument/2006/relationships/customXml" Target="../ink/ink77.xml"/><Relationship Id="rId178" Type="http://schemas.openxmlformats.org/officeDocument/2006/relationships/image" Target="../media/image10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88C4999-0E93-7143-8FE7-B4FE71D8EC7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r="3975" b="3996"/>
          <a:stretch/>
        </p:blipFill>
        <p:spPr>
          <a:xfrm>
            <a:off x="0" y="0"/>
            <a:ext cx="12191999" cy="6919213"/>
          </a:xfrm>
          <a:prstGeom prst="rect">
            <a:avLst/>
          </a:prstGeom>
          <a:ln>
            <a:solidFill>
              <a:srgbClr val="FFFF00"/>
            </a:solidFill>
          </a:ln>
          <a:effectLst>
            <a:softEdge rad="112500"/>
          </a:effectLst>
        </p:spPr>
      </p:pic>
      <p:pic>
        <p:nvPicPr>
          <p:cNvPr id="1026" name="Picture 2" descr="yr7boygirl2010d_web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79" y="3722692"/>
            <a:ext cx="1921193" cy="2815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CF4B4B5-3862-374E-8AE8-A62603A593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940" t="35802" r="19913" b="18904"/>
          <a:stretch/>
        </p:blipFill>
        <p:spPr>
          <a:xfrm>
            <a:off x="10116515" y="4741682"/>
            <a:ext cx="2131201" cy="2177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137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>
            <a:extLst>
              <a:ext uri="{FF2B5EF4-FFF2-40B4-BE49-F238E27FC236}">
                <a16:creationId xmlns:a16="http://schemas.microsoft.com/office/drawing/2014/main" id="{E77D5960-B3B3-4AE1-8BBD-3C55D906A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9FB9CC80-2FAF-48FC-8450-4A57460F9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9416C2F8-A84C-4357-A755-81D3F466D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2">
            <a:extLst>
              <a:ext uri="{FF2B5EF4-FFF2-40B4-BE49-F238E27FC236}">
                <a16:creationId xmlns:a16="http://schemas.microsoft.com/office/drawing/2014/main" id="{031306E5-EFE3-459A-89EF-0EF2185CD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2270CE23-C611-4B86-A1CF-8678ED91C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7968" y="609600"/>
            <a:ext cx="6060349" cy="5181599"/>
          </a:xfrm>
          <a:prstGeom prst="roundRect">
            <a:avLst>
              <a:gd name="adj" fmla="val 2392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4A23C976-ECF8-49F1-914B-B5BD60613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2A5AE4-F76C-46F2-8B6C-8196C7FF8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24" y="2791838"/>
            <a:ext cx="3135898" cy="1191485"/>
          </a:xfr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 err="1">
                <a:solidFill>
                  <a:srgbClr val="00B050"/>
                </a:solidFill>
              </a:rPr>
              <a:t>Highams</a:t>
            </a:r>
            <a:r>
              <a:rPr lang="en-US" sz="3200" dirty="0">
                <a:solidFill>
                  <a:srgbClr val="00B050"/>
                </a:solidFill>
              </a:rPr>
              <a:t> park staff intend to</a:t>
            </a:r>
            <a:r>
              <a:rPr lang="en-US" sz="3200" dirty="0"/>
              <a:t>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A162561-4BE2-46CA-830E-CC851B6EA944}"/>
              </a:ext>
            </a:extLst>
          </p:cNvPr>
          <p:cNvSpPr/>
          <p:nvPr/>
        </p:nvSpPr>
        <p:spPr>
          <a:xfrm rot="19394627">
            <a:off x="3515263" y="1859897"/>
            <a:ext cx="1994170" cy="107977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B8A7BED-6A4A-4C35-8EAF-A5963325D2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940" t="35802" r="19913" b="18904"/>
          <a:stretch/>
        </p:blipFill>
        <p:spPr>
          <a:xfrm>
            <a:off x="-36857" y="-2"/>
            <a:ext cx="1751807" cy="1789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E36BCD-6C65-42DD-B29D-CEE60EFE7E81}"/>
              </a:ext>
            </a:extLst>
          </p:cNvPr>
          <p:cNvSpPr txBox="1"/>
          <p:nvPr/>
        </p:nvSpPr>
        <p:spPr>
          <a:xfrm>
            <a:off x="8687102" y="697584"/>
            <a:ext cx="71142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our</a:t>
            </a:r>
          </a:p>
        </p:txBody>
      </p:sp>
    </p:spTree>
    <p:extLst>
      <p:ext uri="{BB962C8B-B14F-4D97-AF65-F5344CB8AC3E}">
        <p14:creationId xmlns:p14="http://schemas.microsoft.com/office/powerpoint/2010/main" val="76044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>
            <a:extLst>
              <a:ext uri="{FF2B5EF4-FFF2-40B4-BE49-F238E27FC236}">
                <a16:creationId xmlns:a16="http://schemas.microsoft.com/office/drawing/2014/main" id="{06403CAC-6103-44C9-B687-A2C18173F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9FE846C3-878B-4A61-87F4-2A5656E98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246DA8-3260-4446-A1DB-86C745BE6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784889" cy="159617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100" dirty="0">
                <a:latin typeface="Comic Sans MS" panose="030F0702030302020204" pitchFamily="66" charset="0"/>
              </a:rPr>
              <a:t>What is </a:t>
            </a:r>
            <a:r>
              <a:rPr lang="en-US" sz="5300" b="1" dirty="0">
                <a:solidFill>
                  <a:srgbClr val="00B050"/>
                </a:solidFill>
                <a:latin typeface="Comic Sans MS" panose="030F0702030302020204" pitchFamily="66" charset="0"/>
              </a:rPr>
              <a:t>your</a:t>
            </a:r>
            <a:r>
              <a:rPr lang="en-US" sz="3100" dirty="0">
                <a:latin typeface="Comic Sans MS" panose="030F0702030302020204" pitchFamily="66" charset="0"/>
              </a:rPr>
              <a:t> kindness commitment? </a:t>
            </a:r>
            <a:br>
              <a:rPr lang="en-US" sz="3100" dirty="0">
                <a:latin typeface="Comic Sans MS" panose="030F0702030302020204" pitchFamily="66" charset="0"/>
              </a:rPr>
            </a:br>
            <a:br>
              <a:rPr lang="en-US" sz="3100" dirty="0">
                <a:latin typeface="Comic Sans MS" panose="030F0702030302020204" pitchFamily="66" charset="0"/>
              </a:rPr>
            </a:br>
            <a:r>
              <a:rPr lang="en-US" sz="3100" dirty="0"/>
              <a:t>What can </a:t>
            </a:r>
            <a:r>
              <a:rPr lang="en-US" sz="8000" b="1" dirty="0">
                <a:solidFill>
                  <a:srgbClr val="0070C0"/>
                </a:solidFill>
              </a:rPr>
              <a:t>you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do to </a:t>
            </a:r>
            <a:r>
              <a:rPr lang="en-US" sz="3100" b="1" dirty="0">
                <a:solidFill>
                  <a:srgbClr val="00B050"/>
                </a:solidFill>
              </a:rPr>
              <a:t>support</a:t>
            </a:r>
            <a:r>
              <a:rPr lang="en-US" sz="3100" dirty="0"/>
              <a:t> each other’s </a:t>
            </a:r>
            <a:r>
              <a:rPr lang="en-US" sz="3100" b="1" dirty="0">
                <a:solidFill>
                  <a:srgbClr val="FFC000"/>
                </a:solidFill>
              </a:rPr>
              <a:t>wellbeing?</a:t>
            </a:r>
          </a:p>
        </p:txBody>
      </p:sp>
      <p:pic>
        <p:nvPicPr>
          <p:cNvPr id="4098" name="Picture 2" descr="Image result for Best Quotes About Kindness">
            <a:extLst>
              <a:ext uri="{FF2B5EF4-FFF2-40B4-BE49-F238E27FC236}">
                <a16:creationId xmlns:a16="http://schemas.microsoft.com/office/drawing/2014/main" id="{9FA437A6-DA16-4687-AF15-1D34F682B80C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7" r="-2" b="11505"/>
          <a:stretch/>
        </p:blipFill>
        <p:spPr bwMode="auto">
          <a:xfrm>
            <a:off x="7484034" y="2392878"/>
            <a:ext cx="4045796" cy="3398321"/>
          </a:xfrm>
          <a:prstGeom prst="roundRect">
            <a:avLst>
              <a:gd name="adj" fmla="val 530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AF0B449-BF7B-4153-9A04-DE482D8DE6E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52075076"/>
              </p:ext>
            </p:extLst>
          </p:nvPr>
        </p:nvGraphicFramePr>
        <p:xfrm>
          <a:off x="913774" y="2367092"/>
          <a:ext cx="6096626" cy="342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7047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2783E-CFC8-4118-B031-AD4339C86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7030A0"/>
                </a:solidFill>
                <a:highlight>
                  <a:srgbClr val="FFFF00"/>
                </a:highlight>
              </a:rPr>
              <a:t>A Big Thanks      goes to</a:t>
            </a:r>
            <a:r>
              <a:rPr lang="en-US" sz="4800" dirty="0"/>
              <a:t>: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E86D0-1EEA-4B2C-A3F6-EF95665D471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@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</a:rPr>
              <a:t>YOUNGMINDSuk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EA6658-C345-482E-AD1E-B4CAA7A636C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536720" cy="36397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@</a:t>
            </a:r>
            <a:r>
              <a:rPr lang="en-US" sz="3600" b="1" err="1">
                <a:solidFill>
                  <a:srgbClr val="00B0F0"/>
                </a:solidFill>
              </a:rPr>
              <a:t>aCTIONFORHAPPINESS</a:t>
            </a:r>
            <a:endParaRPr lang="en-US" sz="3600" b="1" dirty="0">
              <a:solidFill>
                <a:srgbClr val="00B0F0"/>
              </a:solidFill>
            </a:endParaRPr>
          </a:p>
          <a:p>
            <a:endParaRPr lang="en-US" dirty="0"/>
          </a:p>
        </p:txBody>
      </p:sp>
      <p:pic>
        <p:nvPicPr>
          <p:cNvPr id="9" name="Picture 9" descr="A picture containing handwear&#10;&#10;Description generated with very high confidence">
            <a:extLst>
              <a:ext uri="{FF2B5EF4-FFF2-40B4-BE49-F238E27FC236}">
                <a16:creationId xmlns:a16="http://schemas.microsoft.com/office/drawing/2014/main" id="{2C0EA461-60C9-4D67-8C41-4EA1AE769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25" y="3274297"/>
            <a:ext cx="5115463" cy="1574615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9DDBE1A5-008B-41B8-9321-1141079F97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44" r="804" b="17308"/>
          <a:stretch/>
        </p:blipFill>
        <p:spPr>
          <a:xfrm>
            <a:off x="6172444" y="3331953"/>
            <a:ext cx="5748091" cy="1634129"/>
          </a:xfrm>
          <a:prstGeom prst="rect">
            <a:avLst/>
          </a:prstGeom>
        </p:spPr>
      </p:pic>
      <p:pic>
        <p:nvPicPr>
          <p:cNvPr id="13" name="Picture 13" descr="A picture containing container&#10;&#10;Description generated with high confidence">
            <a:extLst>
              <a:ext uri="{FF2B5EF4-FFF2-40B4-BE49-F238E27FC236}">
                <a16:creationId xmlns:a16="http://schemas.microsoft.com/office/drawing/2014/main" id="{94013898-7593-40E0-8687-C20651260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8523" y="247470"/>
            <a:ext cx="3026614" cy="17335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0922128-2ECE-4815-BE9C-DA479684A9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940" t="35802" r="19913" b="18904"/>
          <a:stretch/>
        </p:blipFill>
        <p:spPr>
          <a:xfrm>
            <a:off x="10679398" y="0"/>
            <a:ext cx="1428104" cy="1459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989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0F19E-6C97-484D-AF8D-55EEACC24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262" y="511292"/>
            <a:ext cx="10056805" cy="354903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H</a:t>
            </a:r>
            <a:r>
              <a:rPr lang="en-GB" b="1" dirty="0">
                <a:solidFill>
                  <a:srgbClr val="00B0F0"/>
                </a:solidFill>
              </a:rPr>
              <a:t>i</a:t>
            </a:r>
            <a:r>
              <a:rPr lang="en-GB" b="1" dirty="0">
                <a:solidFill>
                  <a:srgbClr val="00B050"/>
                </a:solidFill>
              </a:rPr>
              <a:t>g</a:t>
            </a:r>
            <a:r>
              <a:rPr lang="en-GB" b="1" dirty="0">
                <a:solidFill>
                  <a:srgbClr val="FF0000"/>
                </a:solidFill>
              </a:rPr>
              <a:t>h</a:t>
            </a:r>
            <a:r>
              <a:rPr lang="en-GB" b="1" dirty="0">
                <a:solidFill>
                  <a:srgbClr val="00B0F0"/>
                </a:solidFill>
              </a:rPr>
              <a:t>a</a:t>
            </a:r>
            <a:r>
              <a:rPr lang="en-GB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</a:t>
            </a:r>
            <a:r>
              <a:rPr lang="en-GB" b="1" dirty="0">
                <a:solidFill>
                  <a:srgbClr val="F887D3"/>
                </a:solidFill>
              </a:rPr>
              <a:t>s</a:t>
            </a:r>
            <a:r>
              <a:rPr lang="en-GB" b="1" dirty="0">
                <a:solidFill>
                  <a:srgbClr val="FF0000"/>
                </a:solidFill>
              </a:rPr>
              <a:t> Park school will support @youngmindsuk #helloyellow campaign on: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C8B44F0-FE23-824E-92FF-BF8F70BB2D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2456" y="4193729"/>
            <a:ext cx="10247087" cy="953306"/>
          </a:xfrm>
          <a:solidFill>
            <a:srgbClr val="000000"/>
          </a:solidFill>
        </p:spPr>
        <p:txBody>
          <a:bodyPr>
            <a:normAutofit fontScale="62500" lnSpcReduction="20000"/>
          </a:bodyPr>
          <a:lstStyle/>
          <a:p>
            <a:r>
              <a:rPr lang="en-GB" sz="6000" b="1" dirty="0">
                <a:solidFill>
                  <a:srgbClr val="FFFF00"/>
                </a:solidFill>
              </a:rPr>
              <a:t>Monday 12- Wednesday14 October 2020</a:t>
            </a:r>
            <a:endParaRPr lang="en-US" sz="6000" b="1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F23F0F-66E4-4BEB-B602-F6F2CEB775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40" t="35802" r="19913" b="18904"/>
          <a:stretch/>
        </p:blipFill>
        <p:spPr>
          <a:xfrm>
            <a:off x="9850513" y="0"/>
            <a:ext cx="2256989" cy="2306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5607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8D06AB2-D33D-4AC8-B96C-AB6FDD0AC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0BCC819-9CA3-4721-9DE0-4AAAA7FB4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4868785-3F94-4475-8241-3C60C55788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40" t="35802" r="19913" b="18904"/>
          <a:stretch/>
        </p:blipFill>
        <p:spPr>
          <a:xfrm>
            <a:off x="643464" y="1376677"/>
            <a:ext cx="3995592" cy="4079698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546C42-F2B3-412F-89B1-709F9D737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6C630-CD2F-A34D-BCE1-79FAB89BDB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82520" y="2367092"/>
            <a:ext cx="5855415" cy="384744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 b="1" cap="none" dirty="0"/>
              <a:t>Encouraging kind behaviour in schools can make a big difference and is so much more than just a ‘nice to have’. Evidence shows that promoting kindness among young people directly reduces disruptive behaviour and helps to increase social and emotional wellbeing.</a:t>
            </a:r>
            <a:endParaRPr lang="en-GB" sz="1700" b="1" cap="none" dirty="0"/>
          </a:p>
          <a:p>
            <a:pPr>
              <a:lnSpc>
                <a:spcPct val="110000"/>
              </a:lnSpc>
            </a:pPr>
            <a:r>
              <a:rPr lang="en-US" sz="1700" b="1" cap="none" dirty="0"/>
              <a:t>Promoting kindness has also been shown to help reduce bullying in schools. Bullying obviously has a serious impact on children’s wellbeing and bullies are often suffering themselves too. Running a kindness project provides a positive and inclusive way forward.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CAF615-6C3C-BD4E-AFB9-C30F7E290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520" y="618517"/>
            <a:ext cx="5855416" cy="1596177"/>
          </a:xfrm>
        </p:spPr>
        <p:txBody>
          <a:bodyPr>
            <a:normAutofit/>
          </a:bodyPr>
          <a:lstStyle/>
          <a:p>
            <a:r>
              <a:rPr lang="en-GB" b="1"/>
              <a:t>Why do we need to promote kindness in school?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92501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87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AA886-9F7F-AF4D-821D-ABC106DE75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0090" y="428671"/>
            <a:ext cx="10363826" cy="34241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5900" b="1" kern="1200" cap="all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kindness!</a:t>
            </a:r>
            <a:endParaRPr lang="en-GB" sz="59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en-GB" sz="2800" b="1" kern="1200" cap="none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Every kindness project starts with </a:t>
            </a:r>
            <a:r>
              <a:rPr lang="en-GB" sz="4800" b="1" i="1" u="sng" kern="1200" cap="none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  <a:r>
              <a:rPr lang="en-GB" sz="2800" b="1" kern="1200" cap="none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using creative activities to explore, promote and experience caring and compassionate behaviour. </a:t>
            </a:r>
            <a:endParaRPr lang="en-GB" sz="2800" b="1" cap="none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GB" sz="2800" b="1" kern="1200" cap="none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GB" sz="2800" b="1" kern="1200" cap="none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GB" sz="2800" b="1" kern="1200" cap="none" dirty="0">
                <a:solidFill>
                  <a:srgbClr val="7030A0"/>
                </a:solidFill>
                <a:effectLst/>
                <a:latin typeface="Tw Cen MT" panose="020B06020201040206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GB" sz="2800" b="1" kern="1200" cap="none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important that you  learn </a:t>
            </a:r>
            <a:r>
              <a:rPr lang="en-GB" sz="4000" b="1" i="1" u="sng" kern="1200" cap="none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doing </a:t>
            </a:r>
            <a:r>
              <a:rPr lang="en-GB" sz="2800" b="1" kern="1200" cap="none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just by talking or thinking about kindness this helps your ideas become real and with repetition it helps it helps them to start forming new habits.</a:t>
            </a:r>
            <a:endParaRPr lang="en-GB" sz="2800" b="1" cap="none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2BBC9AA-9938-4816-AD2A-DC318D77BC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40" t="35802" r="19913" b="18904"/>
          <a:stretch/>
        </p:blipFill>
        <p:spPr>
          <a:xfrm>
            <a:off x="9850513" y="0"/>
            <a:ext cx="2256989" cy="2306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930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FF64D-F7F8-B74A-9EAE-0DA2355B8A1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1374" y="277025"/>
            <a:ext cx="10363826" cy="3424107"/>
          </a:xfrm>
        </p:spPr>
        <p:txBody>
          <a:bodyPr vert="horz" lIns="91440" tIns="45720" rIns="91440" bIns="45720" rtlCol="0" anchor="t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GB" sz="6600" b="1" cap="none" dirty="0">
                <a:ln/>
                <a:solidFill>
                  <a:srgbClr val="F887D3"/>
                </a:solidFill>
              </a:rPr>
              <a:t>Notice kindness</a:t>
            </a:r>
          </a:p>
          <a:p>
            <a:r>
              <a:rPr lang="en-GB" sz="3200" b="1" cap="none">
                <a:ln/>
                <a:solidFill>
                  <a:schemeClr val="accent3"/>
                </a:solidFill>
              </a:rPr>
              <a:t> I</a:t>
            </a:r>
            <a:r>
              <a:rPr lang="en-GB" sz="3200" b="1" cap="none" dirty="0">
                <a:ln/>
                <a:solidFill>
                  <a:schemeClr val="accent3"/>
                </a:solidFill>
              </a:rPr>
              <a:t>t is also important to notice acts of kindness done by others around you. This teaches you to look for the good things that others do and helps to create a culture which rewards caring behaviour. </a:t>
            </a:r>
          </a:p>
          <a:p>
            <a:r>
              <a:rPr lang="en-GB" sz="3200" b="1" cap="none" dirty="0">
                <a:ln/>
                <a:solidFill>
                  <a:srgbClr val="FF0000"/>
                </a:solidFill>
              </a:rPr>
              <a:t>Research also shows the kindness is contagious nice and kind acts not only makes us feel that we are living in a kinder world but encourages us to be kind to others.</a:t>
            </a:r>
          </a:p>
          <a:p>
            <a:endParaRPr lang="en-US" sz="3200" b="1" cap="none" dirty="0">
              <a:ln/>
              <a:solidFill>
                <a:schemeClr val="accent3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ED5B632-D4F2-4B2D-AFC0-1DC6BA53C5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40" t="35802" r="19913" b="18904"/>
          <a:stretch/>
        </p:blipFill>
        <p:spPr>
          <a:xfrm>
            <a:off x="10355695" y="-145915"/>
            <a:ext cx="1751807" cy="1789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732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E77D5960-B3B3-4AE1-8BBD-3C55D906A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CB45896-DF82-4158-8135-BB4EF2219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E09AAC-7565-410C-AFCE-E42A0C03E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170" y="5104164"/>
            <a:ext cx="9250970" cy="1345888"/>
          </a:xfrm>
          <a:solidFill>
            <a:srgbClr val="00B0F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>
                <a:solidFill>
                  <a:schemeClr val="bg2">
                    <a:lumMod val="90000"/>
                  </a:schemeClr>
                </a:solidFill>
              </a:rPr>
              <a:t>How talking to your “inner child” can help you deal with negative thoughts</a:t>
            </a:r>
          </a:p>
        </p:txBody>
      </p:sp>
      <p:pic>
        <p:nvPicPr>
          <p:cNvPr id="4" name="Online Media 3" title="How talking to your inner child can help you with negative thoughts | #5YearOldSelfie | YoungMinds">
            <a:hlinkClick r:id="" action="ppaction://media"/>
            <a:extLst>
              <a:ext uri="{FF2B5EF4-FFF2-40B4-BE49-F238E27FC236}">
                <a16:creationId xmlns:a16="http://schemas.microsoft.com/office/drawing/2014/main" id="{76EA67F6-5F0B-4B27-ACE4-7F2D8FB4DC1C}"/>
              </a:ext>
            </a:extLst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38170" y="246517"/>
            <a:ext cx="9250970" cy="5203671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DB68D43A-BC71-4806-9439-EF75C6006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686" y="246517"/>
            <a:ext cx="1792315" cy="90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ello yellow">
            <a:extLst>
              <a:ext uri="{FF2B5EF4-FFF2-40B4-BE49-F238E27FC236}">
                <a16:creationId xmlns:a16="http://schemas.microsoft.com/office/drawing/2014/main" id="{74BECB76-5BD1-4AA4-8ADD-13AC09CD07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1"/>
          <a:stretch/>
        </p:blipFill>
        <p:spPr bwMode="auto">
          <a:xfrm rot="21031587">
            <a:off x="56048" y="471391"/>
            <a:ext cx="1026074" cy="87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19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5100">
              <a:srgbClr val="FFFFCA"/>
            </a:gs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7" name="Rectangle 103">
            <a:extLst>
              <a:ext uri="{FF2B5EF4-FFF2-40B4-BE49-F238E27FC236}">
                <a16:creationId xmlns:a16="http://schemas.microsoft.com/office/drawing/2014/main" id="{67F9C7DB-0999-42CD-8900-0DA3875A2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8" name="Picture 2">
            <a:extLst>
              <a:ext uri="{FF2B5EF4-FFF2-40B4-BE49-F238E27FC236}">
                <a16:creationId xmlns:a16="http://schemas.microsoft.com/office/drawing/2014/main" id="{A805498C-A7E4-49DB-8ED3-E57EEA12B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9" name="Rectangle 107">
            <a:extLst>
              <a:ext uri="{FF2B5EF4-FFF2-40B4-BE49-F238E27FC236}">
                <a16:creationId xmlns:a16="http://schemas.microsoft.com/office/drawing/2014/main" id="{411B7422-312E-484B-83DC-9170987E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45119" y="-2"/>
            <a:ext cx="4846881" cy="68580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Image result for Be Happy Emoji">
            <a:extLst>
              <a:ext uri="{FF2B5EF4-FFF2-40B4-BE49-F238E27FC236}">
                <a16:creationId xmlns:a16="http://schemas.microsoft.com/office/drawing/2014/main" id="{5A9746F2-FD4A-4CF4-BA11-786252712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4091" y="823796"/>
            <a:ext cx="1784933" cy="246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0" name="Rectangle 109">
            <a:extLst>
              <a:ext uri="{FF2B5EF4-FFF2-40B4-BE49-F238E27FC236}">
                <a16:creationId xmlns:a16="http://schemas.microsoft.com/office/drawing/2014/main" id="{C5CC5C33-07EA-4B57-AF4A-B857EF542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03981" y="-2"/>
            <a:ext cx="81313" cy="414223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Image result for heart">
            <a:extLst>
              <a:ext uri="{FF2B5EF4-FFF2-40B4-BE49-F238E27FC236}">
                <a16:creationId xmlns:a16="http://schemas.microsoft.com/office/drawing/2014/main" id="{6EFDF90B-23EF-4CF1-9466-BBE23FFFD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40251" y="1071255"/>
            <a:ext cx="1896792" cy="196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23043A0D-CE1F-4A2A-8661-AD58ACB6D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27274" y="4146185"/>
            <a:ext cx="4834726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>
            <a:extLst>
              <a:ext uri="{FF2B5EF4-FFF2-40B4-BE49-F238E27FC236}">
                <a16:creationId xmlns:a16="http://schemas.microsoft.com/office/drawing/2014/main" id="{80E160BB-4D21-4B02-82EF-5C39D49D3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Friendship Cartoon">
            <a:extLst>
              <a:ext uri="{FF2B5EF4-FFF2-40B4-BE49-F238E27FC236}">
                <a16:creationId xmlns:a16="http://schemas.microsoft.com/office/drawing/2014/main" id="{9AA85241-1894-461E-8969-DB05CF6D2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" r="6697" b="1"/>
          <a:stretch/>
        </p:blipFill>
        <p:spPr bwMode="auto">
          <a:xfrm>
            <a:off x="8367684" y="4540243"/>
            <a:ext cx="2582006" cy="191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80C0D72E-0A66-49AA-A182-3C8C33BAB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57"/>
            <a:ext cx="12192000" cy="6858000"/>
          </a:xfrm>
          <a:prstGeom prst="rect">
            <a:avLst/>
          </a:prstGeom>
        </p:spPr>
      </p:pic>
      <p:sp>
        <p:nvSpPr>
          <p:cNvPr id="1059" name="Content Placeholder 2">
            <a:extLst>
              <a:ext uri="{FF2B5EF4-FFF2-40B4-BE49-F238E27FC236}">
                <a16:creationId xmlns:a16="http://schemas.microsoft.com/office/drawing/2014/main" id="{341ADBBB-E78A-4FA1-9791-69D0D4A45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1" y="2051032"/>
            <a:ext cx="7267274" cy="485805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4700" dirty="0">
                <a:solidFill>
                  <a:srgbClr val="FF0000"/>
                </a:solidFill>
              </a:rPr>
              <a:t>“</a:t>
            </a:r>
            <a:r>
              <a:rPr lang="en-GB" sz="2800" i="1" dirty="0">
                <a:solidFill>
                  <a:srgbClr val="FF0000"/>
                </a:solidFill>
              </a:rPr>
              <a:t>Dear year 7’s…….</a:t>
            </a:r>
            <a:endParaRPr lang="en-GB" i="1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en-GB" dirty="0">
                <a:solidFill>
                  <a:srgbClr val="FF0000"/>
                </a:solidFill>
              </a:rPr>
              <a:t>Stay strong</a:t>
            </a:r>
          </a:p>
          <a:p>
            <a:pPr>
              <a:lnSpc>
                <a:spcPct val="110000"/>
              </a:lnSpc>
            </a:pPr>
            <a:r>
              <a:rPr lang="en-GB" dirty="0">
                <a:solidFill>
                  <a:srgbClr val="FF0000"/>
                </a:solidFill>
              </a:rPr>
              <a:t>Know that everyone has bad days and they will get better</a:t>
            </a:r>
          </a:p>
          <a:p>
            <a:pPr>
              <a:lnSpc>
                <a:spcPct val="110000"/>
              </a:lnSpc>
            </a:pPr>
            <a:r>
              <a:rPr lang="en-GB" dirty="0">
                <a:solidFill>
                  <a:srgbClr val="FF0000"/>
                </a:solidFill>
              </a:rPr>
              <a:t>Choose your friends wisely – quality is better than quantity…. Surround yourself with positive people</a:t>
            </a:r>
          </a:p>
          <a:p>
            <a:pPr>
              <a:lnSpc>
                <a:spcPct val="110000"/>
              </a:lnSpc>
            </a:pPr>
            <a:r>
              <a:rPr lang="en-GB" dirty="0">
                <a:solidFill>
                  <a:srgbClr val="FF0000"/>
                </a:solidFill>
              </a:rPr>
              <a:t>Try not to overly stress</a:t>
            </a:r>
          </a:p>
          <a:p>
            <a:pPr>
              <a:lnSpc>
                <a:spcPct val="110000"/>
              </a:lnSpc>
            </a:pPr>
            <a:r>
              <a:rPr lang="en-GB" dirty="0">
                <a:solidFill>
                  <a:srgbClr val="FF0000"/>
                </a:solidFill>
              </a:rPr>
              <a:t>If you are feeling stressed out, talk to someone as its not good to keep it all to yourself.</a:t>
            </a:r>
          </a:p>
          <a:p>
            <a:pPr>
              <a:lnSpc>
                <a:spcPct val="110000"/>
              </a:lnSpc>
            </a:pPr>
            <a:r>
              <a:rPr lang="en-GB" dirty="0">
                <a:solidFill>
                  <a:srgbClr val="FF0000"/>
                </a:solidFill>
              </a:rPr>
              <a:t>Don’t be scared of us older students – we really are very friendly!</a:t>
            </a:r>
          </a:p>
          <a:p>
            <a:pPr>
              <a:lnSpc>
                <a:spcPct val="110000"/>
              </a:lnSpc>
            </a:pPr>
            <a:r>
              <a:rPr lang="en-GB" dirty="0">
                <a:solidFill>
                  <a:srgbClr val="FF0000"/>
                </a:solidFill>
              </a:rPr>
              <a:t>Be confident in your abilities</a:t>
            </a:r>
          </a:p>
          <a:p>
            <a:pPr>
              <a:lnSpc>
                <a:spcPct val="110000"/>
              </a:lnSpc>
            </a:pPr>
            <a:r>
              <a:rPr lang="en-GB" dirty="0">
                <a:solidFill>
                  <a:srgbClr val="FF0000"/>
                </a:solidFill>
              </a:rPr>
              <a:t>Don’t put too much pressure on yourself</a:t>
            </a:r>
          </a:p>
          <a:p>
            <a:pPr>
              <a:lnSpc>
                <a:spcPct val="110000"/>
              </a:lnSpc>
            </a:pPr>
            <a:r>
              <a:rPr lang="en-GB" dirty="0">
                <a:solidFill>
                  <a:srgbClr val="FF0000"/>
                </a:solidFill>
              </a:rPr>
              <a:t>Enjoy school and try your best – that really is good enough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solidFill>
                  <a:srgbClr val="FF0000"/>
                </a:solidFill>
              </a:rPr>
              <a:t>  			</a:t>
            </a:r>
            <a:r>
              <a:rPr lang="en-GB" sz="3100" i="1" dirty="0">
                <a:solidFill>
                  <a:srgbClr val="FF0000"/>
                </a:solidFill>
              </a:rPr>
              <a:t>best wishes, From year 13</a:t>
            </a:r>
            <a:r>
              <a:rPr lang="en-GB" sz="4600" dirty="0">
                <a:solidFill>
                  <a:srgbClr val="FF0000"/>
                </a:solidFill>
              </a:rPr>
              <a:t>”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5434A9-C67E-428E-880B-059277FD8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191" y="480751"/>
            <a:ext cx="5937707" cy="15738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Kindness messages from Our Year 13’s to year 7’s</a:t>
            </a:r>
          </a:p>
        </p:txBody>
      </p:sp>
    </p:spTree>
    <p:extLst>
      <p:ext uri="{BB962C8B-B14F-4D97-AF65-F5344CB8AC3E}">
        <p14:creationId xmlns:p14="http://schemas.microsoft.com/office/powerpoint/2010/main" val="3651608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>
            <a:extLst>
              <a:ext uri="{FF2B5EF4-FFF2-40B4-BE49-F238E27FC236}">
                <a16:creationId xmlns:a16="http://schemas.microsoft.com/office/drawing/2014/main" id="{85B57C99-1FDC-D244-ABA3-6FC4E2461F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64" r="3994" b="5166"/>
          <a:stretch/>
        </p:blipFill>
        <p:spPr>
          <a:xfrm>
            <a:off x="516257" y="540021"/>
            <a:ext cx="6705030" cy="590582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1F65CA-182C-1F4D-8630-DCCD3D5F0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4986" y="1564257"/>
            <a:ext cx="3707844" cy="273049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GB" sz="4100" b="1" dirty="0"/>
              <a:t>Actively Participate in our visual kindness picture frame display</a:t>
            </a:r>
            <a:endParaRPr lang="en-US" sz="41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3CB9702-9275-1348-AED5-7049495D983B}"/>
                  </a:ext>
                </a:extLst>
              </p14:cNvPr>
              <p14:cNvContentPartPr/>
              <p14:nvPr/>
            </p14:nvContentPartPr>
            <p14:xfrm>
              <a:off x="2400860" y="489786"/>
              <a:ext cx="1837440" cy="50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3CB9702-9275-1348-AED5-7049495D983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91862" y="480850"/>
                <a:ext cx="1855077" cy="67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19" name="Ink 19">
                <a:extLst>
                  <a:ext uri="{FF2B5EF4-FFF2-40B4-BE49-F238E27FC236}">
                    <a16:creationId xmlns:a16="http://schemas.microsoft.com/office/drawing/2014/main" id="{AA87C932-1AB7-B945-990A-5D0D9FE001B5}"/>
                  </a:ext>
                </a:extLst>
              </p14:cNvPr>
              <p14:cNvContentPartPr/>
              <p14:nvPr/>
            </p14:nvContentPartPr>
            <p14:xfrm>
              <a:off x="2242100" y="439746"/>
              <a:ext cx="1955520" cy="284400"/>
            </p14:xfrm>
          </p:contentPart>
        </mc:Choice>
        <mc:Fallback xmlns="">
          <p:pic>
            <p:nvPicPr>
              <p:cNvPr id="19" name="Ink 19">
                <a:extLst>
                  <a:ext uri="{FF2B5EF4-FFF2-40B4-BE49-F238E27FC236}">
                    <a16:creationId xmlns:a16="http://schemas.microsoft.com/office/drawing/2014/main" id="{AA87C932-1AB7-B945-990A-5D0D9FE001B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33100" y="430746"/>
                <a:ext cx="197316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23" name="Ink 23">
                <a:extLst>
                  <a:ext uri="{FF2B5EF4-FFF2-40B4-BE49-F238E27FC236}">
                    <a16:creationId xmlns:a16="http://schemas.microsoft.com/office/drawing/2014/main" id="{F9538A76-D111-A04F-86B1-35D7FB4E81DA}"/>
                  </a:ext>
                </a:extLst>
              </p14:cNvPr>
              <p14:cNvContentPartPr/>
              <p14:nvPr/>
            </p14:nvContentPartPr>
            <p14:xfrm>
              <a:off x="1730540" y="6430506"/>
              <a:ext cx="822240" cy="42480"/>
            </p14:xfrm>
          </p:contentPart>
        </mc:Choice>
        <mc:Fallback xmlns="">
          <p:pic>
            <p:nvPicPr>
              <p:cNvPr id="23" name="Ink 23">
                <a:extLst>
                  <a:ext uri="{FF2B5EF4-FFF2-40B4-BE49-F238E27FC236}">
                    <a16:creationId xmlns:a16="http://schemas.microsoft.com/office/drawing/2014/main" id="{F9538A76-D111-A04F-86B1-35D7FB4E81D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21540" y="6421506"/>
                <a:ext cx="839880" cy="60120"/>
              </a:xfrm>
              <a:prstGeom prst="rect">
                <a:avLst/>
              </a:prstGeom>
            </p:spPr>
          </p:pic>
        </mc:Fallback>
      </mc:AlternateContent>
      <p:pic>
        <p:nvPicPr>
          <p:cNvPr id="28" name="Ink 28">
            <a:extLst>
              <a:ext uri="{FF2B5EF4-FFF2-40B4-BE49-F238E27FC236}">
                <a16:creationId xmlns:a16="http://schemas.microsoft.com/office/drawing/2014/main" id="{99231E7C-ABFC-6842-9968-35CDB4CE1251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1443775" y="-4427"/>
            <a:ext cx="10748534" cy="67128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D199942-8ECF-A24C-BAE7-30669174626E}"/>
                  </a:ext>
                </a:extLst>
              </p14:cNvPr>
              <p14:cNvContentPartPr/>
              <p14:nvPr/>
            </p14:nvContentPartPr>
            <p14:xfrm>
              <a:off x="10020620" y="2929506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D199942-8ECF-A24C-BAE7-30669174626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011620" y="29205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5638A34-C638-B34F-9835-9DD7947C90AF}"/>
                  </a:ext>
                </a:extLst>
              </p14:cNvPr>
              <p14:cNvContentPartPr/>
              <p14:nvPr/>
            </p14:nvContentPartPr>
            <p14:xfrm>
              <a:off x="10505540" y="8950866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5638A34-C638-B34F-9835-9DD7947C90A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496540" y="894186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15E40CD-3359-304E-8FF4-4D5F4CEAFCA5}"/>
                  </a:ext>
                </a:extLst>
              </p14:cNvPr>
              <p14:cNvContentPartPr/>
              <p14:nvPr/>
            </p14:nvContentPartPr>
            <p14:xfrm>
              <a:off x="8800940" y="3556986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15E40CD-3359-304E-8FF4-4D5F4CEAFCA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791940" y="354798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4D2ACD8-FDA4-E249-A998-A0FCEB3BC22D}"/>
                  </a:ext>
                </a:extLst>
              </p14:cNvPr>
              <p14:cNvContentPartPr/>
              <p14:nvPr/>
            </p14:nvContentPartPr>
            <p14:xfrm>
              <a:off x="9494300" y="25713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4D2ACD8-FDA4-E249-A998-A0FCEB3BC22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485300" y="25623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E0095CE-EEE3-F04B-B4E3-9FD62322B5C2}"/>
                  </a:ext>
                </a:extLst>
              </p14:cNvPr>
              <p14:cNvContentPartPr/>
              <p14:nvPr/>
            </p14:nvContentPartPr>
            <p14:xfrm>
              <a:off x="9452540" y="2529546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E0095CE-EEE3-F04B-B4E3-9FD62322B5C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443540" y="252054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D70B902-BBBE-5040-AC28-B8ED09A497EF}"/>
                  </a:ext>
                </a:extLst>
              </p14:cNvPr>
              <p14:cNvContentPartPr/>
              <p14:nvPr/>
            </p14:nvContentPartPr>
            <p14:xfrm>
              <a:off x="10004060" y="335646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D70B902-BBBE-5040-AC28-B8ED09A497E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995060" y="334746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CB846DE-98C0-7243-9DBD-961F1F744459}"/>
                  </a:ext>
                </a:extLst>
              </p14:cNvPr>
              <p14:cNvContentPartPr/>
              <p14:nvPr/>
            </p14:nvContentPartPr>
            <p14:xfrm>
              <a:off x="11257220" y="6514746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CB846DE-98C0-7243-9DBD-961F1F74445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248220" y="650574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181B844-A1E6-7940-8A92-EE1BB0CC6DCA}"/>
                  </a:ext>
                </a:extLst>
              </p14:cNvPr>
              <p14:cNvContentPartPr/>
              <p14:nvPr/>
            </p14:nvContentPartPr>
            <p14:xfrm>
              <a:off x="10037540" y="3941466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181B844-A1E6-7940-8A92-EE1BB0CC6DC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028540" y="393246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B0168DE-D3E4-2945-8062-5C7E549B2221}"/>
                  </a:ext>
                </a:extLst>
              </p14:cNvPr>
              <p14:cNvContentPartPr/>
              <p14:nvPr/>
            </p14:nvContentPartPr>
            <p14:xfrm>
              <a:off x="9795260" y="3155946"/>
              <a:ext cx="117360" cy="67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B0168DE-D3E4-2945-8062-5C7E549B222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786260" y="3146946"/>
                <a:ext cx="13500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624FA37-CC06-AA42-B3C0-DD51586A4A37}"/>
                  </a:ext>
                </a:extLst>
              </p14:cNvPr>
              <p14:cNvContentPartPr/>
              <p14:nvPr/>
            </p14:nvContentPartPr>
            <p14:xfrm>
              <a:off x="9736580" y="3131106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624FA37-CC06-AA42-B3C0-DD51586A4A3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727580" y="31221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2CC72A5-F38C-B14F-BA5E-8194CC1B0307}"/>
                  </a:ext>
                </a:extLst>
              </p14:cNvPr>
              <p14:cNvContentPartPr/>
              <p14:nvPr/>
            </p14:nvContentPartPr>
            <p14:xfrm>
              <a:off x="9745220" y="5863146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2CC72A5-F38C-B14F-BA5E-8194CC1B030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736220" y="585414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E0FB1B7-DFA5-8040-9126-DE0582472F53}"/>
                  </a:ext>
                </a:extLst>
              </p14:cNvPr>
              <p14:cNvContentPartPr/>
              <p14:nvPr/>
            </p14:nvContentPartPr>
            <p14:xfrm>
              <a:off x="4977020" y="2011506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E0FB1B7-DFA5-8040-9126-DE0582472F5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968020" y="20025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6">
            <p14:nvContentPartPr>
              <p14:cNvPr id="26" name="Ink 26">
                <a:extLst>
                  <a:ext uri="{FF2B5EF4-FFF2-40B4-BE49-F238E27FC236}">
                    <a16:creationId xmlns:a16="http://schemas.microsoft.com/office/drawing/2014/main" id="{69387B59-40CB-D94C-A176-7CD4396FF01F}"/>
                  </a:ext>
                </a:extLst>
              </p14:cNvPr>
              <p14:cNvContentPartPr/>
              <p14:nvPr/>
            </p14:nvContentPartPr>
            <p14:xfrm>
              <a:off x="1656020" y="694986"/>
              <a:ext cx="413640" cy="414360"/>
            </p14:xfrm>
          </p:contentPart>
        </mc:Choice>
        <mc:Fallback xmlns="">
          <p:pic>
            <p:nvPicPr>
              <p:cNvPr id="26" name="Ink 26">
                <a:extLst>
                  <a:ext uri="{FF2B5EF4-FFF2-40B4-BE49-F238E27FC236}">
                    <a16:creationId xmlns:a16="http://schemas.microsoft.com/office/drawing/2014/main" id="{69387B59-40CB-D94C-A176-7CD4396FF01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592965" y="631986"/>
                <a:ext cx="539389" cy="5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944D6CC-BB95-A948-9A07-45D9AC9A24D2}"/>
                  </a:ext>
                </a:extLst>
              </p14:cNvPr>
              <p14:cNvContentPartPr/>
              <p14:nvPr/>
            </p14:nvContentPartPr>
            <p14:xfrm>
              <a:off x="1851860" y="5904906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944D6CC-BB95-A948-9A07-45D9AC9A24D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788860" y="584190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1AF10B3-8406-F84A-AA41-128BCACD60EA}"/>
                  </a:ext>
                </a:extLst>
              </p14:cNvPr>
              <p14:cNvContentPartPr/>
              <p14:nvPr/>
            </p14:nvContentPartPr>
            <p14:xfrm>
              <a:off x="1634780" y="365586"/>
              <a:ext cx="33840" cy="10530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1AF10B3-8406-F84A-AA41-128BCACD60E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80780" y="257586"/>
                <a:ext cx="141480" cy="12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4081C14-BFFF-A249-ADE9-A83BF34F7E48}"/>
                  </a:ext>
                </a:extLst>
              </p14:cNvPr>
              <p14:cNvContentPartPr/>
              <p14:nvPr/>
            </p14:nvContentPartPr>
            <p14:xfrm>
              <a:off x="1446500" y="2078106"/>
              <a:ext cx="252000" cy="2725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4081C14-BFFF-A249-ADE9-A83BF34F7E4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392500" y="1970106"/>
                <a:ext cx="359640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64A539D-772E-3346-B430-BCFA129DCD58}"/>
                  </a:ext>
                </a:extLst>
              </p14:cNvPr>
              <p14:cNvContentPartPr/>
              <p14:nvPr/>
            </p14:nvContentPartPr>
            <p14:xfrm>
              <a:off x="1526060" y="3180786"/>
              <a:ext cx="544320" cy="3852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64A539D-772E-3346-B430-BCFA129DCD5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472060" y="3072786"/>
                <a:ext cx="651960" cy="6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542CC5C-C8FE-7643-B733-31D05CE8BAC1}"/>
                  </a:ext>
                </a:extLst>
              </p14:cNvPr>
              <p14:cNvContentPartPr/>
              <p14:nvPr/>
            </p14:nvContentPartPr>
            <p14:xfrm>
              <a:off x="1675820" y="3181146"/>
              <a:ext cx="68040" cy="2566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542CC5C-C8FE-7643-B733-31D05CE8BAC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621820" y="3072994"/>
                <a:ext cx="175680" cy="472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70BB8BED-6170-0A4B-8814-30AD7254FE7C}"/>
                  </a:ext>
                </a:extLst>
              </p14:cNvPr>
              <p14:cNvContentPartPr/>
              <p14:nvPr/>
            </p14:nvContentPartPr>
            <p14:xfrm>
              <a:off x="1643060" y="4518186"/>
              <a:ext cx="167760" cy="4096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70BB8BED-6170-0A4B-8814-30AD7254FE7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588944" y="4410186"/>
                <a:ext cx="275631" cy="62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CE2D2E1-1B36-6945-95B2-51C97D7ED749}"/>
                  </a:ext>
                </a:extLst>
              </p14:cNvPr>
              <p14:cNvContentPartPr/>
              <p14:nvPr/>
            </p14:nvContentPartPr>
            <p14:xfrm>
              <a:off x="6464180" y="4508826"/>
              <a:ext cx="167400" cy="4860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CE2D2E1-1B36-6945-95B2-51C97D7ED74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410296" y="4400826"/>
                <a:ext cx="274809" cy="70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09698DD-F924-4741-9B11-CE42F9D530BE}"/>
                  </a:ext>
                </a:extLst>
              </p14:cNvPr>
              <p14:cNvContentPartPr/>
              <p14:nvPr/>
            </p14:nvContentPartPr>
            <p14:xfrm>
              <a:off x="6630860" y="3298146"/>
              <a:ext cx="84240" cy="4096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09698DD-F924-4741-9B11-CE42F9D530B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576860" y="3190241"/>
                <a:ext cx="191880" cy="625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4">
            <p14:nvContentPartPr>
              <p14:cNvPr id="128" name="Ink 128">
                <a:extLst>
                  <a:ext uri="{FF2B5EF4-FFF2-40B4-BE49-F238E27FC236}">
                    <a16:creationId xmlns:a16="http://schemas.microsoft.com/office/drawing/2014/main" id="{9F8930DB-750F-764F-A46C-56E8FCA5B6C3}"/>
                  </a:ext>
                </a:extLst>
              </p14:cNvPr>
              <p14:cNvContentPartPr/>
              <p14:nvPr/>
            </p14:nvContentPartPr>
            <p14:xfrm>
              <a:off x="1542980" y="550986"/>
              <a:ext cx="5289120" cy="574920"/>
            </p14:xfrm>
          </p:contentPart>
        </mc:Choice>
        <mc:Fallback xmlns="">
          <p:pic>
            <p:nvPicPr>
              <p:cNvPr id="128" name="Ink 128">
                <a:extLst>
                  <a:ext uri="{FF2B5EF4-FFF2-40B4-BE49-F238E27FC236}">
                    <a16:creationId xmlns:a16="http://schemas.microsoft.com/office/drawing/2014/main" id="{9F8930DB-750F-764F-A46C-56E8FCA5B6C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479984" y="487986"/>
                <a:ext cx="5414751" cy="70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6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59E543F8-2314-6544-B31D-D50D11A6563C}"/>
                  </a:ext>
                </a:extLst>
              </p14:cNvPr>
              <p14:cNvContentPartPr/>
              <p14:nvPr/>
            </p14:nvContentPartPr>
            <p14:xfrm>
              <a:off x="10883900" y="4985826"/>
              <a:ext cx="360" cy="3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59E543F8-2314-6544-B31D-D50D11A6563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865900" y="496782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50353628-618D-DB45-8EF6-A0BD941367BA}"/>
                  </a:ext>
                </a:extLst>
              </p14:cNvPr>
              <p14:cNvContentPartPr/>
              <p14:nvPr/>
            </p14:nvContentPartPr>
            <p14:xfrm>
              <a:off x="9839540" y="6305946"/>
              <a:ext cx="360" cy="3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50353628-618D-DB45-8EF6-A0BD941367B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785540" y="619794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5DC29115-3AB9-0F43-8E47-B2819DFA1EDA}"/>
                  </a:ext>
                </a:extLst>
              </p14:cNvPr>
              <p14:cNvContentPartPr/>
              <p14:nvPr/>
            </p14:nvContentPartPr>
            <p14:xfrm>
              <a:off x="3899180" y="-2650854"/>
              <a:ext cx="360" cy="36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5DC29115-3AB9-0F43-8E47-B2819DFA1ED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881180" y="-266885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12" name="Ink 312">
                <a:extLst>
                  <a:ext uri="{FF2B5EF4-FFF2-40B4-BE49-F238E27FC236}">
                    <a16:creationId xmlns:a16="http://schemas.microsoft.com/office/drawing/2014/main" id="{018CEBDF-26DF-1D48-A3ED-296ABA5C2C5E}"/>
                  </a:ext>
                </a:extLst>
              </p14:cNvPr>
              <p14:cNvContentPartPr/>
              <p14:nvPr/>
            </p14:nvContentPartPr>
            <p14:xfrm>
              <a:off x="4860020" y="5363826"/>
              <a:ext cx="360" cy="360"/>
            </p14:xfrm>
          </p:contentPart>
        </mc:Choice>
        <mc:Fallback xmlns="">
          <p:pic>
            <p:nvPicPr>
              <p:cNvPr id="312" name="Ink 312">
                <a:extLst>
                  <a:ext uri="{FF2B5EF4-FFF2-40B4-BE49-F238E27FC236}">
                    <a16:creationId xmlns:a16="http://schemas.microsoft.com/office/drawing/2014/main" id="{018CEBDF-26DF-1D48-A3ED-296ABA5C2C5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797020" y="530082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4">
            <p14:nvContentPartPr>
              <p14:cNvPr id="391" name="Ink 392">
                <a:extLst>
                  <a:ext uri="{FF2B5EF4-FFF2-40B4-BE49-F238E27FC236}">
                    <a16:creationId xmlns:a16="http://schemas.microsoft.com/office/drawing/2014/main" id="{0FC83EB0-8EF9-454B-9572-AD6FAA25BC63}"/>
                  </a:ext>
                </a:extLst>
              </p14:cNvPr>
              <p14:cNvContentPartPr/>
              <p14:nvPr/>
            </p14:nvContentPartPr>
            <p14:xfrm>
              <a:off x="3300860" y="3337746"/>
              <a:ext cx="3389040" cy="2809800"/>
            </p14:xfrm>
          </p:contentPart>
        </mc:Choice>
        <mc:Fallback xmlns="">
          <p:pic>
            <p:nvPicPr>
              <p:cNvPr id="391" name="Ink 392">
                <a:extLst>
                  <a:ext uri="{FF2B5EF4-FFF2-40B4-BE49-F238E27FC236}">
                    <a16:creationId xmlns:a16="http://schemas.microsoft.com/office/drawing/2014/main" id="{0FC83EB0-8EF9-454B-9572-AD6FAA25BC6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237860" y="3301746"/>
                <a:ext cx="3514680" cy="29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92" name="Ink 393">
                <a:extLst>
                  <a:ext uri="{FF2B5EF4-FFF2-40B4-BE49-F238E27FC236}">
                    <a16:creationId xmlns:a16="http://schemas.microsoft.com/office/drawing/2014/main" id="{1641E91E-72D7-404D-80A7-2F62686B7B96}"/>
                  </a:ext>
                </a:extLst>
              </p14:cNvPr>
              <p14:cNvContentPartPr/>
              <p14:nvPr/>
            </p14:nvContentPartPr>
            <p14:xfrm>
              <a:off x="3492020" y="5664426"/>
              <a:ext cx="742680" cy="126720"/>
            </p14:xfrm>
          </p:contentPart>
        </mc:Choice>
        <mc:Fallback xmlns="">
          <p:pic>
            <p:nvPicPr>
              <p:cNvPr id="392" name="Ink 393">
                <a:extLst>
                  <a:ext uri="{FF2B5EF4-FFF2-40B4-BE49-F238E27FC236}">
                    <a16:creationId xmlns:a16="http://schemas.microsoft.com/office/drawing/2014/main" id="{1641E91E-72D7-404D-80A7-2F62686B7B9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429020" y="5601426"/>
                <a:ext cx="868320" cy="252360"/>
              </a:xfrm>
              <a:prstGeom prst="rect">
                <a:avLst/>
              </a:prstGeom>
            </p:spPr>
          </p:pic>
        </mc:Fallback>
      </mc:AlternateContent>
      <p:sp>
        <p:nvSpPr>
          <p:cNvPr id="397" name="TextBox 396">
            <a:extLst>
              <a:ext uri="{FF2B5EF4-FFF2-40B4-BE49-F238E27FC236}">
                <a16:creationId xmlns:a16="http://schemas.microsoft.com/office/drawing/2014/main" id="{04F3DC6C-AE54-2C40-9B43-AB04DD05C6A9}"/>
              </a:ext>
            </a:extLst>
          </p:cNvPr>
          <p:cNvSpPr txBox="1"/>
          <p:nvPr/>
        </p:nvSpPr>
        <p:spPr>
          <a:xfrm flipH="1">
            <a:off x="8109922" y="3398045"/>
            <a:ext cx="360604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dirty="0">
              <a:solidFill>
                <a:srgbClr val="CA0590"/>
              </a:solidFill>
              <a:latin typeface="Freestyle Script" panose="020F0502020204030204" pitchFamily="34" charset="0"/>
            </a:endParaRPr>
          </a:p>
          <a:p>
            <a:pPr algn="l"/>
            <a:endParaRPr lang="en-GB" dirty="0">
              <a:solidFill>
                <a:srgbClr val="CA0590"/>
              </a:solidFill>
              <a:latin typeface="Freestyle Script" panose="020F0502020204030204" pitchFamily="34" charset="0"/>
            </a:endParaRPr>
          </a:p>
          <a:p>
            <a:pPr algn="l"/>
            <a:endParaRPr lang="en-GB" dirty="0">
              <a:solidFill>
                <a:srgbClr val="CA0590"/>
              </a:solidFill>
              <a:latin typeface="Freestyle Script" panose="020F0502020204030204" pitchFamily="34" charset="0"/>
            </a:endParaRPr>
          </a:p>
          <a:p>
            <a:pPr algn="l"/>
            <a:endParaRPr lang="en-GB" dirty="0">
              <a:solidFill>
                <a:srgbClr val="CA0590"/>
              </a:solidFill>
              <a:latin typeface="Freestyle Script" panose="020F0502020204030204" pitchFamily="34" charset="0"/>
            </a:endParaRPr>
          </a:p>
          <a:p>
            <a:pPr algn="l"/>
            <a:r>
              <a:rPr lang="en-GB" sz="9300" dirty="0">
                <a:solidFill>
                  <a:srgbClr val="CA0590"/>
                </a:solidFill>
                <a:latin typeface="Freestyle Script" panose="020F0502020204030204" pitchFamily="34" charset="0"/>
              </a:rPr>
              <a:t>“I am…”</a:t>
            </a:r>
            <a:endParaRPr lang="en-US" sz="9300" dirty="0">
              <a:solidFill>
                <a:srgbClr val="CA0590"/>
              </a:solidFill>
              <a:latin typeface="Freestyle Script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8">
            <p14:nvContentPartPr>
              <p14:cNvPr id="420" name="Ink 420">
                <a:extLst>
                  <a:ext uri="{FF2B5EF4-FFF2-40B4-BE49-F238E27FC236}">
                    <a16:creationId xmlns:a16="http://schemas.microsoft.com/office/drawing/2014/main" id="{EBDAACA4-D581-C54A-98EE-F1C72154F04E}"/>
                  </a:ext>
                </a:extLst>
              </p14:cNvPr>
              <p14:cNvContentPartPr/>
              <p14:nvPr/>
            </p14:nvContentPartPr>
            <p14:xfrm>
              <a:off x="3515060" y="4828866"/>
              <a:ext cx="360" cy="360"/>
            </p14:xfrm>
          </p:contentPart>
        </mc:Choice>
        <mc:Fallback xmlns="">
          <p:pic>
            <p:nvPicPr>
              <p:cNvPr id="420" name="Ink 420">
                <a:extLst>
                  <a:ext uri="{FF2B5EF4-FFF2-40B4-BE49-F238E27FC236}">
                    <a16:creationId xmlns:a16="http://schemas.microsoft.com/office/drawing/2014/main" id="{EBDAACA4-D581-C54A-98EE-F1C72154F04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479060" y="4792866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0">
            <p14:nvContentPartPr>
              <p14:cNvPr id="425" name="Ink 425">
                <a:extLst>
                  <a:ext uri="{FF2B5EF4-FFF2-40B4-BE49-F238E27FC236}">
                    <a16:creationId xmlns:a16="http://schemas.microsoft.com/office/drawing/2014/main" id="{14FB5FE2-6F32-E846-85ED-5CCC78AECDCE}"/>
                  </a:ext>
                </a:extLst>
              </p14:cNvPr>
              <p14:cNvContentPartPr/>
              <p14:nvPr/>
            </p14:nvContentPartPr>
            <p14:xfrm>
              <a:off x="5896100" y="3826266"/>
              <a:ext cx="360" cy="360"/>
            </p14:xfrm>
          </p:contentPart>
        </mc:Choice>
        <mc:Fallback xmlns="">
          <p:pic>
            <p:nvPicPr>
              <p:cNvPr id="425" name="Ink 425">
                <a:extLst>
                  <a:ext uri="{FF2B5EF4-FFF2-40B4-BE49-F238E27FC236}">
                    <a16:creationId xmlns:a16="http://schemas.microsoft.com/office/drawing/2014/main" id="{14FB5FE2-6F32-E846-85ED-5CCC78AECDC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860100" y="3790266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2">
            <p14:nvContentPartPr>
              <p14:cNvPr id="428" name="Ink 427">
                <a:extLst>
                  <a:ext uri="{FF2B5EF4-FFF2-40B4-BE49-F238E27FC236}">
                    <a16:creationId xmlns:a16="http://schemas.microsoft.com/office/drawing/2014/main" id="{53CFC122-4459-2148-8ACE-74F7F706943F}"/>
                  </a:ext>
                </a:extLst>
              </p14:cNvPr>
              <p14:cNvContentPartPr/>
              <p14:nvPr/>
            </p14:nvContentPartPr>
            <p14:xfrm>
              <a:off x="6238460" y="8722626"/>
              <a:ext cx="360" cy="360"/>
            </p14:xfrm>
          </p:contentPart>
        </mc:Choice>
        <mc:Fallback xmlns="">
          <p:pic>
            <p:nvPicPr>
              <p:cNvPr id="428" name="Ink 427">
                <a:extLst>
                  <a:ext uri="{FF2B5EF4-FFF2-40B4-BE49-F238E27FC236}">
                    <a16:creationId xmlns:a16="http://schemas.microsoft.com/office/drawing/2014/main" id="{53CFC122-4459-2148-8ACE-74F7F706943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202460" y="8686626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4">
            <p14:nvContentPartPr>
              <p14:cNvPr id="492" name="Ink 492">
                <a:extLst>
                  <a:ext uri="{FF2B5EF4-FFF2-40B4-BE49-F238E27FC236}">
                    <a16:creationId xmlns:a16="http://schemas.microsoft.com/office/drawing/2014/main" id="{4523AE90-FAB3-1B4F-92DA-FD7369AE744F}"/>
                  </a:ext>
                </a:extLst>
              </p14:cNvPr>
              <p14:cNvContentPartPr/>
              <p14:nvPr/>
            </p14:nvContentPartPr>
            <p14:xfrm>
              <a:off x="3380060" y="5581175"/>
              <a:ext cx="177120" cy="326520"/>
            </p14:xfrm>
          </p:contentPart>
        </mc:Choice>
        <mc:Fallback xmlns="">
          <p:pic>
            <p:nvPicPr>
              <p:cNvPr id="492" name="Ink 492">
                <a:extLst>
                  <a:ext uri="{FF2B5EF4-FFF2-40B4-BE49-F238E27FC236}">
                    <a16:creationId xmlns:a16="http://schemas.microsoft.com/office/drawing/2014/main" id="{4523AE90-FAB3-1B4F-92DA-FD7369AE744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317060" y="5518175"/>
                <a:ext cx="30276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94" name="Ink 493">
                <a:extLst>
                  <a:ext uri="{FF2B5EF4-FFF2-40B4-BE49-F238E27FC236}">
                    <a16:creationId xmlns:a16="http://schemas.microsoft.com/office/drawing/2014/main" id="{5B66C333-33E4-124D-B091-4BFC8465D523}"/>
                  </a:ext>
                </a:extLst>
              </p14:cNvPr>
              <p14:cNvContentPartPr/>
              <p14:nvPr/>
            </p14:nvContentPartPr>
            <p14:xfrm>
              <a:off x="5369420" y="-2665345"/>
              <a:ext cx="360" cy="360"/>
            </p14:xfrm>
          </p:contentPart>
        </mc:Choice>
        <mc:Fallback xmlns="">
          <p:pic>
            <p:nvPicPr>
              <p:cNvPr id="494" name="Ink 493">
                <a:extLst>
                  <a:ext uri="{FF2B5EF4-FFF2-40B4-BE49-F238E27FC236}">
                    <a16:creationId xmlns:a16="http://schemas.microsoft.com/office/drawing/2014/main" id="{5B66C333-33E4-124D-B091-4BFC8465D52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333420" y="-2737345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97" name="Ink 496">
                <a:extLst>
                  <a:ext uri="{FF2B5EF4-FFF2-40B4-BE49-F238E27FC236}">
                    <a16:creationId xmlns:a16="http://schemas.microsoft.com/office/drawing/2014/main" id="{822C5AEA-CF92-C148-9DF7-1AD0BDAB67EF}"/>
                  </a:ext>
                </a:extLst>
              </p14:cNvPr>
              <p14:cNvContentPartPr/>
              <p14:nvPr/>
            </p14:nvContentPartPr>
            <p14:xfrm>
              <a:off x="2871380" y="-2803945"/>
              <a:ext cx="117360" cy="130320"/>
            </p14:xfrm>
          </p:contentPart>
        </mc:Choice>
        <mc:Fallback xmlns="">
          <p:pic>
            <p:nvPicPr>
              <p:cNvPr id="497" name="Ink 496">
                <a:extLst>
                  <a:ext uri="{FF2B5EF4-FFF2-40B4-BE49-F238E27FC236}">
                    <a16:creationId xmlns:a16="http://schemas.microsoft.com/office/drawing/2014/main" id="{822C5AEA-CF92-C148-9DF7-1AD0BDAB67E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808380" y="-2866771"/>
                <a:ext cx="243000" cy="2556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0">
            <p14:nvContentPartPr>
              <p14:cNvPr id="498" name="Ink 497">
                <a:extLst>
                  <a:ext uri="{FF2B5EF4-FFF2-40B4-BE49-F238E27FC236}">
                    <a16:creationId xmlns:a16="http://schemas.microsoft.com/office/drawing/2014/main" id="{7DE9B20E-7873-0649-888F-ACC22D36A80E}"/>
                  </a:ext>
                </a:extLst>
              </p14:cNvPr>
              <p14:cNvContentPartPr/>
              <p14:nvPr/>
            </p14:nvContentPartPr>
            <p14:xfrm>
              <a:off x="3247220" y="-2698825"/>
              <a:ext cx="360" cy="360"/>
            </p14:xfrm>
          </p:contentPart>
        </mc:Choice>
        <mc:Fallback xmlns="">
          <p:pic>
            <p:nvPicPr>
              <p:cNvPr id="498" name="Ink 497">
                <a:extLst>
                  <a:ext uri="{FF2B5EF4-FFF2-40B4-BE49-F238E27FC236}">
                    <a16:creationId xmlns:a16="http://schemas.microsoft.com/office/drawing/2014/main" id="{7DE9B20E-7873-0649-888F-ACC22D36A80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184220" y="-276182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2">
            <p14:nvContentPartPr>
              <p14:cNvPr id="507" name="Ink 507">
                <a:extLst>
                  <a:ext uri="{FF2B5EF4-FFF2-40B4-BE49-F238E27FC236}">
                    <a16:creationId xmlns:a16="http://schemas.microsoft.com/office/drawing/2014/main" id="{D7FC8F82-4D01-5842-9E9A-C7124F7AD1DC}"/>
                  </a:ext>
                </a:extLst>
              </p14:cNvPr>
              <p14:cNvContentPartPr/>
              <p14:nvPr/>
            </p14:nvContentPartPr>
            <p14:xfrm>
              <a:off x="113420" y="174335"/>
              <a:ext cx="702000" cy="6356520"/>
            </p14:xfrm>
          </p:contentPart>
        </mc:Choice>
        <mc:Fallback xmlns="">
          <p:pic>
            <p:nvPicPr>
              <p:cNvPr id="507" name="Ink 507">
                <a:extLst>
                  <a:ext uri="{FF2B5EF4-FFF2-40B4-BE49-F238E27FC236}">
                    <a16:creationId xmlns:a16="http://schemas.microsoft.com/office/drawing/2014/main" id="{D7FC8F82-4D01-5842-9E9A-C7124F7AD1D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0388" y="111335"/>
                <a:ext cx="827704" cy="64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4">
            <p14:nvContentPartPr>
              <p14:cNvPr id="509" name="Ink 508">
                <a:extLst>
                  <a:ext uri="{FF2B5EF4-FFF2-40B4-BE49-F238E27FC236}">
                    <a16:creationId xmlns:a16="http://schemas.microsoft.com/office/drawing/2014/main" id="{915F43AE-ABCB-2E40-89B7-9DE5898E4DBD}"/>
                  </a:ext>
                </a:extLst>
              </p14:cNvPr>
              <p14:cNvContentPartPr/>
              <p14:nvPr/>
            </p14:nvContentPartPr>
            <p14:xfrm>
              <a:off x="3305900" y="-2464825"/>
              <a:ext cx="360" cy="360"/>
            </p14:xfrm>
          </p:contentPart>
        </mc:Choice>
        <mc:Fallback xmlns="">
          <p:pic>
            <p:nvPicPr>
              <p:cNvPr id="509" name="Ink 508">
                <a:extLst>
                  <a:ext uri="{FF2B5EF4-FFF2-40B4-BE49-F238E27FC236}">
                    <a16:creationId xmlns:a16="http://schemas.microsoft.com/office/drawing/2014/main" id="{915F43AE-ABCB-2E40-89B7-9DE5898E4DB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242900" y="-252782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32" name="Ink 532">
                <a:extLst>
                  <a:ext uri="{FF2B5EF4-FFF2-40B4-BE49-F238E27FC236}">
                    <a16:creationId xmlns:a16="http://schemas.microsoft.com/office/drawing/2014/main" id="{B2A233E8-4846-1C4C-A147-D358150B39CA}"/>
                  </a:ext>
                </a:extLst>
              </p14:cNvPr>
              <p14:cNvContentPartPr/>
              <p14:nvPr/>
            </p14:nvContentPartPr>
            <p14:xfrm>
              <a:off x="1476020" y="827015"/>
              <a:ext cx="184320" cy="292680"/>
            </p14:xfrm>
          </p:contentPart>
        </mc:Choice>
        <mc:Fallback xmlns="">
          <p:pic>
            <p:nvPicPr>
              <p:cNvPr id="532" name="Ink 532">
                <a:extLst>
                  <a:ext uri="{FF2B5EF4-FFF2-40B4-BE49-F238E27FC236}">
                    <a16:creationId xmlns:a16="http://schemas.microsoft.com/office/drawing/2014/main" id="{B2A233E8-4846-1C4C-A147-D358150B39C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412897" y="764092"/>
                <a:ext cx="310206" cy="418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36" name="Ink 536">
                <a:extLst>
                  <a:ext uri="{FF2B5EF4-FFF2-40B4-BE49-F238E27FC236}">
                    <a16:creationId xmlns:a16="http://schemas.microsoft.com/office/drawing/2014/main" id="{EC65DE4D-3DDB-5744-BE1E-7E3E535197E1}"/>
                  </a:ext>
                </a:extLst>
              </p14:cNvPr>
              <p14:cNvContentPartPr/>
              <p14:nvPr/>
            </p14:nvContentPartPr>
            <p14:xfrm>
              <a:off x="1442540" y="533975"/>
              <a:ext cx="841320" cy="284760"/>
            </p14:xfrm>
          </p:contentPart>
        </mc:Choice>
        <mc:Fallback xmlns="">
          <p:pic>
            <p:nvPicPr>
              <p:cNvPr id="536" name="Ink 536">
                <a:extLst>
                  <a:ext uri="{FF2B5EF4-FFF2-40B4-BE49-F238E27FC236}">
                    <a16:creationId xmlns:a16="http://schemas.microsoft.com/office/drawing/2014/main" id="{EC65DE4D-3DDB-5744-BE1E-7E3E535197E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379540" y="470975"/>
                <a:ext cx="96696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41" name="Ink 541">
                <a:extLst>
                  <a:ext uri="{FF2B5EF4-FFF2-40B4-BE49-F238E27FC236}">
                    <a16:creationId xmlns:a16="http://schemas.microsoft.com/office/drawing/2014/main" id="{DE3DA1B5-5560-DF48-ADD8-52D460434336}"/>
                  </a:ext>
                </a:extLst>
              </p14:cNvPr>
              <p14:cNvContentPartPr/>
              <p14:nvPr/>
            </p14:nvContentPartPr>
            <p14:xfrm>
              <a:off x="1442540" y="952295"/>
              <a:ext cx="1203480" cy="167760"/>
            </p14:xfrm>
          </p:contentPart>
        </mc:Choice>
        <mc:Fallback xmlns="">
          <p:pic>
            <p:nvPicPr>
              <p:cNvPr id="541" name="Ink 541">
                <a:extLst>
                  <a:ext uri="{FF2B5EF4-FFF2-40B4-BE49-F238E27FC236}">
                    <a16:creationId xmlns:a16="http://schemas.microsoft.com/office/drawing/2014/main" id="{DE3DA1B5-5560-DF48-ADD8-52D46043433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379540" y="889160"/>
                <a:ext cx="1329120" cy="2936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43" name="Ink 542">
                <a:extLst>
                  <a:ext uri="{FF2B5EF4-FFF2-40B4-BE49-F238E27FC236}">
                    <a16:creationId xmlns:a16="http://schemas.microsoft.com/office/drawing/2014/main" id="{BBB06820-0AE0-5549-B95D-735A949F5346}"/>
                  </a:ext>
                </a:extLst>
              </p14:cNvPr>
              <p14:cNvContentPartPr/>
              <p14:nvPr/>
            </p14:nvContentPartPr>
            <p14:xfrm>
              <a:off x="6213620" y="576455"/>
              <a:ext cx="1091160" cy="125640"/>
            </p14:xfrm>
          </p:contentPart>
        </mc:Choice>
        <mc:Fallback xmlns="">
          <p:pic>
            <p:nvPicPr>
              <p:cNvPr id="543" name="Ink 542">
                <a:extLst>
                  <a:ext uri="{FF2B5EF4-FFF2-40B4-BE49-F238E27FC236}">
                    <a16:creationId xmlns:a16="http://schemas.microsoft.com/office/drawing/2014/main" id="{BBB06820-0AE0-5549-B95D-735A949F534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150620" y="513455"/>
                <a:ext cx="121680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4">
            <p14:nvContentPartPr>
              <p14:cNvPr id="551" name="Ink 552">
                <a:extLst>
                  <a:ext uri="{FF2B5EF4-FFF2-40B4-BE49-F238E27FC236}">
                    <a16:creationId xmlns:a16="http://schemas.microsoft.com/office/drawing/2014/main" id="{021297F6-3C67-B444-8E45-646945BA7376}"/>
                  </a:ext>
                </a:extLst>
              </p14:cNvPr>
              <p14:cNvContentPartPr/>
              <p14:nvPr/>
            </p14:nvContentPartPr>
            <p14:xfrm>
              <a:off x="1073900" y="544775"/>
              <a:ext cx="964080" cy="625320"/>
            </p14:xfrm>
          </p:contentPart>
        </mc:Choice>
        <mc:Fallback xmlns="">
          <p:pic>
            <p:nvPicPr>
              <p:cNvPr id="551" name="Ink 552">
                <a:extLst>
                  <a:ext uri="{FF2B5EF4-FFF2-40B4-BE49-F238E27FC236}">
                    <a16:creationId xmlns:a16="http://schemas.microsoft.com/office/drawing/2014/main" id="{021297F6-3C67-B444-8E45-646945BA737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010900" y="481775"/>
                <a:ext cx="1089720" cy="75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58" name="Ink 558">
                <a:extLst>
                  <a:ext uri="{FF2B5EF4-FFF2-40B4-BE49-F238E27FC236}">
                    <a16:creationId xmlns:a16="http://schemas.microsoft.com/office/drawing/2014/main" id="{27949AD8-D96E-9F4E-974C-14FCE2ABA0FD}"/>
                  </a:ext>
                </a:extLst>
              </p14:cNvPr>
              <p14:cNvContentPartPr/>
              <p14:nvPr/>
            </p14:nvContentPartPr>
            <p14:xfrm>
              <a:off x="1851860" y="6241055"/>
              <a:ext cx="5030280" cy="142560"/>
            </p14:xfrm>
          </p:contentPart>
        </mc:Choice>
        <mc:Fallback xmlns="">
          <p:pic>
            <p:nvPicPr>
              <p:cNvPr id="558" name="Ink 558">
                <a:extLst>
                  <a:ext uri="{FF2B5EF4-FFF2-40B4-BE49-F238E27FC236}">
                    <a16:creationId xmlns:a16="http://schemas.microsoft.com/office/drawing/2014/main" id="{27949AD8-D96E-9F4E-974C-14FCE2ABA0F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788860" y="6177896"/>
                <a:ext cx="5155920" cy="268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62" name="Ink 562">
                <a:extLst>
                  <a:ext uri="{FF2B5EF4-FFF2-40B4-BE49-F238E27FC236}">
                    <a16:creationId xmlns:a16="http://schemas.microsoft.com/office/drawing/2014/main" id="{81E1929A-7F04-5247-B31C-763C7BD089EA}"/>
                  </a:ext>
                </a:extLst>
              </p14:cNvPr>
              <p14:cNvContentPartPr/>
              <p14:nvPr/>
            </p14:nvContentPartPr>
            <p14:xfrm>
              <a:off x="6606020" y="760055"/>
              <a:ext cx="560160" cy="460080"/>
            </p14:xfrm>
          </p:contentPart>
        </mc:Choice>
        <mc:Fallback xmlns="">
          <p:pic>
            <p:nvPicPr>
              <p:cNvPr id="562" name="Ink 562">
                <a:extLst>
                  <a:ext uri="{FF2B5EF4-FFF2-40B4-BE49-F238E27FC236}">
                    <a16:creationId xmlns:a16="http://schemas.microsoft.com/office/drawing/2014/main" id="{81E1929A-7F04-5247-B31C-763C7BD089E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543020" y="697006"/>
                <a:ext cx="685800" cy="5858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64" name="Ink 563">
                <a:extLst>
                  <a:ext uri="{FF2B5EF4-FFF2-40B4-BE49-F238E27FC236}">
                    <a16:creationId xmlns:a16="http://schemas.microsoft.com/office/drawing/2014/main" id="{69F638E0-02ED-8948-9216-7F3958C5DCEF}"/>
                  </a:ext>
                </a:extLst>
              </p14:cNvPr>
              <p14:cNvContentPartPr/>
              <p14:nvPr/>
            </p14:nvContentPartPr>
            <p14:xfrm>
              <a:off x="7182740" y="651695"/>
              <a:ext cx="50400" cy="83880"/>
            </p14:xfrm>
          </p:contentPart>
        </mc:Choice>
        <mc:Fallback xmlns="">
          <p:pic>
            <p:nvPicPr>
              <p:cNvPr id="564" name="Ink 563">
                <a:extLst>
                  <a:ext uri="{FF2B5EF4-FFF2-40B4-BE49-F238E27FC236}">
                    <a16:creationId xmlns:a16="http://schemas.microsoft.com/office/drawing/2014/main" id="{69F638E0-02ED-8948-9216-7F3958C5DCE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120187" y="588695"/>
                <a:ext cx="175149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67" name="Ink 567">
                <a:extLst>
                  <a:ext uri="{FF2B5EF4-FFF2-40B4-BE49-F238E27FC236}">
                    <a16:creationId xmlns:a16="http://schemas.microsoft.com/office/drawing/2014/main" id="{C85217D0-16EC-6B41-8FD1-A858AC38C734}"/>
                  </a:ext>
                </a:extLst>
              </p14:cNvPr>
              <p14:cNvContentPartPr/>
              <p14:nvPr/>
            </p14:nvContentPartPr>
            <p14:xfrm>
              <a:off x="7333220" y="258935"/>
              <a:ext cx="301320" cy="1158120"/>
            </p14:xfrm>
          </p:contentPart>
        </mc:Choice>
        <mc:Fallback xmlns="">
          <p:pic>
            <p:nvPicPr>
              <p:cNvPr id="567" name="Ink 567">
                <a:extLst>
                  <a:ext uri="{FF2B5EF4-FFF2-40B4-BE49-F238E27FC236}">
                    <a16:creationId xmlns:a16="http://schemas.microsoft.com/office/drawing/2014/main" id="{C85217D0-16EC-6B41-8FD1-A858AC38C734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270220" y="195935"/>
                <a:ext cx="426960" cy="12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71" name="Ink 571">
                <a:extLst>
                  <a:ext uri="{FF2B5EF4-FFF2-40B4-BE49-F238E27FC236}">
                    <a16:creationId xmlns:a16="http://schemas.microsoft.com/office/drawing/2014/main" id="{CD95253A-C858-7444-8218-96F0EA06AD6D}"/>
                  </a:ext>
                </a:extLst>
              </p14:cNvPr>
              <p14:cNvContentPartPr/>
              <p14:nvPr/>
            </p14:nvContentPartPr>
            <p14:xfrm>
              <a:off x="6250700" y="6015695"/>
              <a:ext cx="982440" cy="351360"/>
            </p14:xfrm>
          </p:contentPart>
        </mc:Choice>
        <mc:Fallback xmlns="">
          <p:pic>
            <p:nvPicPr>
              <p:cNvPr id="571" name="Ink 571">
                <a:extLst>
                  <a:ext uri="{FF2B5EF4-FFF2-40B4-BE49-F238E27FC236}">
                    <a16:creationId xmlns:a16="http://schemas.microsoft.com/office/drawing/2014/main" id="{CD95253A-C858-7444-8218-96F0EA06AD6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187723" y="5952695"/>
                <a:ext cx="1108034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575" name="Ink 575">
                <a:extLst>
                  <a:ext uri="{FF2B5EF4-FFF2-40B4-BE49-F238E27FC236}">
                    <a16:creationId xmlns:a16="http://schemas.microsoft.com/office/drawing/2014/main" id="{80C2B4B9-B925-8642-A492-573A41521BA6}"/>
                  </a:ext>
                </a:extLst>
              </p14:cNvPr>
              <p14:cNvContentPartPr/>
              <p14:nvPr/>
            </p14:nvContentPartPr>
            <p14:xfrm>
              <a:off x="7216220" y="5480735"/>
              <a:ext cx="200880" cy="1303920"/>
            </p14:xfrm>
          </p:contentPart>
        </mc:Choice>
        <mc:Fallback xmlns="">
          <p:pic>
            <p:nvPicPr>
              <p:cNvPr id="575" name="Ink 575">
                <a:extLst>
                  <a:ext uri="{FF2B5EF4-FFF2-40B4-BE49-F238E27FC236}">
                    <a16:creationId xmlns:a16="http://schemas.microsoft.com/office/drawing/2014/main" id="{80C2B4B9-B925-8642-A492-573A41521BA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153220" y="5417718"/>
                <a:ext cx="326520" cy="14295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80" name="Ink 580">
                <a:extLst>
                  <a:ext uri="{FF2B5EF4-FFF2-40B4-BE49-F238E27FC236}">
                    <a16:creationId xmlns:a16="http://schemas.microsoft.com/office/drawing/2014/main" id="{DF86E33C-5887-2648-908C-CD52B6236EB1}"/>
                  </a:ext>
                </a:extLst>
              </p14:cNvPr>
              <p14:cNvContentPartPr/>
              <p14:nvPr/>
            </p14:nvContentPartPr>
            <p14:xfrm>
              <a:off x="6112100" y="5614655"/>
              <a:ext cx="1526760" cy="1236960"/>
            </p14:xfrm>
          </p:contentPart>
        </mc:Choice>
        <mc:Fallback xmlns="">
          <p:pic>
            <p:nvPicPr>
              <p:cNvPr id="580" name="Ink 580">
                <a:extLst>
                  <a:ext uri="{FF2B5EF4-FFF2-40B4-BE49-F238E27FC236}">
                    <a16:creationId xmlns:a16="http://schemas.microsoft.com/office/drawing/2014/main" id="{DF86E33C-5887-2648-908C-CD52B6236EB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049100" y="5551655"/>
                <a:ext cx="1652400" cy="136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85" name="Ink 585">
                <a:extLst>
                  <a:ext uri="{FF2B5EF4-FFF2-40B4-BE49-F238E27FC236}">
                    <a16:creationId xmlns:a16="http://schemas.microsoft.com/office/drawing/2014/main" id="{D859A810-270D-3842-A721-77FF44DE7B7E}"/>
                  </a:ext>
                </a:extLst>
              </p14:cNvPr>
              <p14:cNvContentPartPr/>
              <p14:nvPr/>
            </p14:nvContentPartPr>
            <p14:xfrm>
              <a:off x="555140" y="6466415"/>
              <a:ext cx="6661440" cy="273600"/>
            </p14:xfrm>
          </p:contentPart>
        </mc:Choice>
        <mc:Fallback xmlns="">
          <p:pic>
            <p:nvPicPr>
              <p:cNvPr id="585" name="Ink 585">
                <a:extLst>
                  <a:ext uri="{FF2B5EF4-FFF2-40B4-BE49-F238E27FC236}">
                    <a16:creationId xmlns:a16="http://schemas.microsoft.com/office/drawing/2014/main" id="{D859A810-270D-3842-A721-77FF44DE7B7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92140" y="6403415"/>
                <a:ext cx="678708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87" name="Ink 586">
                <a:extLst>
                  <a:ext uri="{FF2B5EF4-FFF2-40B4-BE49-F238E27FC236}">
                    <a16:creationId xmlns:a16="http://schemas.microsoft.com/office/drawing/2014/main" id="{333D474A-3FBD-084B-BF5C-426FEB35A7B1}"/>
                  </a:ext>
                </a:extLst>
              </p14:cNvPr>
              <p14:cNvContentPartPr/>
              <p14:nvPr/>
            </p14:nvContentPartPr>
            <p14:xfrm>
              <a:off x="6539420" y="6674855"/>
              <a:ext cx="677160" cy="34560"/>
            </p14:xfrm>
          </p:contentPart>
        </mc:Choice>
        <mc:Fallback xmlns="">
          <p:pic>
            <p:nvPicPr>
              <p:cNvPr id="587" name="Ink 586">
                <a:extLst>
                  <a:ext uri="{FF2B5EF4-FFF2-40B4-BE49-F238E27FC236}">
                    <a16:creationId xmlns:a16="http://schemas.microsoft.com/office/drawing/2014/main" id="{333D474A-3FBD-084B-BF5C-426FEB35A7B1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476420" y="6612504"/>
                <a:ext cx="802800" cy="1589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88" name="Ink 587">
                <a:extLst>
                  <a:ext uri="{FF2B5EF4-FFF2-40B4-BE49-F238E27FC236}">
                    <a16:creationId xmlns:a16="http://schemas.microsoft.com/office/drawing/2014/main" id="{3D5686DC-C1A4-674D-99B9-31780A62CD29}"/>
                  </a:ext>
                </a:extLst>
              </p14:cNvPr>
              <p14:cNvContentPartPr/>
              <p14:nvPr/>
            </p14:nvContentPartPr>
            <p14:xfrm>
              <a:off x="406460" y="6558575"/>
              <a:ext cx="6806160" cy="153720"/>
            </p14:xfrm>
          </p:contentPart>
        </mc:Choice>
        <mc:Fallback xmlns="">
          <p:pic>
            <p:nvPicPr>
              <p:cNvPr id="588" name="Ink 587">
                <a:extLst>
                  <a:ext uri="{FF2B5EF4-FFF2-40B4-BE49-F238E27FC236}">
                    <a16:creationId xmlns:a16="http://schemas.microsoft.com/office/drawing/2014/main" id="{3D5686DC-C1A4-674D-99B9-31780A62CD2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43460" y="6495575"/>
                <a:ext cx="693180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589" name="Ink 588">
                <a:extLst>
                  <a:ext uri="{FF2B5EF4-FFF2-40B4-BE49-F238E27FC236}">
                    <a16:creationId xmlns:a16="http://schemas.microsoft.com/office/drawing/2014/main" id="{DC1EB542-C04D-B04F-A84E-604C0BC1B771}"/>
                  </a:ext>
                </a:extLst>
              </p14:cNvPr>
              <p14:cNvContentPartPr/>
              <p14:nvPr/>
            </p14:nvContentPartPr>
            <p14:xfrm>
              <a:off x="916220" y="49775"/>
              <a:ext cx="6517440" cy="192600"/>
            </p14:xfrm>
          </p:contentPart>
        </mc:Choice>
        <mc:Fallback xmlns="">
          <p:pic>
            <p:nvPicPr>
              <p:cNvPr id="589" name="Ink 588">
                <a:extLst>
                  <a:ext uri="{FF2B5EF4-FFF2-40B4-BE49-F238E27FC236}">
                    <a16:creationId xmlns:a16="http://schemas.microsoft.com/office/drawing/2014/main" id="{DC1EB542-C04D-B04F-A84E-604C0BC1B771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53220" y="-13225"/>
                <a:ext cx="664308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590" name="Ink 589">
                <a:extLst>
                  <a:ext uri="{FF2B5EF4-FFF2-40B4-BE49-F238E27FC236}">
                    <a16:creationId xmlns:a16="http://schemas.microsoft.com/office/drawing/2014/main" id="{BEA0808A-6B0D-FE43-9204-09C282822363}"/>
                  </a:ext>
                </a:extLst>
              </p14:cNvPr>
              <p14:cNvContentPartPr/>
              <p14:nvPr/>
            </p14:nvContentPartPr>
            <p14:xfrm>
              <a:off x="4024460" y="-2673985"/>
              <a:ext cx="360" cy="360"/>
            </p14:xfrm>
          </p:contentPart>
        </mc:Choice>
        <mc:Fallback xmlns="">
          <p:pic>
            <p:nvPicPr>
              <p:cNvPr id="590" name="Ink 589">
                <a:extLst>
                  <a:ext uri="{FF2B5EF4-FFF2-40B4-BE49-F238E27FC236}">
                    <a16:creationId xmlns:a16="http://schemas.microsoft.com/office/drawing/2014/main" id="{BEA0808A-6B0D-FE43-9204-09C28282236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961460" y="-2736985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9">
            <p14:nvContentPartPr>
              <p14:cNvPr id="593" name="Ink 592">
                <a:extLst>
                  <a:ext uri="{FF2B5EF4-FFF2-40B4-BE49-F238E27FC236}">
                    <a16:creationId xmlns:a16="http://schemas.microsoft.com/office/drawing/2014/main" id="{89F2FF81-4E63-8E4B-8B77-9D78913BDE3E}"/>
                  </a:ext>
                </a:extLst>
              </p14:cNvPr>
              <p14:cNvContentPartPr/>
              <p14:nvPr/>
            </p14:nvContentPartPr>
            <p14:xfrm>
              <a:off x="6859460" y="5891135"/>
              <a:ext cx="941760" cy="742320"/>
            </p14:xfrm>
          </p:contentPart>
        </mc:Choice>
        <mc:Fallback xmlns="">
          <p:pic>
            <p:nvPicPr>
              <p:cNvPr id="593" name="Ink 592">
                <a:extLst>
                  <a:ext uri="{FF2B5EF4-FFF2-40B4-BE49-F238E27FC236}">
                    <a16:creationId xmlns:a16="http://schemas.microsoft.com/office/drawing/2014/main" id="{89F2FF81-4E63-8E4B-8B77-9D78913BDE3E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796460" y="5828135"/>
                <a:ext cx="1067400" cy="86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1">
            <p14:nvContentPartPr>
              <p14:cNvPr id="594" name="Ink 593">
                <a:extLst>
                  <a:ext uri="{FF2B5EF4-FFF2-40B4-BE49-F238E27FC236}">
                    <a16:creationId xmlns:a16="http://schemas.microsoft.com/office/drawing/2014/main" id="{CCDA94C3-6AA4-B342-9D5B-323F77AA1758}"/>
                  </a:ext>
                </a:extLst>
              </p14:cNvPr>
              <p14:cNvContentPartPr/>
              <p14:nvPr/>
            </p14:nvContentPartPr>
            <p14:xfrm>
              <a:off x="6709340" y="365495"/>
              <a:ext cx="806040" cy="935640"/>
            </p14:xfrm>
          </p:contentPart>
        </mc:Choice>
        <mc:Fallback xmlns="">
          <p:pic>
            <p:nvPicPr>
              <p:cNvPr id="594" name="Ink 593">
                <a:extLst>
                  <a:ext uri="{FF2B5EF4-FFF2-40B4-BE49-F238E27FC236}">
                    <a16:creationId xmlns:a16="http://schemas.microsoft.com/office/drawing/2014/main" id="{CCDA94C3-6AA4-B342-9D5B-323F77AA1758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646368" y="302471"/>
                <a:ext cx="931624" cy="10613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3">
            <p14:nvContentPartPr>
              <p14:cNvPr id="607" name="Ink 606">
                <a:extLst>
                  <a:ext uri="{FF2B5EF4-FFF2-40B4-BE49-F238E27FC236}">
                    <a16:creationId xmlns:a16="http://schemas.microsoft.com/office/drawing/2014/main" id="{0008BFF9-42EF-4E41-B2FD-955F307AA274}"/>
                  </a:ext>
                </a:extLst>
              </p14:cNvPr>
              <p14:cNvContentPartPr/>
              <p14:nvPr/>
            </p14:nvContentPartPr>
            <p14:xfrm>
              <a:off x="1252460" y="1821335"/>
              <a:ext cx="132120" cy="660600"/>
            </p14:xfrm>
          </p:contentPart>
        </mc:Choice>
        <mc:Fallback xmlns="">
          <p:pic>
            <p:nvPicPr>
              <p:cNvPr id="607" name="Ink 606">
                <a:extLst>
                  <a:ext uri="{FF2B5EF4-FFF2-40B4-BE49-F238E27FC236}">
                    <a16:creationId xmlns:a16="http://schemas.microsoft.com/office/drawing/2014/main" id="{0008BFF9-42EF-4E41-B2FD-955F307AA274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189460" y="1758335"/>
                <a:ext cx="257760" cy="78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5">
            <p14:nvContentPartPr>
              <p14:cNvPr id="608" name="Ink 607">
                <a:extLst>
                  <a:ext uri="{FF2B5EF4-FFF2-40B4-BE49-F238E27FC236}">
                    <a16:creationId xmlns:a16="http://schemas.microsoft.com/office/drawing/2014/main" id="{BF7A5E24-A30B-D24E-915D-7FE3857D28A3}"/>
                  </a:ext>
                </a:extLst>
              </p14:cNvPr>
              <p14:cNvContentPartPr/>
              <p14:nvPr/>
            </p14:nvContentPartPr>
            <p14:xfrm>
              <a:off x="1392500" y="3316775"/>
              <a:ext cx="133920" cy="451440"/>
            </p14:xfrm>
          </p:contentPart>
        </mc:Choice>
        <mc:Fallback xmlns="">
          <p:pic>
            <p:nvPicPr>
              <p:cNvPr id="608" name="Ink 607">
                <a:extLst>
                  <a:ext uri="{FF2B5EF4-FFF2-40B4-BE49-F238E27FC236}">
                    <a16:creationId xmlns:a16="http://schemas.microsoft.com/office/drawing/2014/main" id="{BF7A5E24-A30B-D24E-915D-7FE3857D28A3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329669" y="3253775"/>
                <a:ext cx="259223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646" name="Ink 645">
                <a:extLst>
                  <a:ext uri="{FF2B5EF4-FFF2-40B4-BE49-F238E27FC236}">
                    <a16:creationId xmlns:a16="http://schemas.microsoft.com/office/drawing/2014/main" id="{4F66E3B8-3A74-6A46-97B9-0A37D2DD66E9}"/>
                  </a:ext>
                </a:extLst>
              </p14:cNvPr>
              <p14:cNvContentPartPr/>
              <p14:nvPr/>
            </p14:nvContentPartPr>
            <p14:xfrm>
              <a:off x="5311100" y="-2673985"/>
              <a:ext cx="360" cy="360"/>
            </p14:xfrm>
          </p:contentPart>
        </mc:Choice>
        <mc:Fallback xmlns="">
          <p:pic>
            <p:nvPicPr>
              <p:cNvPr id="646" name="Ink 645">
                <a:extLst>
                  <a:ext uri="{FF2B5EF4-FFF2-40B4-BE49-F238E27FC236}">
                    <a16:creationId xmlns:a16="http://schemas.microsoft.com/office/drawing/2014/main" id="{4F66E3B8-3A74-6A46-97B9-0A37D2DD66E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275100" y="-2745985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661" name="Ink 660">
                <a:extLst>
                  <a:ext uri="{FF2B5EF4-FFF2-40B4-BE49-F238E27FC236}">
                    <a16:creationId xmlns:a16="http://schemas.microsoft.com/office/drawing/2014/main" id="{D87607EF-DEFD-224B-80AE-D4EF9B24E5A5}"/>
                  </a:ext>
                </a:extLst>
              </p14:cNvPr>
              <p14:cNvContentPartPr/>
              <p14:nvPr/>
            </p14:nvContentPartPr>
            <p14:xfrm>
              <a:off x="2100980" y="726477"/>
              <a:ext cx="1789200" cy="451800"/>
            </p14:xfrm>
          </p:contentPart>
        </mc:Choice>
        <mc:Fallback xmlns="">
          <p:pic>
            <p:nvPicPr>
              <p:cNvPr id="661" name="Ink 660">
                <a:extLst>
                  <a:ext uri="{FF2B5EF4-FFF2-40B4-BE49-F238E27FC236}">
                    <a16:creationId xmlns:a16="http://schemas.microsoft.com/office/drawing/2014/main" id="{D87607EF-DEFD-224B-80AE-D4EF9B24E5A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064980" y="654477"/>
                <a:ext cx="1860840" cy="59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662" name="Ink 661">
                <a:extLst>
                  <a:ext uri="{FF2B5EF4-FFF2-40B4-BE49-F238E27FC236}">
                    <a16:creationId xmlns:a16="http://schemas.microsoft.com/office/drawing/2014/main" id="{83409E67-BDE6-244C-88EA-417AB0762220}"/>
                  </a:ext>
                </a:extLst>
              </p14:cNvPr>
              <p14:cNvContentPartPr/>
              <p14:nvPr/>
            </p14:nvContentPartPr>
            <p14:xfrm>
              <a:off x="1940060" y="566997"/>
              <a:ext cx="4982760" cy="641880"/>
            </p14:xfrm>
          </p:contentPart>
        </mc:Choice>
        <mc:Fallback xmlns="">
          <p:pic>
            <p:nvPicPr>
              <p:cNvPr id="662" name="Ink 661">
                <a:extLst>
                  <a:ext uri="{FF2B5EF4-FFF2-40B4-BE49-F238E27FC236}">
                    <a16:creationId xmlns:a16="http://schemas.microsoft.com/office/drawing/2014/main" id="{83409E67-BDE6-244C-88EA-417AB0762220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904060" y="494997"/>
                <a:ext cx="5054400" cy="78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663" name="Ink 662">
                <a:extLst>
                  <a:ext uri="{FF2B5EF4-FFF2-40B4-BE49-F238E27FC236}">
                    <a16:creationId xmlns:a16="http://schemas.microsoft.com/office/drawing/2014/main" id="{61FAC441-ED6E-B24E-92A8-05877D836BF8}"/>
                  </a:ext>
                </a:extLst>
              </p14:cNvPr>
              <p14:cNvContentPartPr/>
              <p14:nvPr/>
            </p14:nvContentPartPr>
            <p14:xfrm>
              <a:off x="3004940" y="767157"/>
              <a:ext cx="3665520" cy="286200"/>
            </p14:xfrm>
          </p:contentPart>
        </mc:Choice>
        <mc:Fallback xmlns="">
          <p:pic>
            <p:nvPicPr>
              <p:cNvPr id="663" name="Ink 662">
                <a:extLst>
                  <a:ext uri="{FF2B5EF4-FFF2-40B4-BE49-F238E27FC236}">
                    <a16:creationId xmlns:a16="http://schemas.microsoft.com/office/drawing/2014/main" id="{61FAC441-ED6E-B24E-92A8-05877D836BF8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968940" y="695066"/>
                <a:ext cx="3737160" cy="4300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665" name="Ink 664">
                <a:extLst>
                  <a:ext uri="{FF2B5EF4-FFF2-40B4-BE49-F238E27FC236}">
                    <a16:creationId xmlns:a16="http://schemas.microsoft.com/office/drawing/2014/main" id="{D1982198-18FD-E84B-BC03-A819E04229AA}"/>
                  </a:ext>
                </a:extLst>
              </p14:cNvPr>
              <p14:cNvContentPartPr/>
              <p14:nvPr/>
            </p14:nvContentPartPr>
            <p14:xfrm>
              <a:off x="1467740" y="1904757"/>
              <a:ext cx="83880" cy="451440"/>
            </p14:xfrm>
          </p:contentPart>
        </mc:Choice>
        <mc:Fallback xmlns="">
          <p:pic>
            <p:nvPicPr>
              <p:cNvPr id="665" name="Ink 664">
                <a:extLst>
                  <a:ext uri="{FF2B5EF4-FFF2-40B4-BE49-F238E27FC236}">
                    <a16:creationId xmlns:a16="http://schemas.microsoft.com/office/drawing/2014/main" id="{D1982198-18FD-E84B-BC03-A819E04229AA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431740" y="1832757"/>
                <a:ext cx="155520" cy="59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666" name="Ink 665">
                <a:extLst>
                  <a:ext uri="{FF2B5EF4-FFF2-40B4-BE49-F238E27FC236}">
                    <a16:creationId xmlns:a16="http://schemas.microsoft.com/office/drawing/2014/main" id="{C1C24D72-239B-2948-B07B-155EED07A368}"/>
                  </a:ext>
                </a:extLst>
              </p14:cNvPr>
              <p14:cNvContentPartPr/>
              <p14:nvPr/>
            </p14:nvContentPartPr>
            <p14:xfrm>
              <a:off x="1649900" y="1027437"/>
              <a:ext cx="102240" cy="397800"/>
            </p14:xfrm>
          </p:contentPart>
        </mc:Choice>
        <mc:Fallback xmlns="">
          <p:pic>
            <p:nvPicPr>
              <p:cNvPr id="666" name="Ink 665">
                <a:extLst>
                  <a:ext uri="{FF2B5EF4-FFF2-40B4-BE49-F238E27FC236}">
                    <a16:creationId xmlns:a16="http://schemas.microsoft.com/office/drawing/2014/main" id="{C1C24D72-239B-2948-B07B-155EED07A368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613773" y="955372"/>
                <a:ext cx="174133" cy="541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667" name="Ink 666">
                <a:extLst>
                  <a:ext uri="{FF2B5EF4-FFF2-40B4-BE49-F238E27FC236}">
                    <a16:creationId xmlns:a16="http://schemas.microsoft.com/office/drawing/2014/main" id="{175615DB-F9EC-4B4E-A327-D457F8CAA024}"/>
                  </a:ext>
                </a:extLst>
              </p14:cNvPr>
              <p14:cNvContentPartPr/>
              <p14:nvPr/>
            </p14:nvContentPartPr>
            <p14:xfrm>
              <a:off x="1643060" y="3250077"/>
              <a:ext cx="200880" cy="1821960"/>
            </p14:xfrm>
          </p:contentPart>
        </mc:Choice>
        <mc:Fallback xmlns="">
          <p:pic>
            <p:nvPicPr>
              <p:cNvPr id="667" name="Ink 666">
                <a:extLst>
                  <a:ext uri="{FF2B5EF4-FFF2-40B4-BE49-F238E27FC236}">
                    <a16:creationId xmlns:a16="http://schemas.microsoft.com/office/drawing/2014/main" id="{175615DB-F9EC-4B4E-A327-D457F8CAA024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607060" y="3178077"/>
                <a:ext cx="272520" cy="19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668" name="Ink 667">
                <a:extLst>
                  <a:ext uri="{FF2B5EF4-FFF2-40B4-BE49-F238E27FC236}">
                    <a16:creationId xmlns:a16="http://schemas.microsoft.com/office/drawing/2014/main" id="{E3F59683-8F96-5847-B05F-2D66FD77B6D3}"/>
                  </a:ext>
                </a:extLst>
              </p14:cNvPr>
              <p14:cNvContentPartPr/>
              <p14:nvPr/>
            </p14:nvContentPartPr>
            <p14:xfrm>
              <a:off x="1667900" y="5681517"/>
              <a:ext cx="226440" cy="551880"/>
            </p14:xfrm>
          </p:contentPart>
        </mc:Choice>
        <mc:Fallback xmlns="">
          <p:pic>
            <p:nvPicPr>
              <p:cNvPr id="668" name="Ink 667">
                <a:extLst>
                  <a:ext uri="{FF2B5EF4-FFF2-40B4-BE49-F238E27FC236}">
                    <a16:creationId xmlns:a16="http://schemas.microsoft.com/office/drawing/2014/main" id="{E3F59683-8F96-5847-B05F-2D66FD77B6D3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631900" y="5609517"/>
                <a:ext cx="298080" cy="69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669" name="Ink 668">
                <a:extLst>
                  <a:ext uri="{FF2B5EF4-FFF2-40B4-BE49-F238E27FC236}">
                    <a16:creationId xmlns:a16="http://schemas.microsoft.com/office/drawing/2014/main" id="{755A767D-B80B-C94F-B332-821387F85AD4}"/>
                  </a:ext>
                </a:extLst>
              </p14:cNvPr>
              <p14:cNvContentPartPr/>
              <p14:nvPr/>
            </p14:nvContentPartPr>
            <p14:xfrm>
              <a:off x="6346820" y="2161077"/>
              <a:ext cx="284760" cy="344880"/>
            </p14:xfrm>
          </p:contentPart>
        </mc:Choice>
        <mc:Fallback xmlns="">
          <p:pic>
            <p:nvPicPr>
              <p:cNvPr id="669" name="Ink 668">
                <a:extLst>
                  <a:ext uri="{FF2B5EF4-FFF2-40B4-BE49-F238E27FC236}">
                    <a16:creationId xmlns:a16="http://schemas.microsoft.com/office/drawing/2014/main" id="{755A767D-B80B-C94F-B332-821387F85AD4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6310820" y="2089077"/>
                <a:ext cx="35640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670" name="Ink 669">
                <a:extLst>
                  <a:ext uri="{FF2B5EF4-FFF2-40B4-BE49-F238E27FC236}">
                    <a16:creationId xmlns:a16="http://schemas.microsoft.com/office/drawing/2014/main" id="{5738F100-C94E-A145-8A37-5F61787D2F1D}"/>
                  </a:ext>
                </a:extLst>
              </p14:cNvPr>
              <p14:cNvContentPartPr/>
              <p14:nvPr/>
            </p14:nvContentPartPr>
            <p14:xfrm>
              <a:off x="6589100" y="3301917"/>
              <a:ext cx="67680" cy="479520"/>
            </p14:xfrm>
          </p:contentPart>
        </mc:Choice>
        <mc:Fallback xmlns="">
          <p:pic>
            <p:nvPicPr>
              <p:cNvPr id="670" name="Ink 669">
                <a:extLst>
                  <a:ext uri="{FF2B5EF4-FFF2-40B4-BE49-F238E27FC236}">
                    <a16:creationId xmlns:a16="http://schemas.microsoft.com/office/drawing/2014/main" id="{5738F100-C94E-A145-8A37-5F61787D2F1D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552907" y="3229863"/>
                <a:ext cx="139703" cy="623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671" name="Ink 670">
                <a:extLst>
                  <a:ext uri="{FF2B5EF4-FFF2-40B4-BE49-F238E27FC236}">
                    <a16:creationId xmlns:a16="http://schemas.microsoft.com/office/drawing/2014/main" id="{061F7231-B7D1-F94B-B5CD-BD8767B291B2}"/>
                  </a:ext>
                </a:extLst>
              </p14:cNvPr>
              <p14:cNvContentPartPr/>
              <p14:nvPr/>
            </p14:nvContentPartPr>
            <p14:xfrm>
              <a:off x="6363740" y="4490277"/>
              <a:ext cx="117360" cy="706680"/>
            </p14:xfrm>
          </p:contentPart>
        </mc:Choice>
        <mc:Fallback xmlns="">
          <p:pic>
            <p:nvPicPr>
              <p:cNvPr id="671" name="Ink 670">
                <a:extLst>
                  <a:ext uri="{FF2B5EF4-FFF2-40B4-BE49-F238E27FC236}">
                    <a16:creationId xmlns:a16="http://schemas.microsoft.com/office/drawing/2014/main" id="{061F7231-B7D1-F94B-B5CD-BD8767B291B2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6327740" y="4418277"/>
                <a:ext cx="189000" cy="85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673" name="Ink 672">
                <a:extLst>
                  <a:ext uri="{FF2B5EF4-FFF2-40B4-BE49-F238E27FC236}">
                    <a16:creationId xmlns:a16="http://schemas.microsoft.com/office/drawing/2014/main" id="{EB51F455-20E8-174A-885B-D251428CFDD8}"/>
                  </a:ext>
                </a:extLst>
              </p14:cNvPr>
              <p14:cNvContentPartPr/>
              <p14:nvPr/>
            </p14:nvContentPartPr>
            <p14:xfrm>
              <a:off x="1900460" y="755997"/>
              <a:ext cx="4267080" cy="405360"/>
            </p14:xfrm>
          </p:contentPart>
        </mc:Choice>
        <mc:Fallback xmlns="">
          <p:pic>
            <p:nvPicPr>
              <p:cNvPr id="673" name="Ink 672">
                <a:extLst>
                  <a:ext uri="{FF2B5EF4-FFF2-40B4-BE49-F238E27FC236}">
                    <a16:creationId xmlns:a16="http://schemas.microsoft.com/office/drawing/2014/main" id="{EB51F455-20E8-174A-885B-D251428CFDD8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864460" y="683997"/>
                <a:ext cx="4338720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674" name="Ink 673">
                <a:extLst>
                  <a:ext uri="{FF2B5EF4-FFF2-40B4-BE49-F238E27FC236}">
                    <a16:creationId xmlns:a16="http://schemas.microsoft.com/office/drawing/2014/main" id="{C64C8946-18A4-0346-BEC5-CDCAE4CC5848}"/>
                  </a:ext>
                </a:extLst>
              </p14:cNvPr>
              <p14:cNvContentPartPr/>
              <p14:nvPr/>
            </p14:nvContentPartPr>
            <p14:xfrm>
              <a:off x="1961660" y="626187"/>
              <a:ext cx="5020920" cy="644400"/>
            </p14:xfrm>
          </p:contentPart>
        </mc:Choice>
        <mc:Fallback xmlns="">
          <p:pic>
            <p:nvPicPr>
              <p:cNvPr id="674" name="Ink 673">
                <a:extLst>
                  <a:ext uri="{FF2B5EF4-FFF2-40B4-BE49-F238E27FC236}">
                    <a16:creationId xmlns:a16="http://schemas.microsoft.com/office/drawing/2014/main" id="{C64C8946-18A4-0346-BEC5-CDCAE4CC5848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925660" y="554187"/>
                <a:ext cx="5092560" cy="78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675" name="Ink 674">
                <a:extLst>
                  <a:ext uri="{FF2B5EF4-FFF2-40B4-BE49-F238E27FC236}">
                    <a16:creationId xmlns:a16="http://schemas.microsoft.com/office/drawing/2014/main" id="{C8954439-E95F-8340-9AEA-3CF6F008C8BA}"/>
                  </a:ext>
                </a:extLst>
              </p14:cNvPr>
              <p14:cNvContentPartPr/>
              <p14:nvPr/>
            </p14:nvContentPartPr>
            <p14:xfrm>
              <a:off x="1802900" y="5778867"/>
              <a:ext cx="308520" cy="521280"/>
            </p14:xfrm>
          </p:contentPart>
        </mc:Choice>
        <mc:Fallback xmlns="">
          <p:pic>
            <p:nvPicPr>
              <p:cNvPr id="675" name="Ink 674">
                <a:extLst>
                  <a:ext uri="{FF2B5EF4-FFF2-40B4-BE49-F238E27FC236}">
                    <a16:creationId xmlns:a16="http://schemas.microsoft.com/office/drawing/2014/main" id="{C8954439-E95F-8340-9AEA-3CF6F008C8BA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766900" y="5706817"/>
                <a:ext cx="380160" cy="665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676" name="Ink 675">
                <a:extLst>
                  <a:ext uri="{FF2B5EF4-FFF2-40B4-BE49-F238E27FC236}">
                    <a16:creationId xmlns:a16="http://schemas.microsoft.com/office/drawing/2014/main" id="{6A21B3C5-AAD8-4E44-A0D9-3A5A5436D5F8}"/>
                  </a:ext>
                </a:extLst>
              </p14:cNvPr>
              <p14:cNvContentPartPr/>
              <p14:nvPr/>
            </p14:nvContentPartPr>
            <p14:xfrm>
              <a:off x="1835300" y="5806227"/>
              <a:ext cx="4993200" cy="259920"/>
            </p14:xfrm>
          </p:contentPart>
        </mc:Choice>
        <mc:Fallback xmlns="">
          <p:pic>
            <p:nvPicPr>
              <p:cNvPr id="676" name="Ink 675">
                <a:extLst>
                  <a:ext uri="{FF2B5EF4-FFF2-40B4-BE49-F238E27FC236}">
                    <a16:creationId xmlns:a16="http://schemas.microsoft.com/office/drawing/2014/main" id="{6A21B3C5-AAD8-4E44-A0D9-3A5A5436D5F8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799297" y="5734127"/>
                <a:ext cx="5064845" cy="403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677" name="Ink 676">
                <a:extLst>
                  <a:ext uri="{FF2B5EF4-FFF2-40B4-BE49-F238E27FC236}">
                    <a16:creationId xmlns:a16="http://schemas.microsoft.com/office/drawing/2014/main" id="{3139D88E-B540-A14C-80C8-41D693386D66}"/>
                  </a:ext>
                </a:extLst>
              </p14:cNvPr>
              <p14:cNvContentPartPr/>
              <p14:nvPr/>
            </p14:nvContentPartPr>
            <p14:xfrm>
              <a:off x="5101220" y="592707"/>
              <a:ext cx="1599120" cy="167760"/>
            </p14:xfrm>
          </p:contentPart>
        </mc:Choice>
        <mc:Fallback xmlns="">
          <p:pic>
            <p:nvPicPr>
              <p:cNvPr id="677" name="Ink 676">
                <a:extLst>
                  <a:ext uri="{FF2B5EF4-FFF2-40B4-BE49-F238E27FC236}">
                    <a16:creationId xmlns:a16="http://schemas.microsoft.com/office/drawing/2014/main" id="{3139D88E-B540-A14C-80C8-41D693386D66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065212" y="520707"/>
                <a:ext cx="1670776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678" name="Ink 677">
                <a:extLst>
                  <a:ext uri="{FF2B5EF4-FFF2-40B4-BE49-F238E27FC236}">
                    <a16:creationId xmlns:a16="http://schemas.microsoft.com/office/drawing/2014/main" id="{AE84034E-1DDB-2741-A3F1-ADA8492CBE43}"/>
                  </a:ext>
                </a:extLst>
              </p14:cNvPr>
              <p14:cNvContentPartPr/>
              <p14:nvPr/>
            </p14:nvContentPartPr>
            <p14:xfrm>
              <a:off x="1801100" y="743187"/>
              <a:ext cx="3034080" cy="117720"/>
            </p14:xfrm>
          </p:contentPart>
        </mc:Choice>
        <mc:Fallback xmlns="">
          <p:pic>
            <p:nvPicPr>
              <p:cNvPr id="678" name="Ink 677">
                <a:extLst>
                  <a:ext uri="{FF2B5EF4-FFF2-40B4-BE49-F238E27FC236}">
                    <a16:creationId xmlns:a16="http://schemas.microsoft.com/office/drawing/2014/main" id="{AE84034E-1DDB-2741-A3F1-ADA8492CBE43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765104" y="671187"/>
                <a:ext cx="3105712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679" name="Ink 678">
                <a:extLst>
                  <a:ext uri="{FF2B5EF4-FFF2-40B4-BE49-F238E27FC236}">
                    <a16:creationId xmlns:a16="http://schemas.microsoft.com/office/drawing/2014/main" id="{9C744C5B-7233-4449-8CD8-539F965039D5}"/>
                  </a:ext>
                </a:extLst>
              </p14:cNvPr>
              <p14:cNvContentPartPr/>
              <p14:nvPr/>
            </p14:nvContentPartPr>
            <p14:xfrm>
              <a:off x="6297140" y="760107"/>
              <a:ext cx="451440" cy="184320"/>
            </p14:xfrm>
          </p:contentPart>
        </mc:Choice>
        <mc:Fallback xmlns="">
          <p:pic>
            <p:nvPicPr>
              <p:cNvPr id="679" name="Ink 678">
                <a:extLst>
                  <a:ext uri="{FF2B5EF4-FFF2-40B4-BE49-F238E27FC236}">
                    <a16:creationId xmlns:a16="http://schemas.microsoft.com/office/drawing/2014/main" id="{9C744C5B-7233-4449-8CD8-539F965039D5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6261140" y="687966"/>
                <a:ext cx="523080" cy="328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680" name="Ink 679">
                <a:extLst>
                  <a:ext uri="{FF2B5EF4-FFF2-40B4-BE49-F238E27FC236}">
                    <a16:creationId xmlns:a16="http://schemas.microsoft.com/office/drawing/2014/main" id="{4CA19932-BE09-6A4E-82F5-8E1277855C18}"/>
                  </a:ext>
                </a:extLst>
              </p14:cNvPr>
              <p14:cNvContentPartPr/>
              <p14:nvPr/>
            </p14:nvContentPartPr>
            <p14:xfrm>
              <a:off x="1918820" y="450147"/>
              <a:ext cx="698400" cy="134640"/>
            </p14:xfrm>
          </p:contentPart>
        </mc:Choice>
        <mc:Fallback xmlns="">
          <p:pic>
            <p:nvPicPr>
              <p:cNvPr id="680" name="Ink 679">
                <a:extLst>
                  <a:ext uri="{FF2B5EF4-FFF2-40B4-BE49-F238E27FC236}">
                    <a16:creationId xmlns:a16="http://schemas.microsoft.com/office/drawing/2014/main" id="{4CA19932-BE09-6A4E-82F5-8E1277855C18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882820" y="378147"/>
                <a:ext cx="77004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681" name="Ink 680">
                <a:extLst>
                  <a:ext uri="{FF2B5EF4-FFF2-40B4-BE49-F238E27FC236}">
                    <a16:creationId xmlns:a16="http://schemas.microsoft.com/office/drawing/2014/main" id="{01BE7D0A-DAF7-7D44-8BD5-20B5BD82157A}"/>
                  </a:ext>
                </a:extLst>
              </p14:cNvPr>
              <p14:cNvContentPartPr/>
              <p14:nvPr/>
            </p14:nvContentPartPr>
            <p14:xfrm>
              <a:off x="6430700" y="868467"/>
              <a:ext cx="598680" cy="50760"/>
            </p14:xfrm>
          </p:contentPart>
        </mc:Choice>
        <mc:Fallback xmlns="">
          <p:pic>
            <p:nvPicPr>
              <p:cNvPr id="681" name="Ink 680">
                <a:extLst>
                  <a:ext uri="{FF2B5EF4-FFF2-40B4-BE49-F238E27FC236}">
                    <a16:creationId xmlns:a16="http://schemas.microsoft.com/office/drawing/2014/main" id="{01BE7D0A-DAF7-7D44-8BD5-20B5BD82157A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6394722" y="796974"/>
                <a:ext cx="670277" cy="1933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682" name="Ink 681">
                <a:extLst>
                  <a:ext uri="{FF2B5EF4-FFF2-40B4-BE49-F238E27FC236}">
                    <a16:creationId xmlns:a16="http://schemas.microsoft.com/office/drawing/2014/main" id="{1F3CCF82-1601-6A44-A390-A01661FEFFC9}"/>
                  </a:ext>
                </a:extLst>
              </p14:cNvPr>
              <p14:cNvContentPartPr/>
              <p14:nvPr/>
            </p14:nvContentPartPr>
            <p14:xfrm>
              <a:off x="6522500" y="2188947"/>
              <a:ext cx="356040" cy="142560"/>
            </p14:xfrm>
          </p:contentPart>
        </mc:Choice>
        <mc:Fallback xmlns="">
          <p:pic>
            <p:nvPicPr>
              <p:cNvPr id="682" name="Ink 681">
                <a:extLst>
                  <a:ext uri="{FF2B5EF4-FFF2-40B4-BE49-F238E27FC236}">
                    <a16:creationId xmlns:a16="http://schemas.microsoft.com/office/drawing/2014/main" id="{1F3CCF82-1601-6A44-A390-A01661FEFFC9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6486464" y="2116947"/>
                <a:ext cx="427753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683" name="Ink 682">
                <a:extLst>
                  <a:ext uri="{FF2B5EF4-FFF2-40B4-BE49-F238E27FC236}">
                    <a16:creationId xmlns:a16="http://schemas.microsoft.com/office/drawing/2014/main" id="{20CF4560-8178-DA48-A09B-EE4E84B3A7F2}"/>
                  </a:ext>
                </a:extLst>
              </p14:cNvPr>
              <p14:cNvContentPartPr/>
              <p14:nvPr/>
            </p14:nvContentPartPr>
            <p14:xfrm>
              <a:off x="6572540" y="3291627"/>
              <a:ext cx="75600" cy="376200"/>
            </p14:xfrm>
          </p:contentPart>
        </mc:Choice>
        <mc:Fallback xmlns="">
          <p:pic>
            <p:nvPicPr>
              <p:cNvPr id="683" name="Ink 682">
                <a:extLst>
                  <a:ext uri="{FF2B5EF4-FFF2-40B4-BE49-F238E27FC236}">
                    <a16:creationId xmlns:a16="http://schemas.microsoft.com/office/drawing/2014/main" id="{20CF4560-8178-DA48-A09B-EE4E84B3A7F2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6536540" y="3219627"/>
                <a:ext cx="147240" cy="51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684" name="Ink 683">
                <a:extLst>
                  <a:ext uri="{FF2B5EF4-FFF2-40B4-BE49-F238E27FC236}">
                    <a16:creationId xmlns:a16="http://schemas.microsoft.com/office/drawing/2014/main" id="{95F86AEA-0CE7-4D41-8CFE-E5C6DAA8A814}"/>
                  </a:ext>
                </a:extLst>
              </p14:cNvPr>
              <p14:cNvContentPartPr/>
              <p14:nvPr/>
            </p14:nvContentPartPr>
            <p14:xfrm>
              <a:off x="5662100" y="4571067"/>
              <a:ext cx="1117080" cy="1712160"/>
            </p14:xfrm>
          </p:contentPart>
        </mc:Choice>
        <mc:Fallback xmlns="">
          <p:pic>
            <p:nvPicPr>
              <p:cNvPr id="684" name="Ink 683">
                <a:extLst>
                  <a:ext uri="{FF2B5EF4-FFF2-40B4-BE49-F238E27FC236}">
                    <a16:creationId xmlns:a16="http://schemas.microsoft.com/office/drawing/2014/main" id="{95F86AEA-0CE7-4D41-8CFE-E5C6DAA8A814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5626112" y="4499067"/>
                <a:ext cx="1188697" cy="18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685" name="Ink 684">
                <a:extLst>
                  <a:ext uri="{FF2B5EF4-FFF2-40B4-BE49-F238E27FC236}">
                    <a16:creationId xmlns:a16="http://schemas.microsoft.com/office/drawing/2014/main" id="{98AF3A05-7CD2-4041-98C8-E6135970D20E}"/>
                  </a:ext>
                </a:extLst>
              </p14:cNvPr>
              <p14:cNvContentPartPr/>
              <p14:nvPr/>
            </p14:nvContentPartPr>
            <p14:xfrm>
              <a:off x="1369100" y="5956707"/>
              <a:ext cx="5229000" cy="276480"/>
            </p14:xfrm>
          </p:contentPart>
        </mc:Choice>
        <mc:Fallback xmlns="">
          <p:pic>
            <p:nvPicPr>
              <p:cNvPr id="685" name="Ink 684">
                <a:extLst>
                  <a:ext uri="{FF2B5EF4-FFF2-40B4-BE49-F238E27FC236}">
                    <a16:creationId xmlns:a16="http://schemas.microsoft.com/office/drawing/2014/main" id="{98AF3A05-7CD2-4041-98C8-E6135970D20E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333100" y="5884707"/>
                <a:ext cx="530064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686" name="Ink 685">
                <a:extLst>
                  <a:ext uri="{FF2B5EF4-FFF2-40B4-BE49-F238E27FC236}">
                    <a16:creationId xmlns:a16="http://schemas.microsoft.com/office/drawing/2014/main" id="{D5CBE209-3A14-3140-9140-23F3D464741D}"/>
                  </a:ext>
                </a:extLst>
              </p14:cNvPr>
              <p14:cNvContentPartPr/>
              <p14:nvPr/>
            </p14:nvContentPartPr>
            <p14:xfrm>
              <a:off x="1783460" y="6140667"/>
              <a:ext cx="4805640" cy="398160"/>
            </p14:xfrm>
          </p:contentPart>
        </mc:Choice>
        <mc:Fallback xmlns="">
          <p:pic>
            <p:nvPicPr>
              <p:cNvPr id="686" name="Ink 685">
                <a:extLst>
                  <a:ext uri="{FF2B5EF4-FFF2-40B4-BE49-F238E27FC236}">
                    <a16:creationId xmlns:a16="http://schemas.microsoft.com/office/drawing/2014/main" id="{D5CBE209-3A14-3140-9140-23F3D464741D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747460" y="6068667"/>
                <a:ext cx="487728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687" name="Ink 686">
                <a:extLst>
                  <a:ext uri="{FF2B5EF4-FFF2-40B4-BE49-F238E27FC236}">
                    <a16:creationId xmlns:a16="http://schemas.microsoft.com/office/drawing/2014/main" id="{0E550064-444C-6D4B-8EBC-3D646153EA64}"/>
                  </a:ext>
                </a:extLst>
              </p14:cNvPr>
              <p14:cNvContentPartPr/>
              <p14:nvPr/>
            </p14:nvContentPartPr>
            <p14:xfrm>
              <a:off x="5506220" y="6157227"/>
              <a:ext cx="1081080" cy="117720"/>
            </p14:xfrm>
          </p:contentPart>
        </mc:Choice>
        <mc:Fallback xmlns="">
          <p:pic>
            <p:nvPicPr>
              <p:cNvPr id="687" name="Ink 686">
                <a:extLst>
                  <a:ext uri="{FF2B5EF4-FFF2-40B4-BE49-F238E27FC236}">
                    <a16:creationId xmlns:a16="http://schemas.microsoft.com/office/drawing/2014/main" id="{0E550064-444C-6D4B-8EBC-3D646153EA64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470220" y="6085227"/>
                <a:ext cx="115272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9">
            <p14:nvContentPartPr>
              <p14:cNvPr id="691" name="Ink 691">
                <a:extLst>
                  <a:ext uri="{FF2B5EF4-FFF2-40B4-BE49-F238E27FC236}">
                    <a16:creationId xmlns:a16="http://schemas.microsoft.com/office/drawing/2014/main" id="{26A0FE8D-CA66-D141-A8B3-ECDAA34D4F88}"/>
                  </a:ext>
                </a:extLst>
              </p14:cNvPr>
              <p14:cNvContentPartPr/>
              <p14:nvPr/>
            </p14:nvContentPartPr>
            <p14:xfrm>
              <a:off x="1499780" y="492987"/>
              <a:ext cx="7003080" cy="7912800"/>
            </p14:xfrm>
          </p:contentPart>
        </mc:Choice>
        <mc:Fallback xmlns="">
          <p:pic>
            <p:nvPicPr>
              <p:cNvPr id="691" name="Ink 691">
                <a:extLst>
                  <a:ext uri="{FF2B5EF4-FFF2-40B4-BE49-F238E27FC236}">
                    <a16:creationId xmlns:a16="http://schemas.microsoft.com/office/drawing/2014/main" id="{26A0FE8D-CA66-D141-A8B3-ECDAA34D4F88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436780" y="429987"/>
                <a:ext cx="7101720" cy="801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1">
            <p14:nvContentPartPr>
              <p14:cNvPr id="702" name="Ink 702">
                <a:extLst>
                  <a:ext uri="{FF2B5EF4-FFF2-40B4-BE49-F238E27FC236}">
                    <a16:creationId xmlns:a16="http://schemas.microsoft.com/office/drawing/2014/main" id="{A4846BE4-6F66-D44A-B1F6-1769560714D3}"/>
                  </a:ext>
                </a:extLst>
              </p14:cNvPr>
              <p14:cNvContentPartPr/>
              <p14:nvPr/>
            </p14:nvContentPartPr>
            <p14:xfrm>
              <a:off x="1382780" y="276627"/>
              <a:ext cx="6478200" cy="6357600"/>
            </p14:xfrm>
          </p:contentPart>
        </mc:Choice>
        <mc:Fallback xmlns="">
          <p:pic>
            <p:nvPicPr>
              <p:cNvPr id="702" name="Ink 702">
                <a:extLst>
                  <a:ext uri="{FF2B5EF4-FFF2-40B4-BE49-F238E27FC236}">
                    <a16:creationId xmlns:a16="http://schemas.microsoft.com/office/drawing/2014/main" id="{A4846BE4-6F66-D44A-B1F6-1769560714D3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1319776" y="213631"/>
                <a:ext cx="6603847" cy="64832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3">
            <p14:nvContentPartPr>
              <p14:cNvPr id="709" name="Ink 709">
                <a:extLst>
                  <a:ext uri="{FF2B5EF4-FFF2-40B4-BE49-F238E27FC236}">
                    <a16:creationId xmlns:a16="http://schemas.microsoft.com/office/drawing/2014/main" id="{4EEB24F0-E171-C647-9BDD-6425A4531A81}"/>
                  </a:ext>
                </a:extLst>
              </p14:cNvPr>
              <p14:cNvContentPartPr/>
              <p14:nvPr/>
            </p14:nvContentPartPr>
            <p14:xfrm>
              <a:off x="1086140" y="298587"/>
              <a:ext cx="6812640" cy="1013040"/>
            </p14:xfrm>
          </p:contentPart>
        </mc:Choice>
        <mc:Fallback xmlns="">
          <p:pic>
            <p:nvPicPr>
              <p:cNvPr id="709" name="Ink 709">
                <a:extLst>
                  <a:ext uri="{FF2B5EF4-FFF2-40B4-BE49-F238E27FC236}">
                    <a16:creationId xmlns:a16="http://schemas.microsoft.com/office/drawing/2014/main" id="{4EEB24F0-E171-C647-9BDD-6425A4531A81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023143" y="235587"/>
                <a:ext cx="6938273" cy="11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5">
            <p14:nvContentPartPr>
              <p14:cNvPr id="712" name="Ink 712">
                <a:extLst>
                  <a:ext uri="{FF2B5EF4-FFF2-40B4-BE49-F238E27FC236}">
                    <a16:creationId xmlns:a16="http://schemas.microsoft.com/office/drawing/2014/main" id="{8DB99FD6-E992-4740-9DD9-D987B953532C}"/>
                  </a:ext>
                </a:extLst>
              </p14:cNvPr>
              <p14:cNvContentPartPr/>
              <p14:nvPr/>
            </p14:nvContentPartPr>
            <p14:xfrm>
              <a:off x="1190900" y="5881107"/>
              <a:ext cx="6657120" cy="782280"/>
            </p14:xfrm>
          </p:contentPart>
        </mc:Choice>
        <mc:Fallback xmlns="">
          <p:pic>
            <p:nvPicPr>
              <p:cNvPr id="712" name="Ink 712">
                <a:extLst>
                  <a:ext uri="{FF2B5EF4-FFF2-40B4-BE49-F238E27FC236}">
                    <a16:creationId xmlns:a16="http://schemas.microsoft.com/office/drawing/2014/main" id="{8DB99FD6-E992-4740-9DD9-D987B953532C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127900" y="5818107"/>
                <a:ext cx="6782760" cy="90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7">
            <p14:nvContentPartPr>
              <p14:cNvPr id="714" name="Ink 713">
                <a:extLst>
                  <a:ext uri="{FF2B5EF4-FFF2-40B4-BE49-F238E27FC236}">
                    <a16:creationId xmlns:a16="http://schemas.microsoft.com/office/drawing/2014/main" id="{4D6C9F69-CB2B-BA4A-AAF7-F681FED4AE2F}"/>
                  </a:ext>
                </a:extLst>
              </p14:cNvPr>
              <p14:cNvContentPartPr/>
              <p14:nvPr/>
            </p14:nvContentPartPr>
            <p14:xfrm>
              <a:off x="7549940" y="751827"/>
              <a:ext cx="401760" cy="5318640"/>
            </p14:xfrm>
          </p:contentPart>
        </mc:Choice>
        <mc:Fallback xmlns="">
          <p:pic>
            <p:nvPicPr>
              <p:cNvPr id="714" name="Ink 713">
                <a:extLst>
                  <a:ext uri="{FF2B5EF4-FFF2-40B4-BE49-F238E27FC236}">
                    <a16:creationId xmlns:a16="http://schemas.microsoft.com/office/drawing/2014/main" id="{4D6C9F69-CB2B-BA4A-AAF7-F681FED4AE2F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7486940" y="688827"/>
                <a:ext cx="527400" cy="54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9">
            <p14:nvContentPartPr>
              <p14:cNvPr id="716" name="Ink 716">
                <a:extLst>
                  <a:ext uri="{FF2B5EF4-FFF2-40B4-BE49-F238E27FC236}">
                    <a16:creationId xmlns:a16="http://schemas.microsoft.com/office/drawing/2014/main" id="{D2A89B01-F647-A241-BE1E-8E27E6537743}"/>
                  </a:ext>
                </a:extLst>
              </p14:cNvPr>
              <p14:cNvContentPartPr/>
              <p14:nvPr/>
            </p14:nvContentPartPr>
            <p14:xfrm>
              <a:off x="916220" y="2046747"/>
              <a:ext cx="560160" cy="1454400"/>
            </p14:xfrm>
          </p:contentPart>
        </mc:Choice>
        <mc:Fallback xmlns="">
          <p:pic>
            <p:nvPicPr>
              <p:cNvPr id="716" name="Ink 716">
                <a:extLst>
                  <a:ext uri="{FF2B5EF4-FFF2-40B4-BE49-F238E27FC236}">
                    <a16:creationId xmlns:a16="http://schemas.microsoft.com/office/drawing/2014/main" id="{D2A89B01-F647-A241-BE1E-8E27E6537743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853220" y="1983731"/>
                <a:ext cx="685800" cy="15800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1">
            <p14:nvContentPartPr>
              <p14:cNvPr id="718" name="Ink 717">
                <a:extLst>
                  <a:ext uri="{FF2B5EF4-FFF2-40B4-BE49-F238E27FC236}">
                    <a16:creationId xmlns:a16="http://schemas.microsoft.com/office/drawing/2014/main" id="{757F046A-732E-5A46-961F-86609DD1E05A}"/>
                  </a:ext>
                </a:extLst>
              </p14:cNvPr>
              <p14:cNvContentPartPr/>
              <p14:nvPr/>
            </p14:nvContentPartPr>
            <p14:xfrm>
              <a:off x="10006580" y="8538987"/>
              <a:ext cx="360" cy="360"/>
            </p14:xfrm>
          </p:contentPart>
        </mc:Choice>
        <mc:Fallback xmlns="">
          <p:pic>
            <p:nvPicPr>
              <p:cNvPr id="718" name="Ink 717">
                <a:extLst>
                  <a:ext uri="{FF2B5EF4-FFF2-40B4-BE49-F238E27FC236}">
                    <a16:creationId xmlns:a16="http://schemas.microsoft.com/office/drawing/2014/main" id="{757F046A-732E-5A46-961F-86609DD1E05A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9943580" y="847598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940847E-9051-574B-A065-C4184D7E5760}"/>
                  </a:ext>
                </a:extLst>
              </p14:cNvPr>
              <p14:cNvContentPartPr/>
              <p14:nvPr/>
            </p14:nvContentPartPr>
            <p14:xfrm>
              <a:off x="6689540" y="3349777"/>
              <a:ext cx="250920" cy="268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940847E-9051-574B-A065-C4184D7E5760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6626540" y="3286861"/>
                <a:ext cx="376560" cy="3936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9AC78D1-9FCD-6D47-B481-65691CAE0438}"/>
                  </a:ext>
                </a:extLst>
              </p14:cNvPr>
              <p14:cNvContentPartPr/>
              <p14:nvPr/>
            </p14:nvContentPartPr>
            <p14:xfrm>
              <a:off x="5219300" y="8438737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9AC78D1-9FCD-6D47-B481-65691CAE0438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5156300" y="8375737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2" descr="yr7boygirl2010d_web.jpg">
            <a:extLst>
              <a:ext uri="{FF2B5EF4-FFF2-40B4-BE49-F238E27FC236}">
                <a16:creationId xmlns:a16="http://schemas.microsoft.com/office/drawing/2014/main" id="{BB3B3C93-403D-1A43-B054-8D85F643F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7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9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857" y="1316053"/>
            <a:ext cx="2870745" cy="4698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6D3864E-1288-5F46-B86F-3563C7CBE62E}"/>
                  </a:ext>
                </a:extLst>
              </p14:cNvPr>
              <p14:cNvContentPartPr/>
              <p14:nvPr/>
            </p14:nvContentPartPr>
            <p14:xfrm>
              <a:off x="2654300" y="5965386"/>
              <a:ext cx="3806640" cy="401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6D3864E-1288-5F46-B86F-3563C7CBE62E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2618300" y="5893386"/>
                <a:ext cx="3878280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7209C0E-292B-C94B-8A48-493F2A55212A}"/>
                  </a:ext>
                </a:extLst>
              </p14:cNvPr>
              <p14:cNvContentPartPr/>
              <p14:nvPr/>
            </p14:nvContentPartPr>
            <p14:xfrm>
              <a:off x="2161100" y="776346"/>
              <a:ext cx="4729320" cy="422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7209C0E-292B-C94B-8A48-493F2A55212A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2125100" y="704346"/>
                <a:ext cx="4800960" cy="5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2A97497-6E12-8F40-B4D4-7A5E248C7905}"/>
                  </a:ext>
                </a:extLst>
              </p14:cNvPr>
              <p14:cNvContentPartPr/>
              <p14:nvPr/>
            </p14:nvContentPartPr>
            <p14:xfrm>
              <a:off x="2049860" y="1069386"/>
              <a:ext cx="596520" cy="155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2A97497-6E12-8F40-B4D4-7A5E248C7905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2013860" y="997386"/>
                <a:ext cx="66816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826E095-A27E-3C4C-B394-A52D46BE1D5E}"/>
                  </a:ext>
                </a:extLst>
              </p14:cNvPr>
              <p14:cNvContentPartPr/>
              <p14:nvPr/>
            </p14:nvContentPartPr>
            <p14:xfrm>
              <a:off x="9956540" y="8722626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826E095-A27E-3C4C-B394-A52D46BE1D5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920540" y="8650626"/>
                <a:ext cx="720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6">
            <p14:nvContentPartPr>
              <p14:cNvPr id="24" name="Ink 24">
                <a:extLst>
                  <a:ext uri="{FF2B5EF4-FFF2-40B4-BE49-F238E27FC236}">
                    <a16:creationId xmlns:a16="http://schemas.microsoft.com/office/drawing/2014/main" id="{D1E7F73C-06D1-EF45-BA32-E436BD723CD6}"/>
                  </a:ext>
                </a:extLst>
              </p14:cNvPr>
              <p14:cNvContentPartPr/>
              <p14:nvPr/>
            </p14:nvContentPartPr>
            <p14:xfrm>
              <a:off x="7817780" y="5539506"/>
              <a:ext cx="1846800" cy="800640"/>
            </p14:xfrm>
          </p:contentPart>
        </mc:Choice>
        <mc:Fallback xmlns="">
          <p:pic>
            <p:nvPicPr>
              <p:cNvPr id="24" name="Ink 24">
                <a:extLst>
                  <a:ext uri="{FF2B5EF4-FFF2-40B4-BE49-F238E27FC236}">
                    <a16:creationId xmlns:a16="http://schemas.microsoft.com/office/drawing/2014/main" id="{D1E7F73C-06D1-EF45-BA32-E436BD723CD6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7754780" y="5476506"/>
                <a:ext cx="1972440" cy="9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8">
            <p14:nvContentPartPr>
              <p14:cNvPr id="31" name="Ink 31">
                <a:extLst>
                  <a:ext uri="{FF2B5EF4-FFF2-40B4-BE49-F238E27FC236}">
                    <a16:creationId xmlns:a16="http://schemas.microsoft.com/office/drawing/2014/main" id="{23CCE58F-034A-714C-8CBD-5ED40EC02226}"/>
                  </a:ext>
                </a:extLst>
              </p14:cNvPr>
              <p14:cNvContentPartPr/>
              <p14:nvPr/>
            </p14:nvContentPartPr>
            <p14:xfrm>
              <a:off x="7985540" y="5581266"/>
              <a:ext cx="383760" cy="812520"/>
            </p14:xfrm>
          </p:contentPart>
        </mc:Choice>
        <mc:Fallback xmlns="">
          <p:pic>
            <p:nvPicPr>
              <p:cNvPr id="31" name="Ink 31">
                <a:extLst>
                  <a:ext uri="{FF2B5EF4-FFF2-40B4-BE49-F238E27FC236}">
                    <a16:creationId xmlns:a16="http://schemas.microsoft.com/office/drawing/2014/main" id="{23CCE58F-034A-714C-8CBD-5ED40EC02226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7922540" y="5518294"/>
                <a:ext cx="509400" cy="938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93D1298-D5BB-1549-B582-9E9D6FF86893}"/>
                  </a:ext>
                </a:extLst>
              </p14:cNvPr>
              <p14:cNvContentPartPr/>
              <p14:nvPr/>
            </p14:nvContentPartPr>
            <p14:xfrm>
              <a:off x="7951340" y="5506026"/>
              <a:ext cx="484920" cy="961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93D1298-D5BB-1549-B582-9E9D6FF86893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7888340" y="5443026"/>
                <a:ext cx="610560" cy="10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101D2F1-1C78-1B40-A0B5-78033A74B118}"/>
                  </a:ext>
                </a:extLst>
              </p14:cNvPr>
              <p14:cNvContentPartPr/>
              <p14:nvPr/>
            </p14:nvContentPartPr>
            <p14:xfrm>
              <a:off x="7750820" y="5773146"/>
              <a:ext cx="668520" cy="8179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101D2F1-1C78-1B40-A0B5-78033A74B118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7687820" y="5710146"/>
                <a:ext cx="794160" cy="94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254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29862CC-E3FB-8643-944D-102EB04CA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Creating a respectful classroom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E98158A-C206-7844-8227-EC3C3489807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7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rople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3" ma:contentTypeDescription="Create a new document." ma:contentTypeScope="" ma:versionID="5988bf5149c142f4fbb24e813660b99f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19c15b085700729c281af597426825fd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749052A-4D91-42CB-8255-65CB597FB6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208551-2637-4007-B26A-239A8378B8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90A3E4-EB04-4652-8EC8-2EB7B303FF94}">
  <ds:schemaRefs>
    <ds:schemaRef ds:uri="http://purl.org/dc/elements/1.1/"/>
    <ds:schemaRef ds:uri="http://purl.org/dc/dcmitype/"/>
    <ds:schemaRef ds:uri="b496163d-89a1-4d48-9d31-68cb6b4034b6"/>
    <ds:schemaRef ds:uri="http://schemas.microsoft.com/office/infopath/2007/PartnerControls"/>
    <ds:schemaRef ds:uri="http://schemas.microsoft.com/office/2006/documentManagement/types"/>
    <ds:schemaRef ds:uri="http://purl.org/dc/terms/"/>
    <ds:schemaRef ds:uri="caa02d93-d17b-4249-a0c5-afeca33be5b7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445</Words>
  <Application>Microsoft Office PowerPoint</Application>
  <PresentationFormat>Widescreen</PresentationFormat>
  <Paragraphs>41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Comic Sans MS</vt:lpstr>
      <vt:lpstr>Freestyle Script</vt:lpstr>
      <vt:lpstr>Times New Roman</vt:lpstr>
      <vt:lpstr>Tw Cen MT</vt:lpstr>
      <vt:lpstr>Droplet</vt:lpstr>
      <vt:lpstr>PowerPoint Presentation</vt:lpstr>
      <vt:lpstr>Highams Park school will support @youngmindsuk #helloyellow campaign on:</vt:lpstr>
      <vt:lpstr>Why do we need to promote kindness in school?</vt:lpstr>
      <vt:lpstr>PowerPoint Presentation</vt:lpstr>
      <vt:lpstr>PowerPoint Presentation</vt:lpstr>
      <vt:lpstr>How talking to your “inner child” can help you deal with negative thoughts</vt:lpstr>
      <vt:lpstr>Kindness messages from Our Year 13’s to year 7’s</vt:lpstr>
      <vt:lpstr>Actively Participate in our visual kindness picture frame display</vt:lpstr>
      <vt:lpstr>Creating a respectful classroom  </vt:lpstr>
      <vt:lpstr>Highams park staff intend to </vt:lpstr>
      <vt:lpstr>What is your kindness commitment?   What can you do to support each other’s wellbeing?</vt:lpstr>
      <vt:lpstr>A Big Thanks      goes to: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Simone Piggin</dc:creator>
  <cp:lastModifiedBy>Simone Piggin</cp:lastModifiedBy>
  <cp:revision>1</cp:revision>
  <dcterms:created xsi:type="dcterms:W3CDTF">2020-10-06T20:20:00Z</dcterms:created>
  <dcterms:modified xsi:type="dcterms:W3CDTF">2020-10-06T20:45:24Z</dcterms:modified>
</cp:coreProperties>
</file>