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2"/>
  </p:notesMasterIdLst>
  <p:sldIdLst>
    <p:sldId id="461" r:id="rId5"/>
    <p:sldId id="462" r:id="rId6"/>
    <p:sldId id="463" r:id="rId7"/>
    <p:sldId id="464" r:id="rId8"/>
    <p:sldId id="465" r:id="rId9"/>
    <p:sldId id="279" r:id="rId10"/>
    <p:sldId id="478" r:id="rId11"/>
    <p:sldId id="466" r:id="rId12"/>
    <p:sldId id="328" r:id="rId13"/>
    <p:sldId id="467" r:id="rId14"/>
    <p:sldId id="468" r:id="rId15"/>
    <p:sldId id="469" r:id="rId16"/>
    <p:sldId id="470" r:id="rId17"/>
    <p:sldId id="329" r:id="rId18"/>
    <p:sldId id="479" r:id="rId19"/>
    <p:sldId id="480" r:id="rId20"/>
    <p:sldId id="303" r:id="rId21"/>
    <p:sldId id="471" r:id="rId22"/>
    <p:sldId id="330" r:id="rId23"/>
    <p:sldId id="277" r:id="rId24"/>
    <p:sldId id="472" r:id="rId25"/>
    <p:sldId id="473" r:id="rId26"/>
    <p:sldId id="474" r:id="rId27"/>
    <p:sldId id="475" r:id="rId28"/>
    <p:sldId id="476" r:id="rId29"/>
    <p:sldId id="331" r:id="rId30"/>
    <p:sldId id="477" r:id="rId31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68" autoAdjust="0"/>
    <p:restoredTop sz="94660"/>
  </p:normalViewPr>
  <p:slideViewPr>
    <p:cSldViewPr snapToGrid="0">
      <p:cViewPr varScale="1">
        <p:scale>
          <a:sx n="70" d="100"/>
          <a:sy n="70" d="100"/>
        </p:scale>
        <p:origin x="72" y="63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 Callanan" userId="951668ec-da26-491a-9b8a-af24bfeff26b" providerId="ADAL" clId="{31A8CBE9-BBCE-428C-8527-EEBAC95AE328}"/>
    <pc:docChg chg="delSld modSld">
      <pc:chgData name="D Callanan" userId="951668ec-da26-491a-9b8a-af24bfeff26b" providerId="ADAL" clId="{31A8CBE9-BBCE-428C-8527-EEBAC95AE328}" dt="2022-07-13T14:04:32.132" v="136" actId="2696"/>
      <pc:docMkLst>
        <pc:docMk/>
      </pc:docMkLst>
      <pc:sldChg chg="del">
        <pc:chgData name="D Callanan" userId="951668ec-da26-491a-9b8a-af24bfeff26b" providerId="ADAL" clId="{31A8CBE9-BBCE-428C-8527-EEBAC95AE328}" dt="2022-07-13T14:04:24.507" v="120" actId="2696"/>
        <pc:sldMkLst>
          <pc:docMk/>
          <pc:sldMk cId="3725783310" sldId="256"/>
        </pc:sldMkLst>
      </pc:sldChg>
      <pc:sldChg chg="del">
        <pc:chgData name="D Callanan" userId="951668ec-da26-491a-9b8a-af24bfeff26b" providerId="ADAL" clId="{31A8CBE9-BBCE-428C-8527-EEBAC95AE328}" dt="2022-07-13T14:04:24.507" v="119" actId="2696"/>
        <pc:sldMkLst>
          <pc:docMk/>
          <pc:sldMk cId="1348374017" sldId="257"/>
        </pc:sldMkLst>
      </pc:sldChg>
      <pc:sldChg chg="del">
        <pc:chgData name="D Callanan" userId="951668ec-da26-491a-9b8a-af24bfeff26b" providerId="ADAL" clId="{31A8CBE9-BBCE-428C-8527-EEBAC95AE328}" dt="2022-07-13T14:04:24.492" v="118" actId="2696"/>
        <pc:sldMkLst>
          <pc:docMk/>
          <pc:sldMk cId="1302646345" sldId="258"/>
        </pc:sldMkLst>
      </pc:sldChg>
      <pc:sldChg chg="del">
        <pc:chgData name="D Callanan" userId="951668ec-da26-491a-9b8a-af24bfeff26b" providerId="ADAL" clId="{31A8CBE9-BBCE-428C-8527-EEBAC95AE328}" dt="2022-07-13T14:04:24.414" v="103" actId="2696"/>
        <pc:sldMkLst>
          <pc:docMk/>
          <pc:sldMk cId="1605613800" sldId="262"/>
        </pc:sldMkLst>
      </pc:sldChg>
      <pc:sldChg chg="del">
        <pc:chgData name="D Callanan" userId="951668ec-da26-491a-9b8a-af24bfeff26b" providerId="ADAL" clId="{31A8CBE9-BBCE-428C-8527-EEBAC95AE328}" dt="2022-07-13T14:04:24.429" v="105" actId="2696"/>
        <pc:sldMkLst>
          <pc:docMk/>
          <pc:sldMk cId="3893181518" sldId="263"/>
        </pc:sldMkLst>
      </pc:sldChg>
      <pc:sldChg chg="del">
        <pc:chgData name="D Callanan" userId="951668ec-da26-491a-9b8a-af24bfeff26b" providerId="ADAL" clId="{31A8CBE9-BBCE-428C-8527-EEBAC95AE328}" dt="2022-07-13T14:04:24.445" v="109" actId="2696"/>
        <pc:sldMkLst>
          <pc:docMk/>
          <pc:sldMk cId="2538858683" sldId="264"/>
        </pc:sldMkLst>
      </pc:sldChg>
      <pc:sldChg chg="del">
        <pc:chgData name="D Callanan" userId="951668ec-da26-491a-9b8a-af24bfeff26b" providerId="ADAL" clId="{31A8CBE9-BBCE-428C-8527-EEBAC95AE328}" dt="2022-07-13T14:04:24.445" v="108" actId="2696"/>
        <pc:sldMkLst>
          <pc:docMk/>
          <pc:sldMk cId="581416374" sldId="265"/>
        </pc:sldMkLst>
      </pc:sldChg>
      <pc:sldChg chg="del">
        <pc:chgData name="D Callanan" userId="951668ec-da26-491a-9b8a-af24bfeff26b" providerId="ADAL" clId="{31A8CBE9-BBCE-428C-8527-EEBAC95AE328}" dt="2022-07-13T14:04:24.460" v="110" actId="2696"/>
        <pc:sldMkLst>
          <pc:docMk/>
          <pc:sldMk cId="3434663765" sldId="266"/>
        </pc:sldMkLst>
      </pc:sldChg>
      <pc:sldChg chg="del">
        <pc:chgData name="D Callanan" userId="951668ec-da26-491a-9b8a-af24bfeff26b" providerId="ADAL" clId="{31A8CBE9-BBCE-428C-8527-EEBAC95AE328}" dt="2022-07-13T14:04:24.429" v="107" actId="2696"/>
        <pc:sldMkLst>
          <pc:docMk/>
          <pc:sldMk cId="4007736733" sldId="267"/>
        </pc:sldMkLst>
      </pc:sldChg>
      <pc:sldChg chg="del">
        <pc:chgData name="D Callanan" userId="951668ec-da26-491a-9b8a-af24bfeff26b" providerId="ADAL" clId="{31A8CBE9-BBCE-428C-8527-EEBAC95AE328}" dt="2022-07-13T14:04:24.460" v="112" actId="2696"/>
        <pc:sldMkLst>
          <pc:docMk/>
          <pc:sldMk cId="2722358935" sldId="268"/>
        </pc:sldMkLst>
      </pc:sldChg>
      <pc:sldChg chg="del">
        <pc:chgData name="D Callanan" userId="951668ec-da26-491a-9b8a-af24bfeff26b" providerId="ADAL" clId="{31A8CBE9-BBCE-428C-8527-EEBAC95AE328}" dt="2022-07-13T14:04:24.429" v="106" actId="2696"/>
        <pc:sldMkLst>
          <pc:docMk/>
          <pc:sldMk cId="1452318714" sldId="269"/>
        </pc:sldMkLst>
      </pc:sldChg>
      <pc:sldChg chg="del">
        <pc:chgData name="D Callanan" userId="951668ec-da26-491a-9b8a-af24bfeff26b" providerId="ADAL" clId="{31A8CBE9-BBCE-428C-8527-EEBAC95AE328}" dt="2022-07-13T14:04:24.414" v="104" actId="2696"/>
        <pc:sldMkLst>
          <pc:docMk/>
          <pc:sldMk cId="1492875097" sldId="270"/>
        </pc:sldMkLst>
      </pc:sldChg>
      <pc:sldChg chg="del">
        <pc:chgData name="D Callanan" userId="951668ec-da26-491a-9b8a-af24bfeff26b" providerId="ADAL" clId="{31A8CBE9-BBCE-428C-8527-EEBAC95AE328}" dt="2022-07-13T14:04:24.460" v="111" actId="2696"/>
        <pc:sldMkLst>
          <pc:docMk/>
          <pc:sldMk cId="1079052315" sldId="271"/>
        </pc:sldMkLst>
      </pc:sldChg>
      <pc:sldChg chg="del">
        <pc:chgData name="D Callanan" userId="951668ec-da26-491a-9b8a-af24bfeff26b" providerId="ADAL" clId="{31A8CBE9-BBCE-428C-8527-EEBAC95AE328}" dt="2022-07-13T14:04:24.367" v="98" actId="2696"/>
        <pc:sldMkLst>
          <pc:docMk/>
          <pc:sldMk cId="1086924001" sldId="274"/>
        </pc:sldMkLst>
      </pc:sldChg>
      <pc:sldChg chg="del">
        <pc:chgData name="D Callanan" userId="951668ec-da26-491a-9b8a-af24bfeff26b" providerId="ADAL" clId="{31A8CBE9-BBCE-428C-8527-EEBAC95AE328}" dt="2022-07-13T14:04:24.382" v="100" actId="2696"/>
        <pc:sldMkLst>
          <pc:docMk/>
          <pc:sldMk cId="4090804096" sldId="275"/>
        </pc:sldMkLst>
      </pc:sldChg>
      <pc:sldChg chg="del">
        <pc:chgData name="D Callanan" userId="951668ec-da26-491a-9b8a-af24bfeff26b" providerId="ADAL" clId="{31A8CBE9-BBCE-428C-8527-EEBAC95AE328}" dt="2022-07-13T14:04:24.398" v="101" actId="2696"/>
        <pc:sldMkLst>
          <pc:docMk/>
          <pc:sldMk cId="1047496039" sldId="281"/>
        </pc:sldMkLst>
      </pc:sldChg>
      <pc:sldChg chg="del">
        <pc:chgData name="D Callanan" userId="951668ec-da26-491a-9b8a-af24bfeff26b" providerId="ADAL" clId="{31A8CBE9-BBCE-428C-8527-EEBAC95AE328}" dt="2022-07-13T14:04:24.382" v="99" actId="2696"/>
        <pc:sldMkLst>
          <pc:docMk/>
          <pc:sldMk cId="682347857" sldId="282"/>
        </pc:sldMkLst>
      </pc:sldChg>
      <pc:sldChg chg="del">
        <pc:chgData name="D Callanan" userId="951668ec-da26-491a-9b8a-af24bfeff26b" providerId="ADAL" clId="{31A8CBE9-BBCE-428C-8527-EEBAC95AE328}" dt="2022-07-13T14:04:24.476" v="114" actId="2696"/>
        <pc:sldMkLst>
          <pc:docMk/>
          <pc:sldMk cId="1681228044" sldId="283"/>
        </pc:sldMkLst>
      </pc:sldChg>
      <pc:sldChg chg="del">
        <pc:chgData name="D Callanan" userId="951668ec-da26-491a-9b8a-af24bfeff26b" providerId="ADAL" clId="{31A8CBE9-BBCE-428C-8527-EEBAC95AE328}" dt="2022-07-13T14:04:23.867" v="32" actId="2696"/>
        <pc:sldMkLst>
          <pc:docMk/>
          <pc:sldMk cId="0" sldId="300"/>
        </pc:sldMkLst>
      </pc:sldChg>
      <pc:sldChg chg="del">
        <pc:chgData name="D Callanan" userId="951668ec-da26-491a-9b8a-af24bfeff26b" providerId="ADAL" clId="{31A8CBE9-BBCE-428C-8527-EEBAC95AE328}" dt="2022-07-13T14:04:31.913" v="132" actId="2696"/>
        <pc:sldMkLst>
          <pc:docMk/>
          <pc:sldMk cId="2239502193" sldId="301"/>
        </pc:sldMkLst>
      </pc:sldChg>
      <pc:sldChg chg="del">
        <pc:chgData name="D Callanan" userId="951668ec-da26-491a-9b8a-af24bfeff26b" providerId="ADAL" clId="{31A8CBE9-BBCE-428C-8527-EEBAC95AE328}" dt="2022-07-13T14:04:24.179" v="73" actId="2696"/>
        <pc:sldMkLst>
          <pc:docMk/>
          <pc:sldMk cId="1091601768" sldId="302"/>
        </pc:sldMkLst>
      </pc:sldChg>
      <pc:sldChg chg="del">
        <pc:chgData name="D Callanan" userId="951668ec-da26-491a-9b8a-af24bfeff26b" providerId="ADAL" clId="{31A8CBE9-BBCE-428C-8527-EEBAC95AE328}" dt="2022-07-13T14:04:24.226" v="79" actId="2696"/>
        <pc:sldMkLst>
          <pc:docMk/>
          <pc:sldMk cId="947854823" sldId="305"/>
        </pc:sldMkLst>
      </pc:sldChg>
      <pc:sldChg chg="del">
        <pc:chgData name="D Callanan" userId="951668ec-da26-491a-9b8a-af24bfeff26b" providerId="ADAL" clId="{31A8CBE9-BBCE-428C-8527-EEBAC95AE328}" dt="2022-07-13T14:04:24.289" v="83" actId="2696"/>
        <pc:sldMkLst>
          <pc:docMk/>
          <pc:sldMk cId="1387167810" sldId="306"/>
        </pc:sldMkLst>
      </pc:sldChg>
      <pc:sldChg chg="del">
        <pc:chgData name="D Callanan" userId="951668ec-da26-491a-9b8a-af24bfeff26b" providerId="ADAL" clId="{31A8CBE9-BBCE-428C-8527-EEBAC95AE328}" dt="2022-07-13T14:04:24.210" v="77" actId="2696"/>
        <pc:sldMkLst>
          <pc:docMk/>
          <pc:sldMk cId="3659534705" sldId="307"/>
        </pc:sldMkLst>
      </pc:sldChg>
      <pc:sldChg chg="del">
        <pc:chgData name="D Callanan" userId="951668ec-da26-491a-9b8a-af24bfeff26b" providerId="ADAL" clId="{31A8CBE9-BBCE-428C-8527-EEBAC95AE328}" dt="2022-07-13T14:04:24.195" v="75" actId="2696"/>
        <pc:sldMkLst>
          <pc:docMk/>
          <pc:sldMk cId="1391811672" sldId="308"/>
        </pc:sldMkLst>
      </pc:sldChg>
      <pc:sldChg chg="del">
        <pc:chgData name="D Callanan" userId="951668ec-da26-491a-9b8a-af24bfeff26b" providerId="ADAL" clId="{31A8CBE9-BBCE-428C-8527-EEBAC95AE328}" dt="2022-07-13T14:04:24.164" v="72" actId="2696"/>
        <pc:sldMkLst>
          <pc:docMk/>
          <pc:sldMk cId="2790812755" sldId="309"/>
        </pc:sldMkLst>
      </pc:sldChg>
      <pc:sldChg chg="del">
        <pc:chgData name="D Callanan" userId="951668ec-da26-491a-9b8a-af24bfeff26b" providerId="ADAL" clId="{31A8CBE9-BBCE-428C-8527-EEBAC95AE328}" dt="2022-07-13T14:04:24.179" v="74" actId="2696"/>
        <pc:sldMkLst>
          <pc:docMk/>
          <pc:sldMk cId="2512312628" sldId="310"/>
        </pc:sldMkLst>
      </pc:sldChg>
      <pc:sldChg chg="del">
        <pc:chgData name="D Callanan" userId="951668ec-da26-491a-9b8a-af24bfeff26b" providerId="ADAL" clId="{31A8CBE9-BBCE-428C-8527-EEBAC95AE328}" dt="2022-07-13T14:04:24.226" v="78" actId="2696"/>
        <pc:sldMkLst>
          <pc:docMk/>
          <pc:sldMk cId="1979715516" sldId="311"/>
        </pc:sldMkLst>
      </pc:sldChg>
      <pc:sldChg chg="del">
        <pc:chgData name="D Callanan" userId="951668ec-da26-491a-9b8a-af24bfeff26b" providerId="ADAL" clId="{31A8CBE9-BBCE-428C-8527-EEBAC95AE328}" dt="2022-07-13T14:04:24.195" v="76" actId="2696"/>
        <pc:sldMkLst>
          <pc:docMk/>
          <pc:sldMk cId="888081543" sldId="312"/>
        </pc:sldMkLst>
      </pc:sldChg>
      <pc:sldChg chg="del">
        <pc:chgData name="D Callanan" userId="951668ec-da26-491a-9b8a-af24bfeff26b" providerId="ADAL" clId="{31A8CBE9-BBCE-428C-8527-EEBAC95AE328}" dt="2022-07-13T14:04:24.164" v="71" actId="2696"/>
        <pc:sldMkLst>
          <pc:docMk/>
          <pc:sldMk cId="2089931080" sldId="313"/>
        </pc:sldMkLst>
      </pc:sldChg>
      <pc:sldChg chg="del">
        <pc:chgData name="D Callanan" userId="951668ec-da26-491a-9b8a-af24bfeff26b" providerId="ADAL" clId="{31A8CBE9-BBCE-428C-8527-EEBAC95AE328}" dt="2022-07-13T14:04:23.961" v="47" actId="2696"/>
        <pc:sldMkLst>
          <pc:docMk/>
          <pc:sldMk cId="2762097410" sldId="314"/>
        </pc:sldMkLst>
      </pc:sldChg>
      <pc:sldChg chg="del">
        <pc:chgData name="D Callanan" userId="951668ec-da26-491a-9b8a-af24bfeff26b" providerId="ADAL" clId="{31A8CBE9-BBCE-428C-8527-EEBAC95AE328}" dt="2022-07-13T14:04:24.242" v="81" actId="2696"/>
        <pc:sldMkLst>
          <pc:docMk/>
          <pc:sldMk cId="1601185171" sldId="315"/>
        </pc:sldMkLst>
      </pc:sldChg>
      <pc:sldChg chg="del">
        <pc:chgData name="D Callanan" userId="951668ec-da26-491a-9b8a-af24bfeff26b" providerId="ADAL" clId="{31A8CBE9-BBCE-428C-8527-EEBAC95AE328}" dt="2022-07-13T14:04:24.148" v="69" actId="2696"/>
        <pc:sldMkLst>
          <pc:docMk/>
          <pc:sldMk cId="2749622434" sldId="316"/>
        </pc:sldMkLst>
      </pc:sldChg>
      <pc:sldChg chg="del">
        <pc:chgData name="D Callanan" userId="951668ec-da26-491a-9b8a-af24bfeff26b" providerId="ADAL" clId="{31A8CBE9-BBCE-428C-8527-EEBAC95AE328}" dt="2022-07-13T14:04:24.148" v="68" actId="2696"/>
        <pc:sldMkLst>
          <pc:docMk/>
          <pc:sldMk cId="4221993303" sldId="317"/>
        </pc:sldMkLst>
      </pc:sldChg>
      <pc:sldChg chg="del">
        <pc:chgData name="D Callanan" userId="951668ec-da26-491a-9b8a-af24bfeff26b" providerId="ADAL" clId="{31A8CBE9-BBCE-428C-8527-EEBAC95AE328}" dt="2022-07-13T14:04:24.132" v="67" actId="2696"/>
        <pc:sldMkLst>
          <pc:docMk/>
          <pc:sldMk cId="546532125" sldId="318"/>
        </pc:sldMkLst>
      </pc:sldChg>
      <pc:sldChg chg="del">
        <pc:chgData name="D Callanan" userId="951668ec-da26-491a-9b8a-af24bfeff26b" providerId="ADAL" clId="{31A8CBE9-BBCE-428C-8527-EEBAC95AE328}" dt="2022-07-13T14:04:24.117" v="65" actId="2696"/>
        <pc:sldMkLst>
          <pc:docMk/>
          <pc:sldMk cId="314461527" sldId="319"/>
        </pc:sldMkLst>
      </pc:sldChg>
      <pc:sldChg chg="del">
        <pc:chgData name="D Callanan" userId="951668ec-da26-491a-9b8a-af24bfeff26b" providerId="ADAL" clId="{31A8CBE9-BBCE-428C-8527-EEBAC95AE328}" dt="2022-07-13T14:04:24.148" v="70" actId="2696"/>
        <pc:sldMkLst>
          <pc:docMk/>
          <pc:sldMk cId="4065578591" sldId="320"/>
        </pc:sldMkLst>
      </pc:sldChg>
      <pc:sldChg chg="del">
        <pc:chgData name="D Callanan" userId="951668ec-da26-491a-9b8a-af24bfeff26b" providerId="ADAL" clId="{31A8CBE9-BBCE-428C-8527-EEBAC95AE328}" dt="2022-07-13T14:04:24.132" v="66" actId="2696"/>
        <pc:sldMkLst>
          <pc:docMk/>
          <pc:sldMk cId="332837137" sldId="321"/>
        </pc:sldMkLst>
      </pc:sldChg>
      <pc:sldChg chg="del">
        <pc:chgData name="D Callanan" userId="951668ec-da26-491a-9b8a-af24bfeff26b" providerId="ADAL" clId="{31A8CBE9-BBCE-428C-8527-EEBAC95AE328}" dt="2022-07-13T14:04:24.101" v="64" actId="2696"/>
        <pc:sldMkLst>
          <pc:docMk/>
          <pc:sldMk cId="2453262174" sldId="322"/>
        </pc:sldMkLst>
      </pc:sldChg>
      <pc:sldChg chg="modSp del mod">
        <pc:chgData name="D Callanan" userId="951668ec-da26-491a-9b8a-af24bfeff26b" providerId="ADAL" clId="{31A8CBE9-BBCE-428C-8527-EEBAC95AE328}" dt="2022-07-13T14:04:24.289" v="82" actId="2696"/>
        <pc:sldMkLst>
          <pc:docMk/>
          <pc:sldMk cId="3532992050" sldId="323"/>
        </pc:sldMkLst>
        <pc:graphicFrameChg chg="mod">
          <ac:chgData name="D Callanan" userId="951668ec-da26-491a-9b8a-af24bfeff26b" providerId="ADAL" clId="{31A8CBE9-BBCE-428C-8527-EEBAC95AE328}" dt="2022-07-13T14:04:24.289" v="82" actId="2696"/>
          <ac:graphicFrameMkLst>
            <pc:docMk/>
            <pc:sldMk cId="3532992050" sldId="323"/>
            <ac:graphicFrameMk id="4" creationId="{00000000-0000-0000-0000-000000000000}"/>
          </ac:graphicFrameMkLst>
        </pc:graphicFrameChg>
      </pc:sldChg>
      <pc:sldChg chg="modSp del mod">
        <pc:chgData name="D Callanan" userId="951668ec-da26-491a-9b8a-af24bfeff26b" providerId="ADAL" clId="{31A8CBE9-BBCE-428C-8527-EEBAC95AE328}" dt="2022-07-13T14:04:24.101" v="63" actId="2696"/>
        <pc:sldMkLst>
          <pc:docMk/>
          <pc:sldMk cId="346604308" sldId="324"/>
        </pc:sldMkLst>
        <pc:graphicFrameChg chg="mod">
          <ac:chgData name="D Callanan" userId="951668ec-da26-491a-9b8a-af24bfeff26b" providerId="ADAL" clId="{31A8CBE9-BBCE-428C-8527-EEBAC95AE328}" dt="2022-07-13T14:04:24.101" v="63" actId="2696"/>
          <ac:graphicFrameMkLst>
            <pc:docMk/>
            <pc:sldMk cId="346604308" sldId="324"/>
            <ac:graphicFrameMk id="4" creationId="{00000000-0000-0000-0000-000000000000}"/>
          </ac:graphicFrameMkLst>
        </pc:graphicFrameChg>
      </pc:sldChg>
      <pc:sldChg chg="del">
        <pc:chgData name="D Callanan" userId="951668ec-da26-491a-9b8a-af24bfeff26b" providerId="ADAL" clId="{31A8CBE9-BBCE-428C-8527-EEBAC95AE328}" dt="2022-07-13T14:04:23.867" v="31" actId="2696"/>
        <pc:sldMkLst>
          <pc:docMk/>
          <pc:sldMk cId="0" sldId="325"/>
        </pc:sldMkLst>
      </pc:sldChg>
      <pc:sldChg chg="del">
        <pc:chgData name="D Callanan" userId="951668ec-da26-491a-9b8a-af24bfeff26b" providerId="ADAL" clId="{31A8CBE9-BBCE-428C-8527-EEBAC95AE328}" dt="2022-07-13T14:04:23.851" v="29" actId="2696"/>
        <pc:sldMkLst>
          <pc:docMk/>
          <pc:sldMk cId="0" sldId="326"/>
        </pc:sldMkLst>
      </pc:sldChg>
      <pc:sldChg chg="del">
        <pc:chgData name="D Callanan" userId="951668ec-da26-491a-9b8a-af24bfeff26b" providerId="ADAL" clId="{31A8CBE9-BBCE-428C-8527-EEBAC95AE328}" dt="2022-07-13T14:04:23.961" v="45" actId="2696"/>
        <pc:sldMkLst>
          <pc:docMk/>
          <pc:sldMk cId="2142670686" sldId="332"/>
        </pc:sldMkLst>
      </pc:sldChg>
      <pc:sldChg chg="del">
        <pc:chgData name="D Callanan" userId="951668ec-da26-491a-9b8a-af24bfeff26b" providerId="ADAL" clId="{31A8CBE9-BBCE-428C-8527-EEBAC95AE328}" dt="2022-07-13T14:04:23.929" v="41" actId="2696"/>
        <pc:sldMkLst>
          <pc:docMk/>
          <pc:sldMk cId="756458644" sldId="333"/>
        </pc:sldMkLst>
      </pc:sldChg>
      <pc:sldChg chg="del">
        <pc:chgData name="D Callanan" userId="951668ec-da26-491a-9b8a-af24bfeff26b" providerId="ADAL" clId="{31A8CBE9-BBCE-428C-8527-EEBAC95AE328}" dt="2022-07-13T14:04:23.914" v="40" actId="2696"/>
        <pc:sldMkLst>
          <pc:docMk/>
          <pc:sldMk cId="456420545" sldId="334"/>
        </pc:sldMkLst>
      </pc:sldChg>
      <pc:sldChg chg="del">
        <pc:chgData name="D Callanan" userId="951668ec-da26-491a-9b8a-af24bfeff26b" providerId="ADAL" clId="{31A8CBE9-BBCE-428C-8527-EEBAC95AE328}" dt="2022-07-13T14:04:24.351" v="93" actId="2696"/>
        <pc:sldMkLst>
          <pc:docMk/>
          <pc:sldMk cId="495739553" sldId="335"/>
        </pc:sldMkLst>
      </pc:sldChg>
      <pc:sldChg chg="del">
        <pc:chgData name="D Callanan" userId="951668ec-da26-491a-9b8a-af24bfeff26b" providerId="ADAL" clId="{31A8CBE9-BBCE-428C-8527-EEBAC95AE328}" dt="2022-07-13T14:04:24.335" v="92" actId="2696"/>
        <pc:sldMkLst>
          <pc:docMk/>
          <pc:sldMk cId="1267048268" sldId="336"/>
        </pc:sldMkLst>
      </pc:sldChg>
      <pc:sldChg chg="del">
        <pc:chgData name="D Callanan" userId="951668ec-da26-491a-9b8a-af24bfeff26b" providerId="ADAL" clId="{31A8CBE9-BBCE-428C-8527-EEBAC95AE328}" dt="2022-07-13T14:04:23.211" v="4" actId="2696"/>
        <pc:sldMkLst>
          <pc:docMk/>
          <pc:sldMk cId="3848514701" sldId="337"/>
        </pc:sldMkLst>
      </pc:sldChg>
      <pc:sldChg chg="del">
        <pc:chgData name="D Callanan" userId="951668ec-da26-491a-9b8a-af24bfeff26b" providerId="ADAL" clId="{31A8CBE9-BBCE-428C-8527-EEBAC95AE328}" dt="2022-07-13T14:04:23.945" v="44" actId="2696"/>
        <pc:sldMkLst>
          <pc:docMk/>
          <pc:sldMk cId="1327895092" sldId="338"/>
        </pc:sldMkLst>
      </pc:sldChg>
      <pc:sldChg chg="del">
        <pc:chgData name="D Callanan" userId="951668ec-da26-491a-9b8a-af24bfeff26b" providerId="ADAL" clId="{31A8CBE9-BBCE-428C-8527-EEBAC95AE328}" dt="2022-07-13T14:04:23.195" v="3" actId="2696"/>
        <pc:sldMkLst>
          <pc:docMk/>
          <pc:sldMk cId="111717081" sldId="339"/>
        </pc:sldMkLst>
      </pc:sldChg>
      <pc:sldChg chg="del">
        <pc:chgData name="D Callanan" userId="951668ec-da26-491a-9b8a-af24bfeff26b" providerId="ADAL" clId="{31A8CBE9-BBCE-428C-8527-EEBAC95AE328}" dt="2022-07-13T14:04:23.882" v="35" actId="2696"/>
        <pc:sldMkLst>
          <pc:docMk/>
          <pc:sldMk cId="1375231516" sldId="340"/>
        </pc:sldMkLst>
      </pc:sldChg>
      <pc:sldChg chg="del">
        <pc:chgData name="D Callanan" userId="951668ec-da26-491a-9b8a-af24bfeff26b" providerId="ADAL" clId="{31A8CBE9-BBCE-428C-8527-EEBAC95AE328}" dt="2022-07-13T14:04:23.195" v="2" actId="2696"/>
        <pc:sldMkLst>
          <pc:docMk/>
          <pc:sldMk cId="251765391" sldId="341"/>
        </pc:sldMkLst>
      </pc:sldChg>
      <pc:sldChg chg="del">
        <pc:chgData name="D Callanan" userId="951668ec-da26-491a-9b8a-af24bfeff26b" providerId="ADAL" clId="{31A8CBE9-BBCE-428C-8527-EEBAC95AE328}" dt="2022-07-13T14:04:23.836" v="27" actId="2696"/>
        <pc:sldMkLst>
          <pc:docMk/>
          <pc:sldMk cId="4231706385" sldId="342"/>
        </pc:sldMkLst>
      </pc:sldChg>
      <pc:sldChg chg="del">
        <pc:chgData name="D Callanan" userId="951668ec-da26-491a-9b8a-af24bfeff26b" providerId="ADAL" clId="{31A8CBE9-BBCE-428C-8527-EEBAC95AE328}" dt="2022-07-13T14:04:23.195" v="1" actId="2696"/>
        <pc:sldMkLst>
          <pc:docMk/>
          <pc:sldMk cId="4172044181" sldId="343"/>
        </pc:sldMkLst>
      </pc:sldChg>
      <pc:sldChg chg="del">
        <pc:chgData name="D Callanan" userId="951668ec-da26-491a-9b8a-af24bfeff26b" providerId="ADAL" clId="{31A8CBE9-BBCE-428C-8527-EEBAC95AE328}" dt="2022-07-13T14:04:23.820" v="25" actId="2696"/>
        <pc:sldMkLst>
          <pc:docMk/>
          <pc:sldMk cId="2981276057" sldId="344"/>
        </pc:sldMkLst>
      </pc:sldChg>
      <pc:sldChg chg="del">
        <pc:chgData name="D Callanan" userId="951668ec-da26-491a-9b8a-af24bfeff26b" providerId="ADAL" clId="{31A8CBE9-BBCE-428C-8527-EEBAC95AE328}" dt="2022-07-13T14:04:23.711" v="8" actId="2696"/>
        <pc:sldMkLst>
          <pc:docMk/>
          <pc:sldMk cId="2522301942" sldId="362"/>
        </pc:sldMkLst>
      </pc:sldChg>
      <pc:sldChg chg="del">
        <pc:chgData name="D Callanan" userId="951668ec-da26-491a-9b8a-af24bfeff26b" providerId="ADAL" clId="{31A8CBE9-BBCE-428C-8527-EEBAC95AE328}" dt="2022-07-13T14:04:23.992" v="53" actId="2696"/>
        <pc:sldMkLst>
          <pc:docMk/>
          <pc:sldMk cId="2778500076" sldId="371"/>
        </pc:sldMkLst>
      </pc:sldChg>
      <pc:sldChg chg="del">
        <pc:chgData name="D Callanan" userId="951668ec-da26-491a-9b8a-af24bfeff26b" providerId="ADAL" clId="{31A8CBE9-BBCE-428C-8527-EEBAC95AE328}" dt="2022-07-13T14:04:24.351" v="95" actId="2696"/>
        <pc:sldMkLst>
          <pc:docMk/>
          <pc:sldMk cId="680844924" sldId="372"/>
        </pc:sldMkLst>
      </pc:sldChg>
      <pc:sldChg chg="del">
        <pc:chgData name="D Callanan" userId="951668ec-da26-491a-9b8a-af24bfeff26b" providerId="ADAL" clId="{31A8CBE9-BBCE-428C-8527-EEBAC95AE328}" dt="2022-07-13T14:04:24.054" v="62" actId="2696"/>
        <pc:sldMkLst>
          <pc:docMk/>
          <pc:sldMk cId="812030761" sldId="392"/>
        </pc:sldMkLst>
      </pc:sldChg>
      <pc:sldChg chg="del">
        <pc:chgData name="D Callanan" userId="951668ec-da26-491a-9b8a-af24bfeff26b" providerId="ADAL" clId="{31A8CBE9-BBCE-428C-8527-EEBAC95AE328}" dt="2022-07-13T14:04:24.492" v="116" actId="2696"/>
        <pc:sldMkLst>
          <pc:docMk/>
          <pc:sldMk cId="3189040313" sldId="393"/>
        </pc:sldMkLst>
      </pc:sldChg>
      <pc:sldChg chg="del">
        <pc:chgData name="D Callanan" userId="951668ec-da26-491a-9b8a-af24bfeff26b" providerId="ADAL" clId="{31A8CBE9-BBCE-428C-8527-EEBAC95AE328}" dt="2022-07-13T14:04:24.398" v="102" actId="2696"/>
        <pc:sldMkLst>
          <pc:docMk/>
          <pc:sldMk cId="2916109903" sldId="395"/>
        </pc:sldMkLst>
      </pc:sldChg>
      <pc:sldChg chg="del">
        <pc:chgData name="D Callanan" userId="951668ec-da26-491a-9b8a-af24bfeff26b" providerId="ADAL" clId="{31A8CBE9-BBCE-428C-8527-EEBAC95AE328}" dt="2022-07-13T14:04:24.367" v="97" actId="2696"/>
        <pc:sldMkLst>
          <pc:docMk/>
          <pc:sldMk cId="3721648856" sldId="396"/>
        </pc:sldMkLst>
      </pc:sldChg>
      <pc:sldChg chg="del">
        <pc:chgData name="D Callanan" userId="951668ec-da26-491a-9b8a-af24bfeff26b" providerId="ADAL" clId="{31A8CBE9-BBCE-428C-8527-EEBAC95AE328}" dt="2022-07-13T14:04:24.367" v="96" actId="2696"/>
        <pc:sldMkLst>
          <pc:docMk/>
          <pc:sldMk cId="2290077105" sldId="397"/>
        </pc:sldMkLst>
      </pc:sldChg>
      <pc:sldChg chg="del">
        <pc:chgData name="D Callanan" userId="951668ec-da26-491a-9b8a-af24bfeff26b" providerId="ADAL" clId="{31A8CBE9-BBCE-428C-8527-EEBAC95AE328}" dt="2022-07-13T14:04:24.351" v="94" actId="2696"/>
        <pc:sldMkLst>
          <pc:docMk/>
          <pc:sldMk cId="1678375679" sldId="398"/>
        </pc:sldMkLst>
      </pc:sldChg>
      <pc:sldChg chg="del">
        <pc:chgData name="D Callanan" userId="951668ec-da26-491a-9b8a-af24bfeff26b" providerId="ADAL" clId="{31A8CBE9-BBCE-428C-8527-EEBAC95AE328}" dt="2022-07-13T14:04:24.335" v="91" actId="2696"/>
        <pc:sldMkLst>
          <pc:docMk/>
          <pc:sldMk cId="3782354253" sldId="399"/>
        </pc:sldMkLst>
      </pc:sldChg>
      <pc:sldChg chg="del">
        <pc:chgData name="D Callanan" userId="951668ec-da26-491a-9b8a-af24bfeff26b" providerId="ADAL" clId="{31A8CBE9-BBCE-428C-8527-EEBAC95AE328}" dt="2022-07-13T14:04:24.335" v="90" actId="2696"/>
        <pc:sldMkLst>
          <pc:docMk/>
          <pc:sldMk cId="684502225" sldId="400"/>
        </pc:sldMkLst>
      </pc:sldChg>
      <pc:sldChg chg="del">
        <pc:chgData name="D Callanan" userId="951668ec-da26-491a-9b8a-af24bfeff26b" providerId="ADAL" clId="{31A8CBE9-BBCE-428C-8527-EEBAC95AE328}" dt="2022-07-13T14:04:24.320" v="89" actId="2696"/>
        <pc:sldMkLst>
          <pc:docMk/>
          <pc:sldMk cId="2655727079" sldId="401"/>
        </pc:sldMkLst>
      </pc:sldChg>
      <pc:sldChg chg="del">
        <pc:chgData name="D Callanan" userId="951668ec-da26-491a-9b8a-af24bfeff26b" providerId="ADAL" clId="{31A8CBE9-BBCE-428C-8527-EEBAC95AE328}" dt="2022-07-13T14:04:24.320" v="88" actId="2696"/>
        <pc:sldMkLst>
          <pc:docMk/>
          <pc:sldMk cId="2498330274" sldId="402"/>
        </pc:sldMkLst>
      </pc:sldChg>
      <pc:sldChg chg="del">
        <pc:chgData name="D Callanan" userId="951668ec-da26-491a-9b8a-af24bfeff26b" providerId="ADAL" clId="{31A8CBE9-BBCE-428C-8527-EEBAC95AE328}" dt="2022-07-13T14:04:24.320" v="87" actId="2696"/>
        <pc:sldMkLst>
          <pc:docMk/>
          <pc:sldMk cId="2751885074" sldId="403"/>
        </pc:sldMkLst>
      </pc:sldChg>
      <pc:sldChg chg="del">
        <pc:chgData name="D Callanan" userId="951668ec-da26-491a-9b8a-af24bfeff26b" providerId="ADAL" clId="{31A8CBE9-BBCE-428C-8527-EEBAC95AE328}" dt="2022-07-13T14:04:24.523" v="121" actId="2696"/>
        <pc:sldMkLst>
          <pc:docMk/>
          <pc:sldMk cId="4220978341" sldId="404"/>
        </pc:sldMkLst>
      </pc:sldChg>
      <pc:sldChg chg="del">
        <pc:chgData name="D Callanan" userId="951668ec-da26-491a-9b8a-af24bfeff26b" providerId="ADAL" clId="{31A8CBE9-BBCE-428C-8527-EEBAC95AE328}" dt="2022-07-13T14:04:24.476" v="115" actId="2696"/>
        <pc:sldMkLst>
          <pc:docMk/>
          <pc:sldMk cId="2582941408" sldId="405"/>
        </pc:sldMkLst>
      </pc:sldChg>
      <pc:sldChg chg="del">
        <pc:chgData name="D Callanan" userId="951668ec-da26-491a-9b8a-af24bfeff26b" providerId="ADAL" clId="{31A8CBE9-BBCE-428C-8527-EEBAC95AE328}" dt="2022-07-13T14:04:24.476" v="113" actId="2696"/>
        <pc:sldMkLst>
          <pc:docMk/>
          <pc:sldMk cId="191454707" sldId="406"/>
        </pc:sldMkLst>
      </pc:sldChg>
      <pc:sldChg chg="del">
        <pc:chgData name="D Callanan" userId="951668ec-da26-491a-9b8a-af24bfeff26b" providerId="ADAL" clId="{31A8CBE9-BBCE-428C-8527-EEBAC95AE328}" dt="2022-07-13T14:04:24.289" v="84" actId="2696"/>
        <pc:sldMkLst>
          <pc:docMk/>
          <pc:sldMk cId="2100894179" sldId="407"/>
        </pc:sldMkLst>
      </pc:sldChg>
      <pc:sldChg chg="del">
        <pc:chgData name="D Callanan" userId="951668ec-da26-491a-9b8a-af24bfeff26b" providerId="ADAL" clId="{31A8CBE9-BBCE-428C-8527-EEBAC95AE328}" dt="2022-07-13T14:04:24.304" v="86" actId="2696"/>
        <pc:sldMkLst>
          <pc:docMk/>
          <pc:sldMk cId="1817008802" sldId="408"/>
        </pc:sldMkLst>
      </pc:sldChg>
      <pc:sldChg chg="del">
        <pc:chgData name="D Callanan" userId="951668ec-da26-491a-9b8a-af24bfeff26b" providerId="ADAL" clId="{31A8CBE9-BBCE-428C-8527-EEBAC95AE328}" dt="2022-07-13T14:04:24.289" v="85" actId="2696"/>
        <pc:sldMkLst>
          <pc:docMk/>
          <pc:sldMk cId="2703309813" sldId="409"/>
        </pc:sldMkLst>
      </pc:sldChg>
      <pc:sldChg chg="del">
        <pc:chgData name="D Callanan" userId="951668ec-da26-491a-9b8a-af24bfeff26b" providerId="ADAL" clId="{31A8CBE9-BBCE-428C-8527-EEBAC95AE328}" dt="2022-07-13T14:04:24.492" v="117" actId="2696"/>
        <pc:sldMkLst>
          <pc:docMk/>
          <pc:sldMk cId="3207418466" sldId="410"/>
        </pc:sldMkLst>
      </pc:sldChg>
      <pc:sldChg chg="del">
        <pc:chgData name="D Callanan" userId="951668ec-da26-491a-9b8a-af24bfeff26b" providerId="ADAL" clId="{31A8CBE9-BBCE-428C-8527-EEBAC95AE328}" dt="2022-07-13T14:04:24.039" v="61" actId="2696"/>
        <pc:sldMkLst>
          <pc:docMk/>
          <pc:sldMk cId="1786692278" sldId="411"/>
        </pc:sldMkLst>
      </pc:sldChg>
      <pc:sldChg chg="del">
        <pc:chgData name="D Callanan" userId="951668ec-da26-491a-9b8a-af24bfeff26b" providerId="ADAL" clId="{31A8CBE9-BBCE-428C-8527-EEBAC95AE328}" dt="2022-07-13T14:04:24.039" v="60" actId="2696"/>
        <pc:sldMkLst>
          <pc:docMk/>
          <pc:sldMk cId="1883546417" sldId="412"/>
        </pc:sldMkLst>
      </pc:sldChg>
      <pc:sldChg chg="del">
        <pc:chgData name="D Callanan" userId="951668ec-da26-491a-9b8a-af24bfeff26b" providerId="ADAL" clId="{31A8CBE9-BBCE-428C-8527-EEBAC95AE328}" dt="2022-07-13T14:04:24.039" v="59" actId="2696"/>
        <pc:sldMkLst>
          <pc:docMk/>
          <pc:sldMk cId="1826031626" sldId="413"/>
        </pc:sldMkLst>
      </pc:sldChg>
      <pc:sldChg chg="del">
        <pc:chgData name="D Callanan" userId="951668ec-da26-491a-9b8a-af24bfeff26b" providerId="ADAL" clId="{31A8CBE9-BBCE-428C-8527-EEBAC95AE328}" dt="2022-07-13T14:04:24.023" v="58" actId="2696"/>
        <pc:sldMkLst>
          <pc:docMk/>
          <pc:sldMk cId="2350433564" sldId="414"/>
        </pc:sldMkLst>
      </pc:sldChg>
      <pc:sldChg chg="del">
        <pc:chgData name="D Callanan" userId="951668ec-da26-491a-9b8a-af24bfeff26b" providerId="ADAL" clId="{31A8CBE9-BBCE-428C-8527-EEBAC95AE328}" dt="2022-07-13T14:04:24.023" v="57" actId="2696"/>
        <pc:sldMkLst>
          <pc:docMk/>
          <pc:sldMk cId="1795160063" sldId="415"/>
        </pc:sldMkLst>
      </pc:sldChg>
      <pc:sldChg chg="del">
        <pc:chgData name="D Callanan" userId="951668ec-da26-491a-9b8a-af24bfeff26b" providerId="ADAL" clId="{31A8CBE9-BBCE-428C-8527-EEBAC95AE328}" dt="2022-07-13T14:04:24.023" v="56" actId="2696"/>
        <pc:sldMkLst>
          <pc:docMk/>
          <pc:sldMk cId="1040848833" sldId="416"/>
        </pc:sldMkLst>
      </pc:sldChg>
      <pc:sldChg chg="del">
        <pc:chgData name="D Callanan" userId="951668ec-da26-491a-9b8a-af24bfeff26b" providerId="ADAL" clId="{31A8CBE9-BBCE-428C-8527-EEBAC95AE328}" dt="2022-07-13T14:04:24.007" v="55" actId="2696"/>
        <pc:sldMkLst>
          <pc:docMk/>
          <pc:sldMk cId="2724041938" sldId="417"/>
        </pc:sldMkLst>
      </pc:sldChg>
      <pc:sldChg chg="del">
        <pc:chgData name="D Callanan" userId="951668ec-da26-491a-9b8a-af24bfeff26b" providerId="ADAL" clId="{31A8CBE9-BBCE-428C-8527-EEBAC95AE328}" dt="2022-07-13T14:04:24.007" v="54" actId="2696"/>
        <pc:sldMkLst>
          <pc:docMk/>
          <pc:sldMk cId="2263817618" sldId="418"/>
        </pc:sldMkLst>
      </pc:sldChg>
      <pc:sldChg chg="del">
        <pc:chgData name="D Callanan" userId="951668ec-da26-491a-9b8a-af24bfeff26b" providerId="ADAL" clId="{31A8CBE9-BBCE-428C-8527-EEBAC95AE328}" dt="2022-07-13T14:04:24.226" v="80" actId="2696"/>
        <pc:sldMkLst>
          <pc:docMk/>
          <pc:sldMk cId="3405570379" sldId="419"/>
        </pc:sldMkLst>
      </pc:sldChg>
      <pc:sldChg chg="del">
        <pc:chgData name="D Callanan" userId="951668ec-da26-491a-9b8a-af24bfeff26b" providerId="ADAL" clId="{31A8CBE9-BBCE-428C-8527-EEBAC95AE328}" dt="2022-07-13T14:04:23.804" v="23" actId="2696"/>
        <pc:sldMkLst>
          <pc:docMk/>
          <pc:sldMk cId="3049319735" sldId="420"/>
        </pc:sldMkLst>
      </pc:sldChg>
      <pc:sldChg chg="del">
        <pc:chgData name="D Callanan" userId="951668ec-da26-491a-9b8a-af24bfeff26b" providerId="ADAL" clId="{31A8CBE9-BBCE-428C-8527-EEBAC95AE328}" dt="2022-07-13T14:04:23.804" v="22" actId="2696"/>
        <pc:sldMkLst>
          <pc:docMk/>
          <pc:sldMk cId="1641271341" sldId="421"/>
        </pc:sldMkLst>
      </pc:sldChg>
      <pc:sldChg chg="del">
        <pc:chgData name="D Callanan" userId="951668ec-da26-491a-9b8a-af24bfeff26b" providerId="ADAL" clId="{31A8CBE9-BBCE-428C-8527-EEBAC95AE328}" dt="2022-07-13T14:04:23.789" v="21" actId="2696"/>
        <pc:sldMkLst>
          <pc:docMk/>
          <pc:sldMk cId="903353915" sldId="422"/>
        </pc:sldMkLst>
      </pc:sldChg>
      <pc:sldChg chg="del">
        <pc:chgData name="D Callanan" userId="951668ec-da26-491a-9b8a-af24bfeff26b" providerId="ADAL" clId="{31A8CBE9-BBCE-428C-8527-EEBAC95AE328}" dt="2022-07-13T14:04:23.789" v="20" actId="2696"/>
        <pc:sldMkLst>
          <pc:docMk/>
          <pc:sldMk cId="2943576268" sldId="423"/>
        </pc:sldMkLst>
      </pc:sldChg>
      <pc:sldChg chg="del">
        <pc:chgData name="D Callanan" userId="951668ec-da26-491a-9b8a-af24bfeff26b" providerId="ADAL" clId="{31A8CBE9-BBCE-428C-8527-EEBAC95AE328}" dt="2022-07-13T14:04:23.789" v="19" actId="2696"/>
        <pc:sldMkLst>
          <pc:docMk/>
          <pc:sldMk cId="789254677" sldId="424"/>
        </pc:sldMkLst>
      </pc:sldChg>
      <pc:sldChg chg="del">
        <pc:chgData name="D Callanan" userId="951668ec-da26-491a-9b8a-af24bfeff26b" providerId="ADAL" clId="{31A8CBE9-BBCE-428C-8527-EEBAC95AE328}" dt="2022-07-13T14:04:23.773" v="18" actId="2696"/>
        <pc:sldMkLst>
          <pc:docMk/>
          <pc:sldMk cId="846435723" sldId="425"/>
        </pc:sldMkLst>
      </pc:sldChg>
      <pc:sldChg chg="del">
        <pc:chgData name="D Callanan" userId="951668ec-da26-491a-9b8a-af24bfeff26b" providerId="ADAL" clId="{31A8CBE9-BBCE-428C-8527-EEBAC95AE328}" dt="2022-07-13T14:04:23.773" v="17" actId="2696"/>
        <pc:sldMkLst>
          <pc:docMk/>
          <pc:sldMk cId="501555611" sldId="426"/>
        </pc:sldMkLst>
      </pc:sldChg>
      <pc:sldChg chg="del">
        <pc:chgData name="D Callanan" userId="951668ec-da26-491a-9b8a-af24bfeff26b" providerId="ADAL" clId="{31A8CBE9-BBCE-428C-8527-EEBAC95AE328}" dt="2022-07-13T14:04:23.757" v="16" actId="2696"/>
        <pc:sldMkLst>
          <pc:docMk/>
          <pc:sldMk cId="1460989056" sldId="427"/>
        </pc:sldMkLst>
      </pc:sldChg>
      <pc:sldChg chg="del">
        <pc:chgData name="D Callanan" userId="951668ec-da26-491a-9b8a-af24bfeff26b" providerId="ADAL" clId="{31A8CBE9-BBCE-428C-8527-EEBAC95AE328}" dt="2022-07-13T14:04:23.757" v="15" actId="2696"/>
        <pc:sldMkLst>
          <pc:docMk/>
          <pc:sldMk cId="3012165617" sldId="428"/>
        </pc:sldMkLst>
      </pc:sldChg>
      <pc:sldChg chg="del">
        <pc:chgData name="D Callanan" userId="951668ec-da26-491a-9b8a-af24bfeff26b" providerId="ADAL" clId="{31A8CBE9-BBCE-428C-8527-EEBAC95AE328}" dt="2022-07-13T14:04:23.742" v="13" actId="2696"/>
        <pc:sldMkLst>
          <pc:docMk/>
          <pc:sldMk cId="2253509423" sldId="429"/>
        </pc:sldMkLst>
      </pc:sldChg>
      <pc:sldChg chg="del">
        <pc:chgData name="D Callanan" userId="951668ec-da26-491a-9b8a-af24bfeff26b" providerId="ADAL" clId="{31A8CBE9-BBCE-428C-8527-EEBAC95AE328}" dt="2022-07-13T14:04:23.742" v="12" actId="2696"/>
        <pc:sldMkLst>
          <pc:docMk/>
          <pc:sldMk cId="1623324143" sldId="430"/>
        </pc:sldMkLst>
      </pc:sldChg>
      <pc:sldChg chg="del">
        <pc:chgData name="D Callanan" userId="951668ec-da26-491a-9b8a-af24bfeff26b" providerId="ADAL" clId="{31A8CBE9-BBCE-428C-8527-EEBAC95AE328}" dt="2022-07-13T14:04:23.726" v="11" actId="2696"/>
        <pc:sldMkLst>
          <pc:docMk/>
          <pc:sldMk cId="1148706647" sldId="431"/>
        </pc:sldMkLst>
      </pc:sldChg>
      <pc:sldChg chg="del">
        <pc:chgData name="D Callanan" userId="951668ec-da26-491a-9b8a-af24bfeff26b" providerId="ADAL" clId="{31A8CBE9-BBCE-428C-8527-EEBAC95AE328}" dt="2022-07-13T14:04:23.726" v="10" actId="2696"/>
        <pc:sldMkLst>
          <pc:docMk/>
          <pc:sldMk cId="1715211752" sldId="432"/>
        </pc:sldMkLst>
      </pc:sldChg>
      <pc:sldChg chg="del">
        <pc:chgData name="D Callanan" userId="951668ec-da26-491a-9b8a-af24bfeff26b" providerId="ADAL" clId="{31A8CBE9-BBCE-428C-8527-EEBAC95AE328}" dt="2022-07-13T14:04:23.711" v="9" actId="2696"/>
        <pc:sldMkLst>
          <pc:docMk/>
          <pc:sldMk cId="1385433844" sldId="433"/>
        </pc:sldMkLst>
      </pc:sldChg>
      <pc:sldChg chg="modSp del mod">
        <pc:chgData name="D Callanan" userId="951668ec-da26-491a-9b8a-af24bfeff26b" providerId="ADAL" clId="{31A8CBE9-BBCE-428C-8527-EEBAC95AE328}" dt="2022-07-13T14:04:23.711" v="7" actId="2696"/>
        <pc:sldMkLst>
          <pc:docMk/>
          <pc:sldMk cId="2539933715" sldId="434"/>
        </pc:sldMkLst>
        <pc:graphicFrameChg chg="mod">
          <ac:chgData name="D Callanan" userId="951668ec-da26-491a-9b8a-af24bfeff26b" providerId="ADAL" clId="{31A8CBE9-BBCE-428C-8527-EEBAC95AE328}" dt="2022-07-13T14:04:23.711" v="7" actId="2696"/>
          <ac:graphicFrameMkLst>
            <pc:docMk/>
            <pc:sldMk cId="2539933715" sldId="434"/>
            <ac:graphicFrameMk id="3" creationId="{00000000-0000-0000-0000-000000000000}"/>
          </ac:graphicFrameMkLst>
        </pc:graphicFrameChg>
      </pc:sldChg>
      <pc:sldChg chg="del">
        <pc:chgData name="D Callanan" userId="951668ec-da26-491a-9b8a-af24bfeff26b" providerId="ADAL" clId="{31A8CBE9-BBCE-428C-8527-EEBAC95AE328}" dt="2022-07-13T14:04:23.226" v="6" actId="2696"/>
        <pc:sldMkLst>
          <pc:docMk/>
          <pc:sldMk cId="2339247530" sldId="436"/>
        </pc:sldMkLst>
      </pc:sldChg>
      <pc:sldChg chg="del">
        <pc:chgData name="D Callanan" userId="951668ec-da26-491a-9b8a-af24bfeff26b" providerId="ADAL" clId="{31A8CBE9-BBCE-428C-8527-EEBAC95AE328}" dt="2022-07-13T14:04:23.226" v="5" actId="2696"/>
        <pc:sldMkLst>
          <pc:docMk/>
          <pc:sldMk cId="2535958720" sldId="437"/>
        </pc:sldMkLst>
      </pc:sldChg>
      <pc:sldChg chg="del">
        <pc:chgData name="D Callanan" userId="951668ec-da26-491a-9b8a-af24bfeff26b" providerId="ADAL" clId="{31A8CBE9-BBCE-428C-8527-EEBAC95AE328}" dt="2022-07-13T14:04:23.992" v="52" actId="2696"/>
        <pc:sldMkLst>
          <pc:docMk/>
          <pc:sldMk cId="1019635558" sldId="440"/>
        </pc:sldMkLst>
      </pc:sldChg>
      <pc:sldChg chg="del">
        <pc:chgData name="D Callanan" userId="951668ec-da26-491a-9b8a-af24bfeff26b" providerId="ADAL" clId="{31A8CBE9-BBCE-428C-8527-EEBAC95AE328}" dt="2022-07-13T14:04:23.992" v="51" actId="2696"/>
        <pc:sldMkLst>
          <pc:docMk/>
          <pc:sldMk cId="591088228" sldId="441"/>
        </pc:sldMkLst>
      </pc:sldChg>
      <pc:sldChg chg="del">
        <pc:chgData name="D Callanan" userId="951668ec-da26-491a-9b8a-af24bfeff26b" providerId="ADAL" clId="{31A8CBE9-BBCE-428C-8527-EEBAC95AE328}" dt="2022-07-13T14:04:23.992" v="50" actId="2696"/>
        <pc:sldMkLst>
          <pc:docMk/>
          <pc:sldMk cId="55551546" sldId="442"/>
        </pc:sldMkLst>
      </pc:sldChg>
      <pc:sldChg chg="del">
        <pc:chgData name="D Callanan" userId="951668ec-da26-491a-9b8a-af24bfeff26b" providerId="ADAL" clId="{31A8CBE9-BBCE-428C-8527-EEBAC95AE328}" dt="2022-07-13T14:04:23.820" v="24" actId="2696"/>
        <pc:sldMkLst>
          <pc:docMk/>
          <pc:sldMk cId="2477211861" sldId="443"/>
        </pc:sldMkLst>
      </pc:sldChg>
      <pc:sldChg chg="del">
        <pc:chgData name="D Callanan" userId="951668ec-da26-491a-9b8a-af24bfeff26b" providerId="ADAL" clId="{31A8CBE9-BBCE-428C-8527-EEBAC95AE328}" dt="2022-07-13T14:04:23.976" v="49" actId="2696"/>
        <pc:sldMkLst>
          <pc:docMk/>
          <pc:sldMk cId="926071585" sldId="445"/>
        </pc:sldMkLst>
      </pc:sldChg>
      <pc:sldChg chg="del">
        <pc:chgData name="D Callanan" userId="951668ec-da26-491a-9b8a-af24bfeff26b" providerId="ADAL" clId="{31A8CBE9-BBCE-428C-8527-EEBAC95AE328}" dt="2022-07-13T14:04:23.976" v="48" actId="2696"/>
        <pc:sldMkLst>
          <pc:docMk/>
          <pc:sldMk cId="2857811600" sldId="446"/>
        </pc:sldMkLst>
      </pc:sldChg>
      <pc:sldChg chg="del">
        <pc:chgData name="D Callanan" userId="951668ec-da26-491a-9b8a-af24bfeff26b" providerId="ADAL" clId="{31A8CBE9-BBCE-428C-8527-EEBAC95AE328}" dt="2022-07-13T14:04:23.914" v="39" actId="2696"/>
        <pc:sldMkLst>
          <pc:docMk/>
          <pc:sldMk cId="265797275" sldId="447"/>
        </pc:sldMkLst>
      </pc:sldChg>
      <pc:sldChg chg="del">
        <pc:chgData name="D Callanan" userId="951668ec-da26-491a-9b8a-af24bfeff26b" providerId="ADAL" clId="{31A8CBE9-BBCE-428C-8527-EEBAC95AE328}" dt="2022-07-13T14:04:23.961" v="46" actId="2696"/>
        <pc:sldMkLst>
          <pc:docMk/>
          <pc:sldMk cId="3576965561" sldId="448"/>
        </pc:sldMkLst>
      </pc:sldChg>
      <pc:sldChg chg="del">
        <pc:chgData name="D Callanan" userId="951668ec-da26-491a-9b8a-af24bfeff26b" providerId="ADAL" clId="{31A8CBE9-BBCE-428C-8527-EEBAC95AE328}" dt="2022-07-13T14:04:23.945" v="43" actId="2696"/>
        <pc:sldMkLst>
          <pc:docMk/>
          <pc:sldMk cId="3393554792" sldId="449"/>
        </pc:sldMkLst>
      </pc:sldChg>
      <pc:sldChg chg="del">
        <pc:chgData name="D Callanan" userId="951668ec-da26-491a-9b8a-af24bfeff26b" providerId="ADAL" clId="{31A8CBE9-BBCE-428C-8527-EEBAC95AE328}" dt="2022-07-13T14:04:23.929" v="42" actId="2696"/>
        <pc:sldMkLst>
          <pc:docMk/>
          <pc:sldMk cId="1613895856" sldId="450"/>
        </pc:sldMkLst>
      </pc:sldChg>
      <pc:sldChg chg="del">
        <pc:chgData name="D Callanan" userId="951668ec-da26-491a-9b8a-af24bfeff26b" providerId="ADAL" clId="{31A8CBE9-BBCE-428C-8527-EEBAC95AE328}" dt="2022-07-13T14:04:23.914" v="38" actId="2696"/>
        <pc:sldMkLst>
          <pc:docMk/>
          <pc:sldMk cId="1783957175" sldId="451"/>
        </pc:sldMkLst>
      </pc:sldChg>
      <pc:sldChg chg="del">
        <pc:chgData name="D Callanan" userId="951668ec-da26-491a-9b8a-af24bfeff26b" providerId="ADAL" clId="{31A8CBE9-BBCE-428C-8527-EEBAC95AE328}" dt="2022-07-13T14:04:23.898" v="37" actId="2696"/>
        <pc:sldMkLst>
          <pc:docMk/>
          <pc:sldMk cId="2337905546" sldId="452"/>
        </pc:sldMkLst>
      </pc:sldChg>
      <pc:sldChg chg="del">
        <pc:chgData name="D Callanan" userId="951668ec-da26-491a-9b8a-af24bfeff26b" providerId="ADAL" clId="{31A8CBE9-BBCE-428C-8527-EEBAC95AE328}" dt="2022-07-13T14:04:23.898" v="36" actId="2696"/>
        <pc:sldMkLst>
          <pc:docMk/>
          <pc:sldMk cId="3723061356" sldId="453"/>
        </pc:sldMkLst>
      </pc:sldChg>
      <pc:sldChg chg="del">
        <pc:chgData name="D Callanan" userId="951668ec-da26-491a-9b8a-af24bfeff26b" providerId="ADAL" clId="{31A8CBE9-BBCE-428C-8527-EEBAC95AE328}" dt="2022-07-13T14:04:23.882" v="34" actId="2696"/>
        <pc:sldMkLst>
          <pc:docMk/>
          <pc:sldMk cId="0" sldId="454"/>
        </pc:sldMkLst>
      </pc:sldChg>
      <pc:sldChg chg="del">
        <pc:chgData name="D Callanan" userId="951668ec-da26-491a-9b8a-af24bfeff26b" providerId="ADAL" clId="{31A8CBE9-BBCE-428C-8527-EEBAC95AE328}" dt="2022-07-13T14:04:23.882" v="33" actId="2696"/>
        <pc:sldMkLst>
          <pc:docMk/>
          <pc:sldMk cId="0" sldId="455"/>
        </pc:sldMkLst>
      </pc:sldChg>
      <pc:sldChg chg="del">
        <pc:chgData name="D Callanan" userId="951668ec-da26-491a-9b8a-af24bfeff26b" providerId="ADAL" clId="{31A8CBE9-BBCE-428C-8527-EEBAC95AE328}" dt="2022-07-13T14:04:23.851" v="30" actId="2696"/>
        <pc:sldMkLst>
          <pc:docMk/>
          <pc:sldMk cId="0" sldId="456"/>
        </pc:sldMkLst>
      </pc:sldChg>
      <pc:sldChg chg="del">
        <pc:chgData name="D Callanan" userId="951668ec-da26-491a-9b8a-af24bfeff26b" providerId="ADAL" clId="{31A8CBE9-BBCE-428C-8527-EEBAC95AE328}" dt="2022-07-13T14:04:23.836" v="28" actId="2696"/>
        <pc:sldMkLst>
          <pc:docMk/>
          <pc:sldMk cId="3045749306" sldId="457"/>
        </pc:sldMkLst>
      </pc:sldChg>
      <pc:sldChg chg="del">
        <pc:chgData name="D Callanan" userId="951668ec-da26-491a-9b8a-af24bfeff26b" providerId="ADAL" clId="{31A8CBE9-BBCE-428C-8527-EEBAC95AE328}" dt="2022-07-13T14:04:23.836" v="26" actId="2696"/>
        <pc:sldMkLst>
          <pc:docMk/>
          <pc:sldMk cId="36484489" sldId="458"/>
        </pc:sldMkLst>
      </pc:sldChg>
      <pc:sldChg chg="del">
        <pc:chgData name="D Callanan" userId="951668ec-da26-491a-9b8a-af24bfeff26b" providerId="ADAL" clId="{31A8CBE9-BBCE-428C-8527-EEBAC95AE328}" dt="2022-07-13T14:04:23.757" v="14" actId="2696"/>
        <pc:sldMkLst>
          <pc:docMk/>
          <pc:sldMk cId="1288011839" sldId="459"/>
        </pc:sldMkLst>
      </pc:sldChg>
      <pc:sldChg chg="del">
        <pc:chgData name="D Callanan" userId="951668ec-da26-491a-9b8a-af24bfeff26b" providerId="ADAL" clId="{31A8CBE9-BBCE-428C-8527-EEBAC95AE328}" dt="2022-07-13T14:04:23.179" v="0" actId="2696"/>
        <pc:sldMkLst>
          <pc:docMk/>
          <pc:sldMk cId="1907219687" sldId="460"/>
        </pc:sldMkLst>
      </pc:sldChg>
      <pc:sldChg chg="del">
        <pc:chgData name="D Callanan" userId="951668ec-da26-491a-9b8a-af24bfeff26b" providerId="ADAL" clId="{31A8CBE9-BBCE-428C-8527-EEBAC95AE328}" dt="2022-07-13T14:04:31.679" v="122" actId="2696"/>
        <pc:sldMkLst>
          <pc:docMk/>
          <pc:sldMk cId="3805911644" sldId="481"/>
        </pc:sldMkLst>
      </pc:sldChg>
      <pc:sldChg chg="del">
        <pc:chgData name="D Callanan" userId="951668ec-da26-491a-9b8a-af24bfeff26b" providerId="ADAL" clId="{31A8CBE9-BBCE-428C-8527-EEBAC95AE328}" dt="2022-07-13T14:04:31.695" v="123" actId="2696"/>
        <pc:sldMkLst>
          <pc:docMk/>
          <pc:sldMk cId="2370478541" sldId="482"/>
        </pc:sldMkLst>
      </pc:sldChg>
      <pc:sldChg chg="del">
        <pc:chgData name="D Callanan" userId="951668ec-da26-491a-9b8a-af24bfeff26b" providerId="ADAL" clId="{31A8CBE9-BBCE-428C-8527-EEBAC95AE328}" dt="2022-07-13T14:04:31.695" v="124" actId="2696"/>
        <pc:sldMkLst>
          <pc:docMk/>
          <pc:sldMk cId="1402465201" sldId="483"/>
        </pc:sldMkLst>
      </pc:sldChg>
      <pc:sldChg chg="del">
        <pc:chgData name="D Callanan" userId="951668ec-da26-491a-9b8a-af24bfeff26b" providerId="ADAL" clId="{31A8CBE9-BBCE-428C-8527-EEBAC95AE328}" dt="2022-07-13T14:04:31.710" v="125" actId="2696"/>
        <pc:sldMkLst>
          <pc:docMk/>
          <pc:sldMk cId="0" sldId="484"/>
        </pc:sldMkLst>
      </pc:sldChg>
      <pc:sldChg chg="del">
        <pc:chgData name="D Callanan" userId="951668ec-da26-491a-9b8a-af24bfeff26b" providerId="ADAL" clId="{31A8CBE9-BBCE-428C-8527-EEBAC95AE328}" dt="2022-07-13T14:04:31.726" v="126" actId="2696"/>
        <pc:sldMkLst>
          <pc:docMk/>
          <pc:sldMk cId="1760839419" sldId="485"/>
        </pc:sldMkLst>
      </pc:sldChg>
      <pc:sldChg chg="del">
        <pc:chgData name="D Callanan" userId="951668ec-da26-491a-9b8a-af24bfeff26b" providerId="ADAL" clId="{31A8CBE9-BBCE-428C-8527-EEBAC95AE328}" dt="2022-07-13T14:04:31.726" v="127" actId="2696"/>
        <pc:sldMkLst>
          <pc:docMk/>
          <pc:sldMk cId="2408841613" sldId="486"/>
        </pc:sldMkLst>
      </pc:sldChg>
      <pc:sldChg chg="del">
        <pc:chgData name="D Callanan" userId="951668ec-da26-491a-9b8a-af24bfeff26b" providerId="ADAL" clId="{31A8CBE9-BBCE-428C-8527-EEBAC95AE328}" dt="2022-07-13T14:04:31.742" v="128" actId="2696"/>
        <pc:sldMkLst>
          <pc:docMk/>
          <pc:sldMk cId="1750243297" sldId="487"/>
        </pc:sldMkLst>
      </pc:sldChg>
      <pc:sldChg chg="del">
        <pc:chgData name="D Callanan" userId="951668ec-da26-491a-9b8a-af24bfeff26b" providerId="ADAL" clId="{31A8CBE9-BBCE-428C-8527-EEBAC95AE328}" dt="2022-07-13T14:04:31.804" v="129" actId="2696"/>
        <pc:sldMkLst>
          <pc:docMk/>
          <pc:sldMk cId="1794333561" sldId="488"/>
        </pc:sldMkLst>
      </pc:sldChg>
      <pc:sldChg chg="del">
        <pc:chgData name="D Callanan" userId="951668ec-da26-491a-9b8a-af24bfeff26b" providerId="ADAL" clId="{31A8CBE9-BBCE-428C-8527-EEBAC95AE328}" dt="2022-07-13T14:04:31.882" v="130" actId="2696"/>
        <pc:sldMkLst>
          <pc:docMk/>
          <pc:sldMk cId="731563517" sldId="489"/>
        </pc:sldMkLst>
      </pc:sldChg>
      <pc:sldChg chg="del">
        <pc:chgData name="D Callanan" userId="951668ec-da26-491a-9b8a-af24bfeff26b" providerId="ADAL" clId="{31A8CBE9-BBCE-428C-8527-EEBAC95AE328}" dt="2022-07-13T14:04:31.898" v="131" actId="2696"/>
        <pc:sldMkLst>
          <pc:docMk/>
          <pc:sldMk cId="1905576732" sldId="490"/>
        </pc:sldMkLst>
      </pc:sldChg>
      <pc:sldChg chg="del">
        <pc:chgData name="D Callanan" userId="951668ec-da26-491a-9b8a-af24bfeff26b" providerId="ADAL" clId="{31A8CBE9-BBCE-428C-8527-EEBAC95AE328}" dt="2022-07-13T14:04:32.038" v="133" actId="2696"/>
        <pc:sldMkLst>
          <pc:docMk/>
          <pc:sldMk cId="1144783797" sldId="491"/>
        </pc:sldMkLst>
      </pc:sldChg>
      <pc:sldChg chg="del">
        <pc:chgData name="D Callanan" userId="951668ec-da26-491a-9b8a-af24bfeff26b" providerId="ADAL" clId="{31A8CBE9-BBCE-428C-8527-EEBAC95AE328}" dt="2022-07-13T14:04:32.070" v="134" actId="2696"/>
        <pc:sldMkLst>
          <pc:docMk/>
          <pc:sldMk cId="2792382076" sldId="492"/>
        </pc:sldMkLst>
      </pc:sldChg>
      <pc:sldChg chg="del">
        <pc:chgData name="D Callanan" userId="951668ec-da26-491a-9b8a-af24bfeff26b" providerId="ADAL" clId="{31A8CBE9-BBCE-428C-8527-EEBAC95AE328}" dt="2022-07-13T14:04:32.132" v="135" actId="2696"/>
        <pc:sldMkLst>
          <pc:docMk/>
          <pc:sldMk cId="3006921774" sldId="493"/>
        </pc:sldMkLst>
      </pc:sldChg>
      <pc:sldChg chg="del">
        <pc:chgData name="D Callanan" userId="951668ec-da26-491a-9b8a-af24bfeff26b" providerId="ADAL" clId="{31A8CBE9-BBCE-428C-8527-EEBAC95AE328}" dt="2022-07-13T14:04:32.132" v="136" actId="2696"/>
        <pc:sldMkLst>
          <pc:docMk/>
          <pc:sldMk cId="2231820408" sldId="49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C0493F-D08E-48DB-A17B-E54979626C56}" type="datetimeFigureOut">
              <a:rPr lang="en-IE" smtClean="0"/>
              <a:t>13/07/2022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BE62B3-65F5-475C-AC58-7064AF2BE39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22434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93CDFC-0183-4459-B46C-F2EC9CD0E2F0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61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ACD77D-DB66-4687-BA08-0B94C5A9A4E8}" type="slidenum">
              <a:rPr lang="en-GB" altLang="en-US"/>
              <a:pPr/>
              <a:t>6</a:t>
            </a:fld>
            <a:endParaRPr lang="en-GB" alt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25147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4FA946-96D3-4D6E-B846-4BFDA4E73D6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4741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93CDFC-0183-4459-B46C-F2EC9CD0E2F0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656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93CDFC-0183-4459-B46C-F2EC9CD0E2F0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946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032FD-E5D9-4C9D-A578-9A124EFDB3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A31593-E28B-44B4-AAE0-092B93B333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37BE8-6425-4996-8CF6-D459CEB29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88642-341E-4EAF-8936-7F2C9ADD1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1A0C5-DB9F-40C9-AC55-213D323E3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25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758D8-7005-47E0-AE67-23BED7997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9DEEBE-D4D0-40F3-9494-8721A72E7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4039B-BB0D-4B02-AD18-988759396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B5608-393A-4B68-A0CA-F599E7002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A2B12-2A70-41C6-89A8-AA99D7802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46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3D72C6-D1FC-4889-8D99-5F3A4BAF0A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CD1DE-EFBF-4F79-8950-930C2562B8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1096B-80A5-4ED9-9F18-9713F391B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29DE3-83F9-4E04-B1FC-370A522B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18D4A-C16F-4F5A-BB57-4ADAFFEA7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066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57372-F647-4B1A-AF8D-E2DA05867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9D25E-B202-4867-8A5F-B1DE47714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61A1D-748F-48CE-95FF-2060A4509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30B22-6976-43B9-B864-E1033EF2E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4A1EF-B7B8-4770-9345-814CE91B9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533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67925-8571-4492-A0B3-E40CF23C9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7094CB-04EF-44D8-95E2-FC61D3FC4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EEBAA-1806-4A03-A439-4E61DE9B2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91D89-EB10-43AE-BC64-15CD3FDE6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8D6D9D-552B-4C9E-A09F-DC78C961D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372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782E-C6EA-4526-939F-06D62260A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A6650-33E1-4106-8DB5-27CAB321A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0975BB-949D-4E2B-B327-BB0212D7A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24114E-3A32-4D02-9E79-555F7B287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BD5FA8-C9DD-479E-BE7F-1D508A9FB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4F24FC-6D13-46B7-9533-CEBD4068C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067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86DB7-51C3-400D-976E-2CAB38DAF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138175-A98D-454D-A814-087AA9EED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644AE7-6907-4F95-B1FB-FC59B4670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F02204-443D-4891-ABCC-417AFD5A31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3F1A3E-8D74-4B41-9442-048174657B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C22755-201E-4C3F-871F-AED595CC7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C852D4-21DE-4BB9-990E-A16A8A672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7E9391-C437-47B2-826E-5BFED874D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076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05D65-DD67-4F45-88C5-AA81D55C4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300D4C-CEBC-449F-B081-CCA204EA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9EFB92-15E3-471B-8A4D-A43E86C33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D20774-04E8-4C31-8C6C-3822C138F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416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3E7192-DBBD-4D8C-9E33-7A818F25B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609C40-EC44-4A82-8253-9B49DEBB4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4B95EA-F8CD-4805-9CF6-FBC64FF42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10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A0027-69C1-43D5-8F15-496AFC572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A6121-A3EC-4033-894D-5FD424C32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C6E883-D39C-44FB-BE7E-79ED0A0037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79A3E3-EB8B-4C56-8034-05FD1D059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D5DAD1-42CD-4B97-B001-665B6B1DC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EB82FA-28AC-4162-A61C-A1608A6D9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270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A7C66-D551-4F15-9821-21E6925C1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17D030-6DF7-4B2E-B98B-A90AA854ED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0658F2-273B-4091-AC53-B6D2A08E9C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46BBE5-E189-4ACF-822E-6C8E48DE7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FA4110-76E3-4387-8F4E-666BD12A7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AF121B-EED1-4764-A6B2-BBC206F16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801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C408BD-3591-454B-AC8C-22CAB3ECC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C6380D-FF8B-4D8A-9C12-D52E1BA21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ECE30-2C3E-45C3-95B8-6E379478DF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DC2BF-63EE-43C7-8FE6-4449117A62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65FC1-9785-4DD2-9F2F-FFEB3DC3F3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651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het.colorado.edu/en/simulation/legacy/energy-forms-and-change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Dw50SCHEzOM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youtu.be/Dw50SCHEzO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0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EVjT2KJ5zYQ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youtube.com/watch?v=EVjT2KJ5zYQ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vP12inOxG88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youtube.com/watch?v=vP12inOxG8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2.jpeg"/><Relationship Id="rId5" Type="http://schemas.openxmlformats.org/officeDocument/2006/relationships/image" Target="../media/image7.jpeg"/><Relationship Id="rId10" Type="http://schemas.openxmlformats.org/officeDocument/2006/relationships/hyperlink" Target="http://www.bizrate.com/electricirons/pid11496948/" TargetMode="External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C93cL_zDVIM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39995-A441-43E3-9FF7-F709A67C75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139" y="859285"/>
            <a:ext cx="10917722" cy="1363111"/>
          </a:xfrm>
        </p:spPr>
        <p:txBody>
          <a:bodyPr>
            <a:normAutofit/>
          </a:bodyPr>
          <a:lstStyle/>
          <a:p>
            <a:r>
              <a:rPr lang="en-IE" sz="7200" dirty="0">
                <a:latin typeface="Book Antiqua"/>
              </a:rPr>
              <a:t>8Kd Power and Efficiency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36DBF2-AA2B-4147-AEE7-A07FF8175D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2643205"/>
            <a:ext cx="4409767" cy="3193892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IE" sz="4800" dirty="0"/>
              <a:t>Do Now: </a:t>
            </a:r>
          </a:p>
          <a:p>
            <a:r>
              <a:rPr lang="en-GB" sz="4400" dirty="0"/>
              <a:t>Can you cook a chicken with a lightbulb?</a:t>
            </a:r>
            <a:endParaRPr lang="en-IE" sz="5400" dirty="0">
              <a:latin typeface="+mj-lt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C5593C-727B-44E4-B07D-586F5F612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28043" y="339863"/>
            <a:ext cx="2743200" cy="365125"/>
          </a:xfrm>
        </p:spPr>
        <p:txBody>
          <a:bodyPr/>
          <a:lstStyle/>
          <a:p>
            <a:pPr algn="ctr"/>
            <a:fld id="{2A6A278D-FBDF-410C-8ABB-48CDFB3D7D2E}" type="datetime1">
              <a:rPr lang="en-IE" sz="3600" smtClean="0"/>
              <a:pPr algn="ctr"/>
              <a:t>13/07/2022</a:t>
            </a:fld>
            <a:endParaRPr lang="en-I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1C5C08-C570-4164-9741-5B9D508427EA}"/>
              </a:ext>
            </a:extLst>
          </p:cNvPr>
          <p:cNvSpPr txBox="1"/>
          <p:nvPr/>
        </p:nvSpPr>
        <p:spPr>
          <a:xfrm>
            <a:off x="420757" y="230037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200" dirty="0">
                <a:solidFill>
                  <a:schemeClr val="bg1">
                    <a:lumMod val="50000"/>
                  </a:schemeClr>
                </a:solidFill>
              </a:rPr>
              <a:t>CW</a:t>
            </a:r>
            <a:endParaRPr lang="en-I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098" name="Picture 2" descr="Garlic Herb Butter Roast Chicken - Cafe Delites">
            <a:extLst>
              <a:ext uri="{FF2B5EF4-FFF2-40B4-BE49-F238E27FC236}">
                <a16:creationId xmlns:a16="http://schemas.microsoft.com/office/drawing/2014/main" id="{616D8684-8292-46D5-9A1E-080286CF99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19" b="1370"/>
          <a:stretch/>
        </p:blipFill>
        <p:spPr bwMode="auto">
          <a:xfrm>
            <a:off x="1981200" y="2425223"/>
            <a:ext cx="3062748" cy="362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637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8318" y="434371"/>
            <a:ext cx="7995363" cy="5798835"/>
          </a:xfrm>
          <a:prstGeom prst="rect">
            <a:avLst/>
          </a:prstGeom>
        </p:spPr>
      </p:pic>
      <p:sp>
        <p:nvSpPr>
          <p:cNvPr id="6" name="AutoShape 18"/>
          <p:cNvSpPr>
            <a:spLocks noChangeArrowheads="1"/>
          </p:cNvSpPr>
          <p:nvPr/>
        </p:nvSpPr>
        <p:spPr bwMode="auto">
          <a:xfrm>
            <a:off x="5643372" y="3266230"/>
            <a:ext cx="4767645" cy="3157399"/>
          </a:xfrm>
          <a:prstGeom prst="cloudCallout">
            <a:avLst>
              <a:gd name="adj1" fmla="val 71446"/>
              <a:gd name="adj2" fmla="val 48926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 defTabSz="914377">
              <a:defRPr/>
            </a:pPr>
            <a:r>
              <a:rPr lang="en-GB" sz="320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Is all the energy transferred usefully?</a:t>
            </a:r>
          </a:p>
        </p:txBody>
      </p:sp>
    </p:spTree>
    <p:extLst>
      <p:ext uri="{BB962C8B-B14F-4D97-AF65-F5344CB8AC3E}">
        <p14:creationId xmlns:p14="http://schemas.microsoft.com/office/powerpoint/2010/main" val="3969390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0" y="3105843"/>
            <a:ext cx="4572000" cy="30021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377">
              <a:defRPr/>
            </a:pPr>
            <a:r>
              <a:rPr lang="en-GB" sz="1351" dirty="0">
                <a:solidFill>
                  <a:srgbClr val="000000"/>
                </a:solidFill>
                <a:latin typeface="Arial"/>
              </a:rPr>
              <a:t>https://www.youtube.com/watch?v=-zvCUmeoHpw</a:t>
            </a:r>
          </a:p>
        </p:txBody>
      </p:sp>
      <p:pic>
        <p:nvPicPr>
          <p:cNvPr id="6" name="Picture 5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0073" y="6162999"/>
            <a:ext cx="2676376" cy="695004"/>
          </a:xfrm>
          <a:prstGeom prst="rect">
            <a:avLst/>
          </a:prstGeom>
        </p:spPr>
      </p:pic>
      <p:pic>
        <p:nvPicPr>
          <p:cNvPr id="2" name="Dw50SCHEzOM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640388" y="0"/>
            <a:ext cx="10859227" cy="610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15399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4652" y="4151171"/>
            <a:ext cx="5822696" cy="2379283"/>
          </a:xfrm>
          <a:prstGeom prst="rect">
            <a:avLst/>
          </a:prstGeom>
        </p:spPr>
      </p:pic>
      <p:sp>
        <p:nvSpPr>
          <p:cNvPr id="2" name="Text Box 30"/>
          <p:cNvSpPr txBox="1">
            <a:spLocks noChangeArrowheads="1"/>
          </p:cNvSpPr>
          <p:nvPr/>
        </p:nvSpPr>
        <p:spPr bwMode="auto">
          <a:xfrm>
            <a:off x="588691" y="1038429"/>
            <a:ext cx="11014618" cy="2913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74625" indent="-174625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480472" indent="-480472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GB" altLang="en-US" sz="3333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Efficiency is a way of comparing the amount of useful energy transferred with the total amount of energy supplied.</a:t>
            </a:r>
          </a:p>
          <a:p>
            <a:pPr marL="480472" indent="-480472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GB" altLang="en-US" sz="3333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We can show this on a Sankey diagram, with the width of each arrow representing the proportion of the energy. </a:t>
            </a:r>
            <a:r>
              <a:rPr lang="en-GB" altLang="en-US" sz="3333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eg</a:t>
            </a:r>
            <a:r>
              <a:rPr lang="en-GB" altLang="en-US" sz="3333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for a standard filament light bulb:</a:t>
            </a:r>
          </a:p>
        </p:txBody>
      </p:sp>
      <p:sp>
        <p:nvSpPr>
          <p:cNvPr id="10" name="AutoShape 18"/>
          <p:cNvSpPr>
            <a:spLocks noChangeArrowheads="1"/>
          </p:cNvSpPr>
          <p:nvPr/>
        </p:nvSpPr>
        <p:spPr bwMode="auto">
          <a:xfrm>
            <a:off x="9812740" y="4607392"/>
            <a:ext cx="2204476" cy="2066132"/>
          </a:xfrm>
          <a:prstGeom prst="cloudCallout">
            <a:avLst>
              <a:gd name="adj1" fmla="val -90306"/>
              <a:gd name="adj2" fmla="val 44876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 defTabSz="914377">
              <a:defRPr/>
            </a:pPr>
            <a:r>
              <a:rPr lang="en-GB" sz="2133" kern="0" dirty="0">
                <a:solidFill>
                  <a:sysClr val="windowText" lastClr="000000"/>
                </a:solidFill>
                <a:latin typeface="+mj-lt"/>
              </a:rPr>
              <a:t>What is the efficiency of this bulb?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09CD203-28AB-4F51-A17D-225C50CEC098}"/>
              </a:ext>
            </a:extLst>
          </p:cNvPr>
          <p:cNvGrpSpPr/>
          <p:nvPr/>
        </p:nvGrpSpPr>
        <p:grpSpPr>
          <a:xfrm>
            <a:off x="8993875" y="192655"/>
            <a:ext cx="3198125" cy="646331"/>
            <a:chOff x="8993875" y="93140"/>
            <a:chExt cx="3198125" cy="64633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A85793-7DCA-499D-8BFE-B3641EC7E4FF}"/>
                </a:ext>
              </a:extLst>
            </p:cNvPr>
            <p:cNvSpPr txBox="1"/>
            <p:nvPr/>
          </p:nvSpPr>
          <p:spPr>
            <a:xfrm>
              <a:off x="8993875" y="93140"/>
              <a:ext cx="3198125" cy="64633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3600" dirty="0">
                  <a:solidFill>
                    <a:schemeClr val="bg1"/>
                  </a:solidFill>
                </a:rPr>
                <a:t>Write Down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273AE2E-A196-48B2-878E-28F0FDD608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93875" y="110755"/>
              <a:ext cx="648631" cy="628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635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5104" y="690499"/>
            <a:ext cx="6701789" cy="2738501"/>
          </a:xfrm>
          <a:prstGeom prst="rect">
            <a:avLst/>
          </a:prstGeom>
        </p:spPr>
      </p:pic>
      <p:sp>
        <p:nvSpPr>
          <p:cNvPr id="6" name="AutoShape 26"/>
          <p:cNvSpPr>
            <a:spLocks noChangeArrowheads="1"/>
          </p:cNvSpPr>
          <p:nvPr/>
        </p:nvSpPr>
        <p:spPr bwMode="auto">
          <a:xfrm>
            <a:off x="1780058" y="5542675"/>
            <a:ext cx="9543647" cy="767309"/>
          </a:xfrm>
          <a:prstGeom prst="roundRect">
            <a:avLst>
              <a:gd name="adj" fmla="val 0"/>
            </a:avLst>
          </a:prstGeom>
          <a:solidFill>
            <a:schemeClr val="accent3">
              <a:lumMod val="40000"/>
              <a:lumOff val="60000"/>
            </a:schemeClr>
          </a:solidFill>
          <a:ln w="25400">
            <a:noFill/>
            <a:round/>
            <a:headEnd/>
            <a:tailEnd/>
          </a:ln>
          <a:effectLst/>
          <a:ex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721766" indent="-721766" defTabSz="914377">
              <a:buFont typeface="Wingdings 2" panose="05020102010507070707" pitchFamily="18" charset="2"/>
              <a:buChar char="!"/>
              <a:tabLst>
                <a:tab pos="721766" algn="l"/>
              </a:tabLst>
              <a:defRPr/>
            </a:pPr>
            <a:r>
              <a:rPr lang="en-GB" altLang="en-US" sz="3733" dirty="0">
                <a:latin typeface="+mj-lt"/>
                <a:sym typeface="Wingdings 2" pitchFamily="18" charset="2"/>
              </a:rPr>
              <a:t>Calculate the efficiency of this light bulb.</a:t>
            </a:r>
            <a:endParaRPr lang="en-US" altLang="en-US" sz="3733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8842BEC-6BD6-4656-AE8B-8F8D4BB9C187}"/>
                  </a:ext>
                </a:extLst>
              </p:cNvPr>
              <p:cNvSpPr txBox="1"/>
              <p:nvPr/>
            </p:nvSpPr>
            <p:spPr>
              <a:xfrm>
                <a:off x="1324176" y="3565479"/>
                <a:ext cx="9543647" cy="117647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57150">
                <a:solidFill>
                  <a:schemeClr val="accent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𝑒𝑓𝑓𝑖𝑐𝑖𝑒𝑛𝑐𝑦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𝑢𝑠𝑒𝑓𝑢𝑙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𝑒𝑛𝑒𝑟𝑔𝑦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𝑡𝑟𝑎𝑛𝑠𝑓𝑒𝑟𝑟𝑒𝑑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𝑒𝑛𝑒𝑟𝑔𝑦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𝑠𝑢𝑝𝑝𝑙𝑖𝑒𝑑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GB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×100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8842BEC-6BD6-4656-AE8B-8F8D4BB9C1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176" y="3565479"/>
                <a:ext cx="9543647" cy="11764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5025CA7E-FFA9-4759-B5DC-DD23EF087C3B}"/>
              </a:ext>
            </a:extLst>
          </p:cNvPr>
          <p:cNvGrpSpPr/>
          <p:nvPr/>
        </p:nvGrpSpPr>
        <p:grpSpPr>
          <a:xfrm>
            <a:off x="7233313" y="192655"/>
            <a:ext cx="4958689" cy="646331"/>
            <a:chOff x="7676511" y="93140"/>
            <a:chExt cx="4515489" cy="64633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E0A188F-FD08-498C-9946-EA276F81CD5D}"/>
                </a:ext>
              </a:extLst>
            </p:cNvPr>
            <p:cNvSpPr txBox="1"/>
            <p:nvPr/>
          </p:nvSpPr>
          <p:spPr>
            <a:xfrm>
              <a:off x="7676511" y="93140"/>
              <a:ext cx="4515489" cy="64633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3600" dirty="0">
                  <a:solidFill>
                    <a:schemeClr val="bg1"/>
                  </a:solidFill>
                </a:rPr>
                <a:t>Write Down &amp; Sketch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77CBF8A-1289-4A24-8CDE-13E335C61A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88364" y="110755"/>
              <a:ext cx="648631" cy="628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8158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1116" y="3030897"/>
            <a:ext cx="5490950" cy="3698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868" y="4176214"/>
            <a:ext cx="4791888" cy="19580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9934" y="1987729"/>
            <a:ext cx="118129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Efficiency = ?  		Total energy supplied =     J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				Useful energy transferred =      J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4DBCB2A-144E-496D-848A-0EA02558CEE4}"/>
                  </a:ext>
                </a:extLst>
              </p:cNvPr>
              <p:cNvSpPr txBox="1"/>
              <p:nvPr/>
            </p:nvSpPr>
            <p:spPr>
              <a:xfrm>
                <a:off x="1064868" y="524566"/>
                <a:ext cx="9543647" cy="1176476"/>
              </a:xfrm>
              <a:prstGeom prst="rect">
                <a:avLst/>
              </a:prstGeom>
              <a:noFill/>
              <a:ln w="5715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𝑒𝑓𝑓𝑖𝑐𝑖𝑒𝑛𝑐𝑦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𝑢𝑠𝑒𝑓𝑢𝑙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𝑒𝑛𝑒𝑟𝑔𝑦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𝑡𝑟𝑎𝑛𝑓𝑒𝑟𝑟𝑒𝑑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𝑒𝑛𝑒𝑟𝑔𝑦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𝑠𝑢𝑝𝑝𝑙𝑖𝑒𝑑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GB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×100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4DBCB2A-144E-496D-848A-0EA02558CE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868" y="524566"/>
                <a:ext cx="9543647" cy="11764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770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6">
            <a:extLst>
              <a:ext uri="{FF2B5EF4-FFF2-40B4-BE49-F238E27FC236}">
                <a16:creationId xmlns:a16="http://schemas.microsoft.com/office/drawing/2014/main" id="{41FF492E-D9C7-4848-B28D-BA5750C6E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720" y="390764"/>
            <a:ext cx="6287609" cy="1286709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 w="25400">
            <a:noFill/>
            <a:round/>
            <a:headEnd/>
            <a:tailEnd/>
          </a:ln>
          <a:effectLst/>
          <a:ex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721766" indent="-721766" defTabSz="914377">
              <a:buFont typeface="Wingdings 2" panose="05020102010507070707" pitchFamily="18" charset="2"/>
              <a:buChar char="!"/>
              <a:tabLst>
                <a:tab pos="721766" algn="l"/>
              </a:tabLst>
              <a:defRPr/>
            </a:pPr>
            <a:r>
              <a:rPr lang="en-GB" altLang="en-US" sz="3733" dirty="0">
                <a:solidFill>
                  <a:srgbClr val="FFFFFF"/>
                </a:solidFill>
                <a:sym typeface="Wingdings 2" pitchFamily="18" charset="2"/>
              </a:rPr>
              <a:t>Stick in and complete your worksheet.</a:t>
            </a:r>
            <a:endParaRPr lang="en-US" altLang="en-US" sz="3733" dirty="0">
              <a:solidFill>
                <a:srgbClr val="FFFFFF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5EFD41-7084-7A4D-BA1D-1ACCF5690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3605" y="0"/>
            <a:ext cx="48510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106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49FC1762-3269-2A4D-8963-50F74112F8A1}"/>
              </a:ext>
            </a:extLst>
          </p:cNvPr>
          <p:cNvGrpSpPr/>
          <p:nvPr/>
        </p:nvGrpSpPr>
        <p:grpSpPr>
          <a:xfrm>
            <a:off x="572305" y="433114"/>
            <a:ext cx="6879329" cy="5991772"/>
            <a:chOff x="2962140" y="202921"/>
            <a:chExt cx="5609554" cy="513518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4D05DE9-57CA-CD48-AD96-AAED803D0D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62140" y="202921"/>
              <a:ext cx="5609554" cy="147536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81E9F9E-6106-8048-B92C-85AAF9E977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62140" y="1592316"/>
              <a:ext cx="5423905" cy="3745791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09C224C-D91F-4660-A54C-DDD30D5DF439}"/>
              </a:ext>
            </a:extLst>
          </p:cNvPr>
          <p:cNvGrpSpPr/>
          <p:nvPr/>
        </p:nvGrpSpPr>
        <p:grpSpPr>
          <a:xfrm>
            <a:off x="8140459" y="433114"/>
            <a:ext cx="4051541" cy="703054"/>
            <a:chOff x="8137585" y="2780580"/>
            <a:chExt cx="4051541" cy="70305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441481E-60B6-4263-A4FA-6785C00BFC69}"/>
                </a:ext>
              </a:extLst>
            </p:cNvPr>
            <p:cNvSpPr txBox="1"/>
            <p:nvPr/>
          </p:nvSpPr>
          <p:spPr>
            <a:xfrm>
              <a:off x="8137585" y="2780580"/>
              <a:ext cx="4051541" cy="646331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txBody>
            <a:bodyPr wrap="square" lIns="91440" tIns="45720" rIns="91440" bIns="45720" rtlCol="0" anchor="t">
              <a:spAutoFit/>
            </a:bodyPr>
            <a:lstStyle/>
            <a:p>
              <a:pPr algn="r"/>
              <a:r>
                <a:rPr lang="en-GB" sz="3600" dirty="0">
                  <a:solidFill>
                    <a:schemeClr val="bg1"/>
                  </a:solidFill>
                </a:rPr>
                <a:t>Check your work</a:t>
              </a:r>
              <a:endParaRPr lang="en-US" dirty="0">
                <a:cs typeface="Calibri Light"/>
              </a:endParaRPr>
            </a:p>
          </p:txBody>
        </p:sp>
        <p:pic>
          <p:nvPicPr>
            <p:cNvPr id="10" name="Graphic 19" descr="Magnifying glass">
              <a:extLst>
                <a:ext uri="{FF2B5EF4-FFF2-40B4-BE49-F238E27FC236}">
                  <a16:creationId xmlns:a16="http://schemas.microsoft.com/office/drawing/2014/main" id="{869A72F2-1D70-4241-BF98-7CE761DEF3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327365" y="2784894"/>
              <a:ext cx="655609" cy="6987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5802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3" descr="firef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367" y="749356"/>
            <a:ext cx="4130675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7" name="AutoShape 7"/>
          <p:cNvSpPr>
            <a:spLocks noChangeArrowheads="1"/>
          </p:cNvSpPr>
          <p:nvPr/>
        </p:nvSpPr>
        <p:spPr bwMode="auto">
          <a:xfrm>
            <a:off x="5998069" y="399394"/>
            <a:ext cx="6004745" cy="4271743"/>
          </a:xfrm>
          <a:prstGeom prst="cloudCallout">
            <a:avLst>
              <a:gd name="adj1" fmla="val 41345"/>
              <a:gd name="adj2" fmla="val 75014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  <a:extLst/>
        </p:spPr>
        <p:txBody>
          <a:bodyPr anchor="ctr" anchorCtr="1"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3733" dirty="0">
                <a:solidFill>
                  <a:srgbClr val="000000"/>
                </a:solidFill>
                <a:latin typeface="Arial" panose="020B0604020202020204" pitchFamily="34" charset="0"/>
              </a:rPr>
              <a:t>So why do lightbulbs make better cookers than lights?</a:t>
            </a:r>
          </a:p>
        </p:txBody>
      </p:sp>
      <p:pic>
        <p:nvPicPr>
          <p:cNvPr id="13319" name="Picture 9" descr="lightbulb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43" y="210207"/>
            <a:ext cx="1903413" cy="1733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1" descr="S01E1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50505"/>
              </a:clrFrom>
              <a:clrTo>
                <a:srgbClr val="05050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59368">
            <a:off x="4681321" y="21020"/>
            <a:ext cx="1333500" cy="2090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80860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0" y="3105843"/>
            <a:ext cx="4572000" cy="30021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377">
              <a:defRPr/>
            </a:pPr>
            <a:r>
              <a:rPr lang="en-GB" sz="1351" dirty="0">
                <a:solidFill>
                  <a:srgbClr val="000000"/>
                </a:solidFill>
                <a:latin typeface="Arial"/>
              </a:rPr>
              <a:t>https://www.youtube.com/watch?v=-zvCUmeoHpw</a:t>
            </a:r>
          </a:p>
        </p:txBody>
      </p:sp>
      <p:pic>
        <p:nvPicPr>
          <p:cNvPr id="6" name="Picture 5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0073" y="6162999"/>
            <a:ext cx="2676376" cy="695004"/>
          </a:xfrm>
          <a:prstGeom prst="rect">
            <a:avLst/>
          </a:prstGeom>
        </p:spPr>
      </p:pic>
      <p:pic>
        <p:nvPicPr>
          <p:cNvPr id="2" name="EVjT2KJ5zYQ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586154" y="0"/>
            <a:ext cx="10962380" cy="616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07810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3341049"/>
            <a:ext cx="4053235" cy="35169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56722" y="-1"/>
            <a:ext cx="253528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377">
              <a:defRPr/>
            </a:pPr>
            <a:r>
              <a:rPr lang="en-GB" sz="3733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104965" y="113037"/>
            <a:ext cx="8098395" cy="645943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8766" indent="-358766" defTabSz="914377">
              <a:defRPr/>
            </a:pPr>
            <a:r>
              <a:rPr lang="en-GB" sz="32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32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32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447" y="1243423"/>
            <a:ext cx="84653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GB" sz="16000" dirty="0">
                <a:solidFill>
                  <a:srgbClr val="FFFFFF"/>
                </a:solidFill>
                <a:latin typeface="Calibri" panose="020F0502020204030204" pitchFamily="34" charset="0"/>
              </a:rPr>
              <a:t>power</a:t>
            </a:r>
          </a:p>
        </p:txBody>
      </p:sp>
    </p:spTree>
    <p:extLst>
      <p:ext uri="{BB962C8B-B14F-4D97-AF65-F5344CB8AC3E}">
        <p14:creationId xmlns:p14="http://schemas.microsoft.com/office/powerpoint/2010/main" val="349984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A102F2E-962C-4540-B7AB-3CD9865BC2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153049"/>
              </p:ext>
            </p:extLst>
          </p:nvPr>
        </p:nvGraphicFramePr>
        <p:xfrm>
          <a:off x="664772" y="1760654"/>
          <a:ext cx="10758404" cy="2654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0557">
                  <a:extLst>
                    <a:ext uri="{9D8B030D-6E8A-4147-A177-3AD203B41FA5}">
                      <a16:colId xmlns:a16="http://schemas.microsoft.com/office/drawing/2014/main" val="2015881620"/>
                    </a:ext>
                  </a:extLst>
                </a:gridCol>
                <a:gridCol w="5287847">
                  <a:extLst>
                    <a:ext uri="{9D8B030D-6E8A-4147-A177-3AD203B41FA5}">
                      <a16:colId xmlns:a16="http://schemas.microsoft.com/office/drawing/2014/main" val="1352724215"/>
                    </a:ext>
                  </a:extLst>
                </a:gridCol>
              </a:tblGrid>
              <a:tr h="630164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+mj-lt"/>
                        </a:rPr>
                        <a:t>Equipment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+mj-lt"/>
                        </a:rPr>
                        <a:t>Worksheets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092688"/>
                  </a:ext>
                </a:extLst>
              </a:tr>
              <a:tr h="2024139">
                <a:tc>
                  <a:txBody>
                    <a:bodyPr/>
                    <a:lstStyle/>
                    <a:p>
                      <a:endParaRPr lang="en-US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+mj-lt"/>
                        </a:rPr>
                        <a:t>8Kd1 Power &amp; </a:t>
                      </a:r>
                      <a:r>
                        <a:rPr lang="en-GB" sz="2800" dirty="0" err="1">
                          <a:latin typeface="+mj-lt"/>
                        </a:rPr>
                        <a:t>Efficency</a:t>
                      </a:r>
                      <a:endParaRPr lang="en-GB" sz="28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2374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8F7FF9E-889B-4A05-A054-084D01FEF515}"/>
              </a:ext>
            </a:extLst>
          </p:cNvPr>
          <p:cNvSpPr txBox="1"/>
          <p:nvPr/>
        </p:nvSpPr>
        <p:spPr>
          <a:xfrm>
            <a:off x="664772" y="549454"/>
            <a:ext cx="6375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Requisitions</a:t>
            </a:r>
          </a:p>
        </p:txBody>
      </p:sp>
    </p:spTree>
    <p:extLst>
      <p:ext uri="{BB962C8B-B14F-4D97-AF65-F5344CB8AC3E}">
        <p14:creationId xmlns:p14="http://schemas.microsoft.com/office/powerpoint/2010/main" val="2746140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3341049"/>
            <a:ext cx="4053235" cy="35169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56722" y="-1"/>
            <a:ext cx="253528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733" dirty="0">
                <a:solidFill>
                  <a:schemeClr val="bg1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104965" y="113037"/>
            <a:ext cx="8098395" cy="645943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8766" indent="-358766">
              <a:defRPr/>
            </a:pPr>
            <a:r>
              <a:rPr lang="en-GB" sz="32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32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32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447" y="1243423"/>
            <a:ext cx="84653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0" dirty="0">
                <a:solidFill>
                  <a:schemeClr val="bg1"/>
                </a:solidFill>
                <a:latin typeface="Calibri" panose="020F0502020204030204" pitchFamily="34" charset="0"/>
              </a:rPr>
              <a:t>efficiency</a:t>
            </a:r>
          </a:p>
        </p:txBody>
      </p:sp>
    </p:spTree>
    <p:extLst>
      <p:ext uri="{BB962C8B-B14F-4D97-AF65-F5344CB8AC3E}">
        <p14:creationId xmlns:p14="http://schemas.microsoft.com/office/powerpoint/2010/main" val="35123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3341049"/>
            <a:ext cx="4053235" cy="35169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56722" y="-1"/>
            <a:ext cx="253528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377">
              <a:defRPr/>
            </a:pPr>
            <a:r>
              <a:rPr lang="en-GB" sz="3733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104965" y="113037"/>
            <a:ext cx="8098395" cy="645943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8766" indent="-358766" defTabSz="914377">
              <a:defRPr/>
            </a:pPr>
            <a:r>
              <a:rPr lang="en-GB" sz="32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32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32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447" y="1243423"/>
            <a:ext cx="84653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GB" sz="16000" dirty="0">
                <a:solidFill>
                  <a:srgbClr val="FFFFFF"/>
                </a:solidFill>
                <a:latin typeface="Calibri" panose="020F0502020204030204" pitchFamily="34" charset="0"/>
              </a:rPr>
              <a:t>wasted</a:t>
            </a:r>
          </a:p>
        </p:txBody>
      </p:sp>
    </p:spTree>
    <p:extLst>
      <p:ext uri="{BB962C8B-B14F-4D97-AF65-F5344CB8AC3E}">
        <p14:creationId xmlns:p14="http://schemas.microsoft.com/office/powerpoint/2010/main" val="255920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3341049"/>
            <a:ext cx="4053235" cy="35169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56722" y="-1"/>
            <a:ext cx="253528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377">
              <a:defRPr/>
            </a:pPr>
            <a:r>
              <a:rPr lang="en-GB" sz="3733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104965" y="113037"/>
            <a:ext cx="8098395" cy="645943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8766" indent="-358766" defTabSz="914377">
              <a:defRPr/>
            </a:pPr>
            <a:r>
              <a:rPr lang="en-GB" sz="32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32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32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447" y="1243423"/>
            <a:ext cx="84653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GB" sz="16000" dirty="0">
                <a:solidFill>
                  <a:srgbClr val="FFFFFF"/>
                </a:solidFill>
                <a:latin typeface="Calibri" panose="020F0502020204030204" pitchFamily="34" charset="0"/>
              </a:rPr>
              <a:t>kilowatts</a:t>
            </a:r>
          </a:p>
        </p:txBody>
      </p:sp>
    </p:spTree>
    <p:extLst>
      <p:ext uri="{BB962C8B-B14F-4D97-AF65-F5344CB8AC3E}">
        <p14:creationId xmlns:p14="http://schemas.microsoft.com/office/powerpoint/2010/main" val="107418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3341049"/>
            <a:ext cx="4053235" cy="35169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56722" y="-1"/>
            <a:ext cx="253528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377">
              <a:defRPr/>
            </a:pPr>
            <a:r>
              <a:rPr lang="en-GB" sz="3733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104965" y="113037"/>
            <a:ext cx="8098395" cy="645943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8766" indent="-358766" defTabSz="914377">
              <a:defRPr/>
            </a:pPr>
            <a:r>
              <a:rPr lang="en-GB" sz="32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32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32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447" y="1243423"/>
            <a:ext cx="84653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GB" sz="16000" dirty="0">
                <a:solidFill>
                  <a:srgbClr val="FFFFFF"/>
                </a:solidFill>
                <a:latin typeface="Calibri" panose="020F0502020204030204" pitchFamily="34" charset="0"/>
              </a:rPr>
              <a:t>useful</a:t>
            </a:r>
          </a:p>
        </p:txBody>
      </p:sp>
    </p:spTree>
    <p:extLst>
      <p:ext uri="{BB962C8B-B14F-4D97-AF65-F5344CB8AC3E}">
        <p14:creationId xmlns:p14="http://schemas.microsoft.com/office/powerpoint/2010/main" val="319827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3341049"/>
            <a:ext cx="4053235" cy="35169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56722" y="-1"/>
            <a:ext cx="253528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377">
              <a:defRPr/>
            </a:pPr>
            <a:r>
              <a:rPr lang="en-GB" sz="3733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104965" y="113037"/>
            <a:ext cx="8098395" cy="645943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8766" indent="-358766" defTabSz="914377">
              <a:defRPr/>
            </a:pPr>
            <a:r>
              <a:rPr lang="en-GB" sz="32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32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32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447" y="1243423"/>
            <a:ext cx="84653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GB" sz="16000" dirty="0">
                <a:solidFill>
                  <a:srgbClr val="FFFFFF"/>
                </a:solidFill>
                <a:latin typeface="Calibri" panose="020F0502020204030204" pitchFamily="34" charset="0"/>
              </a:rPr>
              <a:t>energy</a:t>
            </a:r>
          </a:p>
        </p:txBody>
      </p:sp>
    </p:spTree>
    <p:extLst>
      <p:ext uri="{BB962C8B-B14F-4D97-AF65-F5344CB8AC3E}">
        <p14:creationId xmlns:p14="http://schemas.microsoft.com/office/powerpoint/2010/main" val="215320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3341049"/>
            <a:ext cx="4053235" cy="35169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56722" y="-1"/>
            <a:ext cx="253528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377">
              <a:defRPr/>
            </a:pPr>
            <a:r>
              <a:rPr lang="en-GB" sz="3733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104965" y="113037"/>
            <a:ext cx="8098395" cy="645943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8766" indent="-358766" defTabSz="914377">
              <a:defRPr/>
            </a:pPr>
            <a:r>
              <a:rPr lang="en-GB" sz="32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32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32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82063" y="1302039"/>
            <a:ext cx="12192000" cy="2144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GB" sz="13333" dirty="0">
                <a:solidFill>
                  <a:srgbClr val="FFFFFF"/>
                </a:solidFill>
                <a:latin typeface="Calibri" panose="020F0502020204030204" pitchFamily="34" charset="0"/>
              </a:rPr>
              <a:t>Sankey diagram</a:t>
            </a:r>
          </a:p>
        </p:txBody>
      </p:sp>
    </p:spTree>
    <p:extLst>
      <p:ext uri="{BB962C8B-B14F-4D97-AF65-F5344CB8AC3E}">
        <p14:creationId xmlns:p14="http://schemas.microsoft.com/office/powerpoint/2010/main" val="98445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3341049"/>
            <a:ext cx="4053235" cy="35169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56722" y="-1"/>
            <a:ext cx="253528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377">
              <a:defRPr/>
            </a:pPr>
            <a:r>
              <a:rPr lang="en-GB" sz="3733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104965" y="113037"/>
            <a:ext cx="8098395" cy="645943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8766" indent="-358766" defTabSz="914377">
              <a:defRPr/>
            </a:pPr>
            <a:r>
              <a:rPr lang="en-GB" sz="32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32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32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447" y="1243423"/>
            <a:ext cx="84653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GB" sz="16000" dirty="0">
                <a:solidFill>
                  <a:srgbClr val="FFFFFF"/>
                </a:solidFill>
                <a:latin typeface="Calibri" panose="020F0502020204030204" pitchFamily="34" charset="0"/>
              </a:rPr>
              <a:t>watts</a:t>
            </a:r>
          </a:p>
        </p:txBody>
      </p:sp>
    </p:spTree>
    <p:extLst>
      <p:ext uri="{BB962C8B-B14F-4D97-AF65-F5344CB8AC3E}">
        <p14:creationId xmlns:p14="http://schemas.microsoft.com/office/powerpoint/2010/main" val="219204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3341049"/>
            <a:ext cx="4053235" cy="35169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56722" y="-1"/>
            <a:ext cx="253528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377">
              <a:defRPr/>
            </a:pPr>
            <a:r>
              <a:rPr lang="en-GB" sz="3733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104965" y="113037"/>
            <a:ext cx="8098395" cy="645943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8766" indent="-358766" defTabSz="914377">
              <a:defRPr/>
            </a:pPr>
            <a:r>
              <a:rPr lang="en-GB" sz="32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32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32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05508" y="1243423"/>
            <a:ext cx="12403016" cy="2144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GB" sz="13333" dirty="0">
                <a:solidFill>
                  <a:srgbClr val="FFFFFF"/>
                </a:solidFill>
                <a:latin typeface="Calibri" panose="020F0502020204030204" pitchFamily="34" charset="0"/>
              </a:rPr>
              <a:t>energy transfer</a:t>
            </a:r>
          </a:p>
        </p:txBody>
      </p:sp>
    </p:spTree>
    <p:extLst>
      <p:ext uri="{BB962C8B-B14F-4D97-AF65-F5344CB8AC3E}">
        <p14:creationId xmlns:p14="http://schemas.microsoft.com/office/powerpoint/2010/main" val="6945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0" y="3105843"/>
            <a:ext cx="4572000" cy="30021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377">
              <a:defRPr/>
            </a:pPr>
            <a:r>
              <a:rPr lang="en-GB" sz="1351" dirty="0">
                <a:solidFill>
                  <a:srgbClr val="000000"/>
                </a:solidFill>
                <a:latin typeface="Arial"/>
              </a:rPr>
              <a:t>https://www.youtube.com/watch?v=-zvCUmeoHpw</a:t>
            </a:r>
          </a:p>
        </p:txBody>
      </p:sp>
      <p:pic>
        <p:nvPicPr>
          <p:cNvPr id="6" name="Picture 5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0073" y="6162999"/>
            <a:ext cx="2676376" cy="695004"/>
          </a:xfrm>
          <a:prstGeom prst="rect">
            <a:avLst/>
          </a:prstGeom>
        </p:spPr>
      </p:pic>
      <p:pic>
        <p:nvPicPr>
          <p:cNvPr id="3" name="vP12inOxG88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574431" y="1"/>
            <a:ext cx="10914184" cy="613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01163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8BE68-34E7-40A4-B2DD-86F03468B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9367"/>
            <a:ext cx="10515600" cy="4967595"/>
          </a:xfrm>
        </p:spPr>
        <p:txBody>
          <a:bodyPr>
            <a:normAutofit lnSpcReduction="10000"/>
          </a:bodyPr>
          <a:lstStyle/>
          <a:p>
            <a:pPr marL="0" indent="0" fontAlgn="base">
              <a:spcBef>
                <a:spcPct val="50000"/>
              </a:spcBef>
              <a:spcAft>
                <a:spcPts val="1800"/>
              </a:spcAft>
              <a:buNone/>
              <a:defRPr/>
            </a:pPr>
            <a:r>
              <a:rPr lang="en-GB" altLang="en-US" sz="36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We can use many electrical appliances in the home </a:t>
            </a:r>
            <a:r>
              <a:rPr lang="en-GB" altLang="en-US" sz="3600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eg</a:t>
            </a:r>
            <a:r>
              <a:rPr lang="en-GB" altLang="en-US" sz="36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an electric heater for heating or an oven for _______.</a:t>
            </a:r>
          </a:p>
          <a:p>
            <a:pPr marL="0" indent="0" fontAlgn="base">
              <a:spcBef>
                <a:spcPct val="50000"/>
              </a:spcBef>
              <a:spcAft>
                <a:spcPts val="1800"/>
              </a:spcAft>
              <a:buNone/>
              <a:defRPr/>
            </a:pPr>
            <a:r>
              <a:rPr lang="en-GB" altLang="en-US" sz="36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The amount of energy transferred per second is the power of the appliance, measured in the units watts (W) or </a:t>
            </a:r>
            <a:r>
              <a:rPr lang="en-GB" altLang="en-US" sz="3600" u="sng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____</a:t>
            </a:r>
            <a:r>
              <a:rPr lang="en-GB" altLang="en-US" sz="36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watts (kW).</a:t>
            </a:r>
          </a:p>
          <a:p>
            <a:pPr marL="381000" lvl="1" indent="0" fontAlgn="base">
              <a:spcBef>
                <a:spcPct val="50000"/>
              </a:spcBef>
              <a:spcAft>
                <a:spcPts val="1800"/>
              </a:spcAft>
              <a:defRPr/>
            </a:pPr>
            <a:r>
              <a:rPr lang="en-GB" altLang="en-US" sz="36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		1 watt = 1 joule transferred every second</a:t>
            </a:r>
          </a:p>
          <a:p>
            <a:pPr marL="381000" lvl="1" indent="0" fontAlgn="base">
              <a:spcBef>
                <a:spcPct val="50000"/>
              </a:spcBef>
              <a:spcAft>
                <a:spcPts val="1800"/>
              </a:spcAft>
              <a:defRPr/>
            </a:pPr>
            <a:r>
              <a:rPr lang="en-GB" altLang="en-US" sz="36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		_____ W = 1 kW</a:t>
            </a:r>
          </a:p>
          <a:p>
            <a:pPr marL="0" indent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GB" altLang="en-US" sz="2400" dirty="0">
              <a:solidFill>
                <a:srgbClr val="000000"/>
              </a:solidFill>
              <a:latin typeface="+mj-lt"/>
            </a:endParaRPr>
          </a:p>
          <a:p>
            <a:pPr marL="0" indent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GB" altLang="en-US" sz="2400" dirty="0">
              <a:solidFill>
                <a:srgbClr val="000000"/>
              </a:solidFill>
              <a:latin typeface="+mj-lt"/>
            </a:endParaRPr>
          </a:p>
          <a:p>
            <a:pPr marL="0" indent="0">
              <a:buNone/>
            </a:pPr>
            <a:endParaRPr lang="en-GB" sz="3600" dirty="0"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5700ED7-5B65-41DB-990E-6A76AA28E5C9}"/>
              </a:ext>
            </a:extLst>
          </p:cNvPr>
          <p:cNvGrpSpPr/>
          <p:nvPr/>
        </p:nvGrpSpPr>
        <p:grpSpPr>
          <a:xfrm>
            <a:off x="7475764" y="351069"/>
            <a:ext cx="4716236" cy="659938"/>
            <a:chOff x="-1" y="411506"/>
            <a:chExt cx="4716236" cy="65993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6B276A1-6EA2-48BF-B2AD-087441861C48}"/>
                </a:ext>
              </a:extLst>
            </p:cNvPr>
            <p:cNvSpPr txBox="1"/>
            <p:nvPr/>
          </p:nvSpPr>
          <p:spPr>
            <a:xfrm>
              <a:off x="-1" y="411506"/>
              <a:ext cx="4716236" cy="6599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>
                  <a:solidFill>
                    <a:schemeClr val="bg1"/>
                  </a:solidFill>
                </a:rPr>
                <a:t>Copy &amp; Complete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9EA3539-5595-41C9-A3B4-82EB42B84B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703" y="426441"/>
              <a:ext cx="648631" cy="628716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DB8D4CB-4D7F-46E8-AF23-570560FAFD53}"/>
              </a:ext>
            </a:extLst>
          </p:cNvPr>
          <p:cNvSpPr txBox="1"/>
          <p:nvPr/>
        </p:nvSpPr>
        <p:spPr>
          <a:xfrm>
            <a:off x="8797979" y="1553120"/>
            <a:ext cx="2233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9242"/>
                </a:solidFill>
              </a:rPr>
              <a:t>cooking</a:t>
            </a:r>
            <a:endParaRPr lang="en-GB" sz="2000" b="1" dirty="0">
              <a:solidFill>
                <a:srgbClr val="00924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CC1FA3-AABE-4DEE-908F-0D68BDBFA2E1}"/>
              </a:ext>
            </a:extLst>
          </p:cNvPr>
          <p:cNvSpPr txBox="1"/>
          <p:nvPr/>
        </p:nvSpPr>
        <p:spPr>
          <a:xfrm>
            <a:off x="1936387" y="3368802"/>
            <a:ext cx="1512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9242"/>
                </a:solidFill>
              </a:rPr>
              <a:t>kilo</a:t>
            </a:r>
            <a:endParaRPr lang="en-GB" sz="2000" b="1" dirty="0">
              <a:solidFill>
                <a:srgbClr val="00924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E843BF-E728-4026-B4BF-55AB1DD6F0E8}"/>
              </a:ext>
            </a:extLst>
          </p:cNvPr>
          <p:cNvSpPr txBox="1"/>
          <p:nvPr/>
        </p:nvSpPr>
        <p:spPr>
          <a:xfrm>
            <a:off x="2456551" y="5122832"/>
            <a:ext cx="1512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009242"/>
                </a:solidFill>
              </a:rPr>
              <a:t>1000</a:t>
            </a:r>
            <a:endParaRPr lang="en-GB" sz="2800" b="1" dirty="0">
              <a:solidFill>
                <a:srgbClr val="0092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59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9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062701"/>
              </p:ext>
            </p:extLst>
          </p:nvPr>
        </p:nvGraphicFramePr>
        <p:xfrm>
          <a:off x="391063" y="202012"/>
          <a:ext cx="11409873" cy="5860194"/>
        </p:xfrm>
        <a:graphic>
          <a:graphicData uri="http://schemas.openxmlformats.org/drawingml/2006/table">
            <a:tbl>
              <a:tblPr/>
              <a:tblGrid>
                <a:gridCol w="4094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9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857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39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Appliance</a:t>
                      </a:r>
                    </a:p>
                  </a:txBody>
                  <a:tcPr marL="90003" marR="90003" marT="46799" marB="46799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Power rating</a:t>
                      </a:r>
                    </a:p>
                  </a:txBody>
                  <a:tcPr marL="90003" marR="90003" marT="46799" marB="4679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Transfers energy by…</a:t>
                      </a:r>
                    </a:p>
                  </a:txBody>
                  <a:tcPr marL="90003" marR="90003" marT="46799" marB="4679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62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Kettle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Toaster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Drill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Phone / tablet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 filament bulb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 saving bulb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Electric shower</a:t>
                      </a:r>
                    </a:p>
                  </a:txBody>
                  <a:tcPr marL="90003" marR="90003" marT="46799" marB="46799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0003" marR="90003" marT="46799" marB="4679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0003" marR="90003" marT="46799" marB="4679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377084" y="3132109"/>
            <a:ext cx="3099388" cy="25545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+mj-lt"/>
              </a:rPr>
              <a:t>Options: heating, sound, light, forces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30616" y="6202232"/>
            <a:ext cx="2317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+mj-lt"/>
              </a:rPr>
              <a:t>W or kW?</a:t>
            </a:r>
          </a:p>
        </p:txBody>
      </p:sp>
    </p:spTree>
    <p:extLst>
      <p:ext uri="{BB962C8B-B14F-4D97-AF65-F5344CB8AC3E}">
        <p14:creationId xmlns:p14="http://schemas.microsoft.com/office/powerpoint/2010/main" val="3069349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Buy Cookworks 2 Slice Toaster - Brushed Stainless Steel | Toasters | Argos">
            <a:extLst>
              <a:ext uri="{FF2B5EF4-FFF2-40B4-BE49-F238E27FC236}">
                <a16:creationId xmlns:a16="http://schemas.microsoft.com/office/drawing/2014/main" id="{236F38F3-CEA3-4735-BDCC-A950F9B3D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78" y="5288636"/>
            <a:ext cx="2711376" cy="159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ulti-Temp Jug Kettle - Vintage Rose | CPK17PIU | Cuisinart">
            <a:extLst>
              <a:ext uri="{FF2B5EF4-FFF2-40B4-BE49-F238E27FC236}">
                <a16:creationId xmlns:a16="http://schemas.microsoft.com/office/drawing/2014/main" id="{80F973BA-2AAA-44A1-9CDA-020803188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420" y="2545334"/>
            <a:ext cx="1701300" cy="170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500+ Mobile Phone Pictures [HD] | Download Free Images on Unsplash">
            <a:extLst>
              <a:ext uri="{FF2B5EF4-FFF2-40B4-BE49-F238E27FC236}">
                <a16:creationId xmlns:a16="http://schemas.microsoft.com/office/drawing/2014/main" id="{BADBC729-C690-47FF-997F-506E5F70F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595" y="4682600"/>
            <a:ext cx="2969913" cy="202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32" t="13120" r="40242" b="13902"/>
          <a:stretch>
            <a:fillRect/>
          </a:stretch>
        </p:blipFill>
        <p:spPr bwMode="auto">
          <a:xfrm rot="1039074">
            <a:off x="3997102" y="177390"/>
            <a:ext cx="78422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86637">
            <a:off x="3832378" y="2368791"/>
            <a:ext cx="140017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4" name="Picture 4" descr="widescreen_tv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16" y="134939"/>
            <a:ext cx="2663825" cy="265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5" name="Picture 5" descr="PDE001-Power-Drill-Hero_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934" y="3746122"/>
            <a:ext cx="2051051" cy="163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6" name="Picture 6" descr="resize?sq=160&amp;uid=11496948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68608">
            <a:off x="5713013" y="4334663"/>
            <a:ext cx="1944687" cy="194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7" name="Picture 7" descr="Instantanteous_Electric_Show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4494" y="3742438"/>
            <a:ext cx="2636837" cy="2636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119063" y="2764006"/>
            <a:ext cx="32400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3200" dirty="0">
                <a:latin typeface="Arial" panose="020B0604020202020204" pitchFamily="34" charset="0"/>
              </a:rPr>
              <a:t>200 W</a:t>
            </a:r>
            <a:endParaRPr lang="en-US" altLang="en-US" sz="3200" dirty="0">
              <a:latin typeface="Arial" panose="020B0604020202020204" pitchFamily="34" charset="0"/>
            </a:endParaRPr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1218484" y="3410541"/>
            <a:ext cx="32400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3200" dirty="0">
                <a:latin typeface="Arial" panose="020B0604020202020204" pitchFamily="34" charset="0"/>
              </a:rPr>
              <a:t>400 W</a:t>
            </a:r>
            <a:endParaRPr lang="en-US" altLang="en-US" sz="3200" dirty="0">
              <a:latin typeface="Arial" panose="020B0604020202020204" pitchFamily="34" charset="0"/>
            </a:endParaRPr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4992287" y="6134889"/>
            <a:ext cx="33829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3200">
                <a:latin typeface="Arial" panose="020B0604020202020204" pitchFamily="34" charset="0"/>
              </a:rPr>
              <a:t>1000 W</a:t>
            </a:r>
            <a:endParaRPr lang="en-US" altLang="en-US" sz="3200">
              <a:latin typeface="Arial" panose="020B0604020202020204" pitchFamily="34" charset="0"/>
            </a:endParaRPr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8705179" y="5918439"/>
            <a:ext cx="36718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3200" dirty="0">
                <a:latin typeface="Arial" panose="020B0604020202020204" pitchFamily="34" charset="0"/>
              </a:rPr>
              <a:t>8000 W</a:t>
            </a:r>
            <a:endParaRPr lang="en-US" altLang="en-US" sz="3200" dirty="0">
              <a:latin typeface="Arial" panose="020B0604020202020204" pitchFamily="34" charset="0"/>
            </a:endParaRPr>
          </a:p>
        </p:txBody>
      </p:sp>
      <p:sp>
        <p:nvSpPr>
          <p:cNvPr id="40973" name="Text Box 13"/>
          <p:cNvSpPr txBox="1">
            <a:spLocks noChangeArrowheads="1"/>
          </p:cNvSpPr>
          <p:nvPr/>
        </p:nvSpPr>
        <p:spPr bwMode="auto">
          <a:xfrm>
            <a:off x="3359151" y="3933826"/>
            <a:ext cx="32400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3200" dirty="0">
                <a:latin typeface="Arial" panose="020B0604020202020204" pitchFamily="34" charset="0"/>
              </a:rPr>
              <a:t>60 W</a:t>
            </a:r>
            <a:endParaRPr lang="en-US" altLang="en-US" sz="3200" dirty="0">
              <a:latin typeface="Arial" panose="020B0604020202020204" pitchFamily="34" charset="0"/>
            </a:endParaRPr>
          </a:p>
        </p:txBody>
      </p:sp>
      <p:sp>
        <p:nvSpPr>
          <p:cNvPr id="40974" name="Text Box 14"/>
          <p:cNvSpPr txBox="1">
            <a:spLocks noChangeArrowheads="1"/>
          </p:cNvSpPr>
          <p:nvPr/>
        </p:nvSpPr>
        <p:spPr bwMode="auto">
          <a:xfrm>
            <a:off x="3605631" y="1275077"/>
            <a:ext cx="32400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3200" dirty="0">
                <a:latin typeface="Arial" panose="020B0604020202020204" pitchFamily="34" charset="0"/>
              </a:rPr>
              <a:t>11 W</a:t>
            </a:r>
            <a:endParaRPr lang="en-US" altLang="en-US" sz="3200" dirty="0">
              <a:latin typeface="Arial" panose="020B0604020202020204" pitchFamily="34" charset="0"/>
            </a:endParaRPr>
          </a:p>
        </p:txBody>
      </p:sp>
      <p:sp>
        <p:nvSpPr>
          <p:cNvPr id="16" name="AutoShape 4">
            <a:extLst>
              <a:ext uri="{FF2B5EF4-FFF2-40B4-BE49-F238E27FC236}">
                <a16:creationId xmlns:a16="http://schemas.microsoft.com/office/drawing/2014/main" id="{D52A9E11-E540-8A4D-9492-81D1E06A3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530" y="236901"/>
            <a:ext cx="6147927" cy="1503967"/>
          </a:xfrm>
          <a:prstGeom prst="roundRect">
            <a:avLst>
              <a:gd name="adj" fmla="val 0"/>
            </a:avLst>
          </a:prstGeom>
          <a:solidFill>
            <a:schemeClr val="accent1">
              <a:lumMod val="40000"/>
              <a:lumOff val="60000"/>
            </a:schemeClr>
          </a:solidFill>
          <a:ln w="25400">
            <a:noFill/>
            <a:round/>
            <a:headEnd/>
            <a:tailEnd/>
          </a:ln>
          <a:effectLst/>
          <a:extLst/>
        </p:spPr>
        <p:txBody>
          <a:bodyPr/>
          <a:lstStyle>
            <a:lvl1pPr marL="352425" indent="-352425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buFont typeface="Wingdings 2" panose="05020102010507070707" pitchFamily="18" charset="2"/>
              <a:buChar char="!"/>
            </a:pPr>
            <a:r>
              <a:rPr lang="en-GB" altLang="en-US" sz="2667" dirty="0">
                <a:latin typeface="+mj-lt"/>
                <a:cs typeface="Arial" panose="020B0604020202020204" pitchFamily="34" charset="0"/>
              </a:rPr>
              <a:t>Write down these appliances down your page in order of power rating.</a:t>
            </a:r>
          </a:p>
          <a:p>
            <a:pPr>
              <a:buFont typeface="Wingdings 2" panose="05020102010507070707" pitchFamily="18" charset="2"/>
              <a:buChar char="!"/>
            </a:pPr>
            <a:r>
              <a:rPr lang="en-GB" altLang="en-US" sz="2667" dirty="0">
                <a:latin typeface="+mj-lt"/>
                <a:cs typeface="Arial" panose="020B0604020202020204" pitchFamily="34" charset="0"/>
              </a:rPr>
              <a:t>Add the energy transfer.</a:t>
            </a:r>
          </a:p>
        </p:txBody>
      </p:sp>
      <p:sp>
        <p:nvSpPr>
          <p:cNvPr id="17" name="AutoShape 18">
            <a:extLst>
              <a:ext uri="{FF2B5EF4-FFF2-40B4-BE49-F238E27FC236}">
                <a16:creationId xmlns:a16="http://schemas.microsoft.com/office/drawing/2014/main" id="{C0D0CF30-D0B9-254A-8386-72FD53BC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2313" y="1328897"/>
            <a:ext cx="4496144" cy="2088233"/>
          </a:xfrm>
          <a:prstGeom prst="cloudCallout">
            <a:avLst>
              <a:gd name="adj1" fmla="val -72121"/>
              <a:gd name="adj2" fmla="val 8109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32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are the lightbulbs different?</a:t>
            </a:r>
          </a:p>
        </p:txBody>
      </p:sp>
      <p:sp>
        <p:nvSpPr>
          <p:cNvPr id="18" name="Text Box 13">
            <a:extLst>
              <a:ext uri="{FF2B5EF4-FFF2-40B4-BE49-F238E27FC236}">
                <a16:creationId xmlns:a16="http://schemas.microsoft.com/office/drawing/2014/main" id="{E3A8520E-8BDF-4B5C-87C7-F15F7C256E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2744" y="6362049"/>
            <a:ext cx="32400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3200" dirty="0">
                <a:latin typeface="Arial" panose="020B0604020202020204" pitchFamily="34" charset="0"/>
              </a:rPr>
              <a:t>10 W</a:t>
            </a:r>
            <a:endParaRPr lang="en-US" altLang="en-US" sz="3200" dirty="0">
              <a:latin typeface="Arial" panose="020B0604020202020204" pitchFamily="34" charset="0"/>
            </a:endParaRPr>
          </a:p>
        </p:txBody>
      </p:sp>
      <p:sp>
        <p:nvSpPr>
          <p:cNvPr id="19" name="Text Box 13">
            <a:extLst>
              <a:ext uri="{FF2B5EF4-FFF2-40B4-BE49-F238E27FC236}">
                <a16:creationId xmlns:a16="http://schemas.microsoft.com/office/drawing/2014/main" id="{A98A5B7F-4E6A-44B0-9E48-227D705805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686" y="3742438"/>
            <a:ext cx="32400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3200" dirty="0">
                <a:latin typeface="Arial" panose="020B0604020202020204" pitchFamily="34" charset="0"/>
              </a:rPr>
              <a:t>1000 W</a:t>
            </a:r>
            <a:endParaRPr lang="en-US" altLang="en-US" sz="3200" dirty="0">
              <a:latin typeface="Arial" panose="020B0604020202020204" pitchFamily="34" charset="0"/>
            </a:endParaRPr>
          </a:p>
        </p:txBody>
      </p:sp>
      <p:sp>
        <p:nvSpPr>
          <p:cNvPr id="21" name="Text Box 9">
            <a:extLst>
              <a:ext uri="{FF2B5EF4-FFF2-40B4-BE49-F238E27FC236}">
                <a16:creationId xmlns:a16="http://schemas.microsoft.com/office/drawing/2014/main" id="{1C8BD45B-2863-40AF-A4F8-3AC041ED4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38767" y="5060857"/>
            <a:ext cx="32400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3200" dirty="0">
                <a:latin typeface="Arial" panose="020B0604020202020204" pitchFamily="34" charset="0"/>
              </a:rPr>
              <a:t>900 W</a:t>
            </a:r>
            <a:endParaRPr lang="en-US" altLang="en-US" sz="3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77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9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462323"/>
              </p:ext>
            </p:extLst>
          </p:nvPr>
        </p:nvGraphicFramePr>
        <p:xfrm>
          <a:off x="391063" y="202012"/>
          <a:ext cx="11409873" cy="5860194"/>
        </p:xfrm>
        <a:graphic>
          <a:graphicData uri="http://schemas.openxmlformats.org/drawingml/2006/table">
            <a:tbl>
              <a:tblPr/>
              <a:tblGrid>
                <a:gridCol w="4094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9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857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39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Appliance</a:t>
                      </a:r>
                    </a:p>
                  </a:txBody>
                  <a:tcPr marL="90003" marR="90003" marT="46799" marB="46799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Power rating</a:t>
                      </a:r>
                    </a:p>
                  </a:txBody>
                  <a:tcPr marL="90003" marR="90003" marT="46799" marB="4679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Transfers energy by…</a:t>
                      </a:r>
                    </a:p>
                  </a:txBody>
                  <a:tcPr marL="90003" marR="90003" marT="46799" marB="4679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62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Kettle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Toaster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Drill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Phone / tablet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 filament bulb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 saving bulb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Electric shower</a:t>
                      </a:r>
                    </a:p>
                  </a:txBody>
                  <a:tcPr marL="90003" marR="90003" marT="46799" marB="46799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0003" marR="90003" marT="46799" marB="4679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0003" marR="90003" marT="46799" marB="4679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377084" y="3132109"/>
            <a:ext cx="3099388" cy="25545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+mj-lt"/>
              </a:rPr>
              <a:t>Options: heating, sound, light, forces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30616" y="6202232"/>
            <a:ext cx="2317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+mj-lt"/>
              </a:rPr>
              <a:t>W or kW?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D0B553-4051-45E3-BB5B-FD07789449F3}"/>
              </a:ext>
            </a:extLst>
          </p:cNvPr>
          <p:cNvSpPr txBox="1"/>
          <p:nvPr/>
        </p:nvSpPr>
        <p:spPr>
          <a:xfrm>
            <a:off x="5177539" y="809268"/>
            <a:ext cx="1223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1000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548737-B35B-4D8F-B58C-E70C7AF23B5A}"/>
              </a:ext>
            </a:extLst>
          </p:cNvPr>
          <p:cNvSpPr txBox="1"/>
          <p:nvPr/>
        </p:nvSpPr>
        <p:spPr>
          <a:xfrm>
            <a:off x="5307383" y="1517154"/>
            <a:ext cx="9637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900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31A9EA-C2D0-4A63-8FD3-FCCDCD12F4E2}"/>
              </a:ext>
            </a:extLst>
          </p:cNvPr>
          <p:cNvSpPr txBox="1"/>
          <p:nvPr/>
        </p:nvSpPr>
        <p:spPr>
          <a:xfrm>
            <a:off x="5307383" y="2357120"/>
            <a:ext cx="9637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400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A05042-F3B5-4EA5-9D13-4C899A31B426}"/>
              </a:ext>
            </a:extLst>
          </p:cNvPr>
          <p:cNvSpPr txBox="1"/>
          <p:nvPr/>
        </p:nvSpPr>
        <p:spPr>
          <a:xfrm>
            <a:off x="5386040" y="3132109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C2B94D-8F05-435C-9628-4C4371C429D4}"/>
              </a:ext>
            </a:extLst>
          </p:cNvPr>
          <p:cNvSpPr txBox="1"/>
          <p:nvPr/>
        </p:nvSpPr>
        <p:spPr>
          <a:xfrm>
            <a:off x="5384168" y="3907098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60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1ADC55-C88F-4CE9-8917-9A0E7A55458D}"/>
              </a:ext>
            </a:extLst>
          </p:cNvPr>
          <p:cNvSpPr txBox="1"/>
          <p:nvPr/>
        </p:nvSpPr>
        <p:spPr>
          <a:xfrm>
            <a:off x="5307383" y="4614984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11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783F1D-8E17-4A06-B1D1-082796180610}"/>
              </a:ext>
            </a:extLst>
          </p:cNvPr>
          <p:cNvSpPr txBox="1"/>
          <p:nvPr/>
        </p:nvSpPr>
        <p:spPr>
          <a:xfrm>
            <a:off x="5307382" y="5411039"/>
            <a:ext cx="1223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8000</a:t>
            </a:r>
          </a:p>
        </p:txBody>
      </p:sp>
    </p:spTree>
    <p:extLst>
      <p:ext uri="{BB962C8B-B14F-4D97-AF65-F5344CB8AC3E}">
        <p14:creationId xmlns:p14="http://schemas.microsoft.com/office/powerpoint/2010/main" val="309307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93cL_zDVIM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0" y="0"/>
            <a:ext cx="9168341" cy="5157192"/>
          </a:xfrm>
          <a:prstGeom prst="rect">
            <a:avLst/>
          </a:prstGeom>
        </p:spPr>
      </p:pic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1775520" y="5373216"/>
            <a:ext cx="6624736" cy="648072"/>
          </a:xfrm>
          <a:prstGeom prst="roundRect">
            <a:avLst>
              <a:gd name="adj" fmla="val 1891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  <a:extLst/>
        </p:spPr>
        <p:txBody>
          <a:bodyPr/>
          <a:lstStyle>
            <a:lvl1pPr marL="352425" indent="-352425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352417" indent="-35241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2800" b="1" dirty="0">
                <a:solidFill>
                  <a:srgbClr val="FFFFFF"/>
                </a:solidFill>
                <a:latin typeface="Arial" panose="020B0604020202020204" pitchFamily="34" charset="0"/>
                <a:sym typeface="Wingdings 2" panose="05020102010507070707" pitchFamily="18" charset="2"/>
              </a:rPr>
              <a:t></a:t>
            </a:r>
            <a:r>
              <a:rPr lang="en-GB" altLang="en-US" sz="2800" dirty="0">
                <a:solidFill>
                  <a:srgbClr val="FFFFFF"/>
                </a:solidFill>
                <a:latin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GB" altLang="en-US" sz="2800" dirty="0">
                <a:solidFill>
                  <a:srgbClr val="FFFFFF"/>
                </a:solidFill>
                <a:latin typeface="Arial" panose="020B0604020202020204" pitchFamily="34" charset="0"/>
              </a:rPr>
              <a:t>Add the power shower to your table.</a:t>
            </a:r>
          </a:p>
        </p:txBody>
      </p:sp>
    </p:spTree>
    <p:extLst>
      <p:ext uri="{BB962C8B-B14F-4D97-AF65-F5344CB8AC3E}">
        <p14:creationId xmlns:p14="http://schemas.microsoft.com/office/powerpoint/2010/main" val="3288139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5353" y="597812"/>
            <a:ext cx="11072884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 defTabSz="914377">
              <a:buFontTx/>
              <a:buAutoNum type="arabicPeriod"/>
              <a:defRPr/>
            </a:pPr>
            <a:r>
              <a:rPr lang="en-GB" sz="3200" dirty="0">
                <a:solidFill>
                  <a:srgbClr val="000000"/>
                </a:solidFill>
                <a:latin typeface="+mj-lt"/>
              </a:rPr>
              <a:t>a) Which appliance transfers the most energy per second?</a:t>
            </a:r>
          </a:p>
          <a:p>
            <a:pPr marL="457189" indent="-457189" defTabSz="914377">
              <a:buFontTx/>
              <a:buAutoNum type="arabicPeriod"/>
              <a:defRPr/>
            </a:pPr>
            <a:endParaRPr lang="en-GB" sz="3200" dirty="0">
              <a:solidFill>
                <a:srgbClr val="000000"/>
              </a:solidFill>
              <a:latin typeface="+mj-lt"/>
            </a:endParaRPr>
          </a:p>
          <a:p>
            <a:pPr marL="457189" indent="-457189" defTabSz="914377">
              <a:buFontTx/>
              <a:buAutoNum type="arabicPeriod"/>
              <a:defRPr/>
            </a:pPr>
            <a:endParaRPr lang="en-GB" sz="3200" dirty="0">
              <a:solidFill>
                <a:srgbClr val="000000"/>
              </a:solidFill>
              <a:latin typeface="+mj-lt"/>
            </a:endParaRPr>
          </a:p>
          <a:p>
            <a:pPr marL="482588" indent="-482588" defTabSz="914377">
              <a:defRPr/>
            </a:pPr>
            <a:r>
              <a:rPr lang="en-GB" sz="3200" dirty="0">
                <a:solidFill>
                  <a:srgbClr val="000000"/>
                </a:solidFill>
                <a:latin typeface="+mj-lt"/>
              </a:rPr>
              <a:t>	b) Why do you think this is?</a:t>
            </a:r>
          </a:p>
          <a:p>
            <a:pPr marL="482588" indent="-482588" defTabSz="914377">
              <a:defRPr/>
            </a:pPr>
            <a:endParaRPr lang="en-GB" sz="3200" dirty="0">
              <a:solidFill>
                <a:srgbClr val="000000"/>
              </a:solidFill>
              <a:latin typeface="+mj-lt"/>
            </a:endParaRPr>
          </a:p>
          <a:p>
            <a:pPr marL="482588" indent="-482588" defTabSz="914377">
              <a:defRPr/>
            </a:pPr>
            <a:endParaRPr lang="en-GB" sz="3200" dirty="0">
              <a:solidFill>
                <a:srgbClr val="000000"/>
              </a:solidFill>
              <a:latin typeface="+mj-lt"/>
            </a:endParaRPr>
          </a:p>
          <a:p>
            <a:pPr marL="482588" indent="-482588" defTabSz="914377">
              <a:defRPr/>
            </a:pPr>
            <a:r>
              <a:rPr lang="en-GB" sz="3200" dirty="0">
                <a:solidFill>
                  <a:srgbClr val="000000"/>
                </a:solidFill>
                <a:latin typeface="+mj-lt"/>
              </a:rPr>
              <a:t>2.	What do you notice about the appliances with the highest power ratings?</a:t>
            </a:r>
          </a:p>
          <a:p>
            <a:pPr marL="457189" indent="-457189" defTabSz="914377">
              <a:buFontTx/>
              <a:buAutoNum type="arabicPeriod"/>
              <a:defRPr/>
            </a:pPr>
            <a:endParaRPr lang="en-GB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4046" y="1379416"/>
            <a:ext cx="4220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9242"/>
                </a:solidFill>
                <a:latin typeface="+mj-lt"/>
              </a:rPr>
              <a:t>The electric shower.</a:t>
            </a:r>
            <a:endParaRPr lang="en-GB" sz="1600" b="1" dirty="0">
              <a:solidFill>
                <a:srgbClr val="009242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4046" y="2745795"/>
            <a:ext cx="939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9242"/>
                </a:solidFill>
                <a:latin typeface="+mj-lt"/>
              </a:rPr>
              <a:t>It has to heat a lot of water very quicker.</a:t>
            </a:r>
            <a:endParaRPr lang="en-GB" sz="1600" b="1" dirty="0">
              <a:solidFill>
                <a:srgbClr val="009242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4046" y="4906684"/>
            <a:ext cx="939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9242"/>
                </a:solidFill>
                <a:latin typeface="+mj-lt"/>
              </a:rPr>
              <a:t>They all transfer energy by heating.</a:t>
            </a:r>
            <a:endParaRPr lang="en-GB" sz="1600" b="1" dirty="0">
              <a:solidFill>
                <a:srgbClr val="00924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1689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ustom 1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A2E0C50-032A-4108-941E-C94F10BC8C3D}" vid="{A5BB104C-D095-454D-AE15-DF170669E57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5BDED5D8F65547B3DEAB243A920A54" ma:contentTypeVersion="13" ma:contentTypeDescription="Create a new document." ma:contentTypeScope="" ma:versionID="3533871b204e0c38ba7cd6a94589e673">
  <xsd:schema xmlns:xsd="http://www.w3.org/2001/XMLSchema" xmlns:xs="http://www.w3.org/2001/XMLSchema" xmlns:p="http://schemas.microsoft.com/office/2006/metadata/properties" xmlns:ns3="caa02d93-d17b-4249-a0c5-afeca33be5b7" xmlns:ns4="b496163d-89a1-4d48-9d31-68cb6b4034b6" targetNamespace="http://schemas.microsoft.com/office/2006/metadata/properties" ma:root="true" ma:fieldsID="170aa816f38de3316155cc5a1cf245dd" ns3:_="" ns4:_="">
    <xsd:import namespace="caa02d93-d17b-4249-a0c5-afeca33be5b7"/>
    <xsd:import namespace="b496163d-89a1-4d48-9d31-68cb6b4034b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a02d93-d17b-4249-a0c5-afeca33be5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96163d-89a1-4d48-9d31-68cb6b4034b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BB4D8C3-59A7-4790-BEFC-E3927F94599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F627CF-520A-401A-84CD-36E1C9DF11A5}">
  <ds:schemaRefs>
    <ds:schemaRef ds:uri="http://purl.org/dc/dcmitype/"/>
    <ds:schemaRef ds:uri="http://schemas.microsoft.com/office/2006/documentManagement/types"/>
    <ds:schemaRef ds:uri="http://purl.org/dc/terms/"/>
    <ds:schemaRef ds:uri="http://schemas.microsoft.com/office/2006/metadata/properties"/>
    <ds:schemaRef ds:uri="caa02d93-d17b-4249-a0c5-afeca33be5b7"/>
    <ds:schemaRef ds:uri="http://schemas.openxmlformats.org/package/2006/metadata/core-properties"/>
    <ds:schemaRef ds:uri="http://schemas.microsoft.com/office/infopath/2007/PartnerControls"/>
    <ds:schemaRef ds:uri="b496163d-89a1-4d48-9d31-68cb6b4034b6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0B08480D-5AFD-4F4B-A8FE-BF69029C6B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a02d93-d17b-4249-a0c5-afeca33be5b7"/>
    <ds:schemaRef ds:uri="b496163d-89a1-4d48-9d31-68cb6b4034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Lesson Template</Template>
  <TotalTime>950</TotalTime>
  <Words>581</Words>
  <Application>Microsoft Office PowerPoint</Application>
  <PresentationFormat>Widescreen</PresentationFormat>
  <Paragraphs>121</Paragraphs>
  <Slides>27</Slides>
  <Notes>5</Notes>
  <HiddenSlides>1</HiddenSlides>
  <MMClips>4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Book Antiqua</vt:lpstr>
      <vt:lpstr>Calibri</vt:lpstr>
      <vt:lpstr>Calibri Light</vt:lpstr>
      <vt:lpstr>Cambria Math</vt:lpstr>
      <vt:lpstr>Comic Sans MS</vt:lpstr>
      <vt:lpstr>Webdings</vt:lpstr>
      <vt:lpstr>Wingdings</vt:lpstr>
      <vt:lpstr>Wingdings 2</vt:lpstr>
      <vt:lpstr>Office Theme</vt:lpstr>
      <vt:lpstr>8Kd Power and Efficiency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 Callanan</dc:creator>
  <cp:lastModifiedBy>D Callanan</cp:lastModifiedBy>
  <cp:revision>15</cp:revision>
  <cp:lastPrinted>2022-03-21T09:28:27Z</cp:lastPrinted>
  <dcterms:created xsi:type="dcterms:W3CDTF">2022-01-31T16:15:21Z</dcterms:created>
  <dcterms:modified xsi:type="dcterms:W3CDTF">2022-07-13T14:04:34Z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0x010100D85BDED5D8F65547B3DEAB243A920A54</vt:lpwstr>
  </property>
</Properties>
</file>