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71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00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87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99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2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64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86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91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3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7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807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2C754-133D-4BCE-B92D-130732A19F1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B1BA9-D2A0-4673-92A5-B503E1DA2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3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09CAF06-7D6C-4004-8025-3103B3E20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899660" cy="33614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740D2E-4920-4ED0-B38C-32B71C82A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342" y="0"/>
            <a:ext cx="4899660" cy="33614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26E3D2-B236-4607-8ADE-D5C779419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3496553"/>
            <a:ext cx="4899660" cy="33614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64202D-041F-4621-8204-3DB525303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340" y="3496552"/>
            <a:ext cx="4899660" cy="336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23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2020-11-16T09:22:52Z</dcterms:created>
  <dcterms:modified xsi:type="dcterms:W3CDTF">2020-11-16T09:24:41Z</dcterms:modified>
</cp:coreProperties>
</file>