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E16999-D473-A5D6-1B81-9545A435138D}" v="1" dt="2020-10-19T09:09:08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0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7D8CF-9768-4E2F-A924-E99120D7A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65B7A-B524-4FA0-8FFD-7F31C7CBBB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CC837-76B2-44E9-9A31-555AEAFC3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494D0-85E5-4BBF-BA02-62429C296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CA143-2F0E-4F95-95C4-ABC23B6E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54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CD2E-34BE-416C-A8E0-D62D1B9B6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C10F4-68E5-4A2C-B267-7C7494F8EC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6612C-69C0-4DC4-AAD7-62E184B54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10CE-0634-40F3-B522-CB12E120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42A34-60B3-48B6-93DD-D9C01075E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02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C04AC0-5512-4042-AF00-D154CE47B6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4FBC8-A67A-421A-9DBD-BE1CB046DF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A73C1-A975-484D-9FBE-A6D4865B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6730-0DDE-49A9-B8B9-5EBB62BC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3F718-ABA2-4CC8-AD0E-68A6198BF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34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2E3D1-5FB4-4869-A387-83CF7718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AD951-220A-4056-B24C-0DF5C405D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406B2-8D21-46D9-A7C6-6F3C7FD46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C76B7-6F73-48C2-9D91-F9FC01C69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232CF-D5AC-4C16-BF9C-F2573836C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075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41ED8-C6C0-469B-9343-8AD75B33D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D710C-8374-4E10-BABE-573F0B9A6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924B2-BE95-48D7-846B-DF33012D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04474-B120-43AB-8059-1BF0D8AE1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6A325-6C3C-4F18-931D-BAC2150A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58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3E3AF-2093-46EF-A69A-615E67F2A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0B130-E441-45D2-873D-6E42EBDE6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3EEE6F-3571-4BB7-AB19-BAF770707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2505A-2B8E-4BA6-A82B-59B449F49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4A734-DB95-42ED-B149-136CFC9FB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0DE19-F665-424B-8F92-CF1E59D7A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84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A345-5B0C-454D-A8AD-43FBD0C1D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ACF6-8996-4EDF-8FC8-0B1B12FDB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412C85-6B35-4BA2-A1C7-9DA839F7EA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32679-BF6A-4382-B9CA-204667ADB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1535A7-9B60-49AF-8E46-4EF0DA777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B6A36E3-A161-4F23-98C0-260C37AA2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4CFAE3-D3E9-4677-A5C3-D5C82A2D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F20DB8-5FF3-41B4-B2C8-9384C9AD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6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EC1E5-F0AA-452D-9C25-55C3F3ADE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A43029-343D-458F-A8A0-31346263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AA8D0-A90E-4678-9B4A-91D2BC1C1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C5A50-8F8C-4172-9D07-4ADFA2C4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053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C03972-5620-41F3-A591-CEA0ADD33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0B41F-F5BF-47AA-8D23-F1C74AE84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FC7B69-63FC-43A5-87F5-7744AE0C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16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A0F6D-D52C-4AD4-A5BA-3D4B706EC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886C5-6891-45AB-A7B1-D326F240B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A2A0E6-A563-4639-A679-3A8A6383F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B42226-3B38-4422-959D-87588C10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DD7BFF-0B1D-481E-8252-2767D778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AE046-488B-4D1A-AC87-39FAA782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33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17849-37D2-4C53-970D-FDA108229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33741C-7322-491B-9B0D-9F630C6B5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CF77B-BE99-4C89-AB7C-85B6E8137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2585A-2526-4C5E-A583-FCA306C0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683CB-6F02-4169-921D-351E4A18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9349B-8BA1-4C3E-8251-53FBE10E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6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6E05AD-5C9D-4780-A584-0028816D2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3BC2F-0272-4794-88FD-BC3001479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956F41-9D8C-45EF-8A75-1F5139BFE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B68D9-20F6-40A8-9BFD-4A20CF5F9EA8}" type="datetimeFigureOut">
              <a:rPr lang="en-GB" smtClean="0"/>
              <a:t>21/10/2020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B2968-92FE-4D44-8788-65D11512DF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DEB6F-FBAA-40E6-9144-11428FEC1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6B526-4077-46F4-863E-64A4A42F35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24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Rectangle 72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1" name="Rectangle 74">
            <a:extLst>
              <a:ext uri="{FF2B5EF4-FFF2-40B4-BE49-F238E27FC236}">
                <a16:creationId xmlns:a16="http://schemas.microsoft.com/office/drawing/2014/main" id="{B28EC6A1-D299-4AFF-AD16-9ADC9A31F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2" name="Rectangle 76">
            <a:extLst>
              <a:ext uri="{FF2B5EF4-FFF2-40B4-BE49-F238E27FC236}">
                <a16:creationId xmlns:a16="http://schemas.microsoft.com/office/drawing/2014/main" id="{285EE6CD-C61E-4F22-9787-1ADF1D3EB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365232" y="699896"/>
            <a:ext cx="826767" cy="5410328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AFF2BD12-BAA1-404F-A5D2-859F1D58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741363"/>
            <a:ext cx="6175375" cy="457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A80CA7-C276-4C53-96C1-B2D3A79BDBB3}"/>
              </a:ext>
            </a:extLst>
          </p:cNvPr>
          <p:cNvSpPr txBox="1"/>
          <p:nvPr/>
        </p:nvSpPr>
        <p:spPr>
          <a:xfrm>
            <a:off x="4891088" y="5399088"/>
            <a:ext cx="6175375" cy="67627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0C27C-B200-4808-93F9-57A498C2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576263"/>
            <a:ext cx="3922908" cy="2967606"/>
          </a:xfrm>
        </p:spPr>
        <p:txBody>
          <a:bodyPr anchor="b">
            <a:normAutofit/>
          </a:bodyPr>
          <a:lstStyle/>
          <a:p>
            <a:pPr algn="l"/>
            <a:r>
              <a:rPr lang="en-GB" sz="3600"/>
              <a:t>Today we are going to look at a timeline of Black History from the Romans to the present day.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71D2E-7373-47CB-8AC8-401B880C5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899" y="3764975"/>
            <a:ext cx="3922908" cy="2192683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2000">
                <a:solidFill>
                  <a:srgbClr val="FF0000"/>
                </a:solidFill>
              </a:rPr>
              <a:t>DO NOW:</a:t>
            </a:r>
          </a:p>
          <a:p>
            <a:pPr algn="l"/>
            <a:r>
              <a:rPr lang="en-GB" sz="2000"/>
              <a:t>Write down 3 things you would expect to find on this timeline.</a:t>
            </a:r>
          </a:p>
          <a:p>
            <a:pPr algn="l"/>
            <a:endParaRPr lang="en-GB" sz="2000"/>
          </a:p>
          <a:p>
            <a:pPr algn="l"/>
            <a:r>
              <a:rPr lang="en-GB" sz="2000">
                <a:solidFill>
                  <a:srgbClr val="FF0000"/>
                </a:solidFill>
              </a:rPr>
              <a:t>What do you expect to see?</a:t>
            </a:r>
          </a:p>
          <a:p>
            <a:pPr algn="l"/>
            <a:r>
              <a:rPr lang="en-GB" sz="2000">
                <a:solidFill>
                  <a:srgbClr val="FF0000"/>
                </a:solidFill>
              </a:rPr>
              <a:t>What do you expect to find out?</a:t>
            </a:r>
          </a:p>
        </p:txBody>
      </p:sp>
    </p:spTree>
    <p:extLst>
      <p:ext uri="{BB962C8B-B14F-4D97-AF65-F5344CB8AC3E}">
        <p14:creationId xmlns:p14="http://schemas.microsoft.com/office/powerpoint/2010/main" val="116837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3C994B4-9721-4148-9EEC-6793CECDE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3" y="-1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0" name="Rectangle 72">
            <a:extLst>
              <a:ext uri="{FF2B5EF4-FFF2-40B4-BE49-F238E27FC236}">
                <a16:creationId xmlns:a16="http://schemas.microsoft.com/office/drawing/2014/main" id="{F9D95E49-763A-4886-B038-82F734740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31" name="Rectangle 74">
            <a:extLst>
              <a:ext uri="{FF2B5EF4-FFF2-40B4-BE49-F238E27FC236}">
                <a16:creationId xmlns:a16="http://schemas.microsoft.com/office/drawing/2014/main" id="{B28EC6A1-D299-4AFF-AD16-9ADC9A31F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78324" y="699899"/>
            <a:ext cx="10713676" cy="54333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Rectangle 76">
            <a:extLst>
              <a:ext uri="{FF2B5EF4-FFF2-40B4-BE49-F238E27FC236}">
                <a16:creationId xmlns:a16="http://schemas.microsoft.com/office/drawing/2014/main" id="{285EE6CD-C61E-4F22-9787-1ADF1D3EB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365232" y="699896"/>
            <a:ext cx="826767" cy="5410328"/>
          </a:xfrm>
          <a:prstGeom prst="rect">
            <a:avLst/>
          </a:prstGeom>
          <a:solidFill>
            <a:schemeClr val="accent1">
              <a:alpha val="2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chemeClr val="accent5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D28AB17-F6FA-4C53-B3E3-D0A39D4A3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365990" y="5610"/>
            <a:ext cx="0" cy="685800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EFADC67-92A1-44FB-8691-D8CD71A2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18001"/>
            <a:ext cx="12192000" cy="0"/>
          </a:xfrm>
          <a:prstGeom prst="line">
            <a:avLst/>
          </a:prstGeom>
          <a:ln w="9525" cap="rnd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AFF2BD12-BAA1-404F-A5D2-859F1D58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741363"/>
            <a:ext cx="6175375" cy="457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A80CA7-C276-4C53-96C1-B2D3A79BDBB3}"/>
              </a:ext>
            </a:extLst>
          </p:cNvPr>
          <p:cNvSpPr txBox="1"/>
          <p:nvPr/>
        </p:nvSpPr>
        <p:spPr>
          <a:xfrm>
            <a:off x="4891088" y="5399088"/>
            <a:ext cx="6175375" cy="67627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spcAft>
                <a:spcPts val="600"/>
              </a:spcAft>
            </a:pPr>
            <a:fld id="{D4F31A62-6BB0-41EA-B887-F8BE7B06B54D}" type="datetime1">
              <a:rPr lang="en-GB" sz="2800" smtClean="0"/>
              <a:pPr>
                <a:spcAft>
                  <a:spcPts val="600"/>
                </a:spcAft>
              </a:pPr>
              <a:t>21/10/2020</a:t>
            </a:fld>
            <a:endParaRPr lang="en-GB" sz="2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0C27C-B200-4808-93F9-57A498C2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576263"/>
            <a:ext cx="3922908" cy="2967606"/>
          </a:xfrm>
        </p:spPr>
        <p:txBody>
          <a:bodyPr anchor="b">
            <a:normAutofit/>
          </a:bodyPr>
          <a:lstStyle/>
          <a:p>
            <a:pPr algn="l"/>
            <a:r>
              <a:rPr lang="en-GB" sz="4800"/>
              <a:t>Black History Timeline:</a:t>
            </a:r>
            <a:br>
              <a:rPr lang="en-GB" sz="4800"/>
            </a:br>
            <a:r>
              <a:rPr lang="en-GB" sz="4800"/>
              <a:t>What can we learn?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71D2E-7373-47CB-8AC8-401B880C5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899" y="3764975"/>
            <a:ext cx="3922908" cy="2192683"/>
          </a:xfrm>
        </p:spPr>
        <p:txBody>
          <a:bodyPr>
            <a:normAutofit/>
          </a:bodyPr>
          <a:lstStyle/>
          <a:p>
            <a:pPr algn="l"/>
            <a:r>
              <a:rPr lang="en-GB" sz="2000"/>
              <a:t>Outcomes:</a:t>
            </a:r>
          </a:p>
          <a:p>
            <a:pPr algn="l"/>
            <a:r>
              <a:rPr lang="en-GB" sz="2000"/>
              <a:t>To analyse the Black History Timelines</a:t>
            </a:r>
          </a:p>
          <a:p>
            <a:pPr algn="l"/>
            <a:r>
              <a:rPr lang="en-GB" sz="2000"/>
              <a:t>Make judgements on significance</a:t>
            </a:r>
          </a:p>
          <a:p>
            <a:pPr algn="l"/>
            <a:r>
              <a:rPr lang="en-GB" sz="2000"/>
              <a:t>Create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26928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FF2BD12-BAA1-404F-A5D2-859F1D58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741363"/>
            <a:ext cx="6175375" cy="457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A80CA7-C276-4C53-96C1-B2D3A79BDBB3}"/>
              </a:ext>
            </a:extLst>
          </p:cNvPr>
          <p:cNvSpPr txBox="1"/>
          <p:nvPr/>
        </p:nvSpPr>
        <p:spPr>
          <a:xfrm>
            <a:off x="4891088" y="5399088"/>
            <a:ext cx="6175375" cy="67627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spcAft>
                <a:spcPts val="600"/>
              </a:spcAft>
            </a:pPr>
            <a:endParaRPr lang="en-GB" sz="2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0C27C-B200-4808-93F9-57A498C2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576263"/>
            <a:ext cx="3922908" cy="2967606"/>
          </a:xfrm>
        </p:spPr>
        <p:txBody>
          <a:bodyPr anchor="b">
            <a:noAutofit/>
          </a:bodyPr>
          <a:lstStyle/>
          <a:p>
            <a:pPr algn="l"/>
            <a:r>
              <a:rPr lang="en-GB" sz="3600">
                <a:solidFill>
                  <a:srgbClr val="FF0000"/>
                </a:solidFill>
              </a:rPr>
              <a:t>Task: </a:t>
            </a:r>
            <a:br>
              <a:rPr lang="en-GB" sz="3600"/>
            </a:br>
            <a:r>
              <a:rPr lang="en-GB" sz="3600"/>
              <a:t>In groups of 4 you will move around the room looking at the different timelines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71D2E-7373-47CB-8AC8-401B880C5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899" y="3764975"/>
            <a:ext cx="3922908" cy="2192683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sz="2000"/>
              <a:t>What you need to do:</a:t>
            </a:r>
          </a:p>
          <a:p>
            <a:pPr algn="l"/>
            <a:r>
              <a:rPr lang="en-GB" sz="2000"/>
              <a:t>Each member of the group will have to find one feature on each timeline that they think is important to share with the rest of the class.</a:t>
            </a:r>
          </a:p>
          <a:p>
            <a:pPr algn="l"/>
            <a:r>
              <a:rPr lang="en-GB" sz="2000"/>
              <a:t>You can make notes on what you find,</a:t>
            </a:r>
          </a:p>
          <a:p>
            <a:pPr algn="l"/>
            <a:r>
              <a:rPr lang="en-GB" sz="2000"/>
              <a:t>Draw a sketch</a:t>
            </a:r>
          </a:p>
          <a:p>
            <a:pPr algn="l"/>
            <a:endParaRPr lang="en-GB" sz="2000"/>
          </a:p>
          <a:p>
            <a:pPr algn="l"/>
            <a:r>
              <a:rPr lang="en-GB" sz="2000">
                <a:solidFill>
                  <a:srgbClr val="FF0000"/>
                </a:solidFill>
              </a:rPr>
              <a:t>What makes something important?</a:t>
            </a:r>
          </a:p>
          <a:p>
            <a:pPr algn="l"/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55999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FF2BD12-BAA1-404F-A5D2-859F1D58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741363"/>
            <a:ext cx="6175375" cy="457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A80CA7-C276-4C53-96C1-B2D3A79BDBB3}"/>
              </a:ext>
            </a:extLst>
          </p:cNvPr>
          <p:cNvSpPr txBox="1"/>
          <p:nvPr/>
        </p:nvSpPr>
        <p:spPr>
          <a:xfrm>
            <a:off x="4891088" y="5399088"/>
            <a:ext cx="6175375" cy="67627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spcAft>
                <a:spcPts val="600"/>
              </a:spcAft>
            </a:pPr>
            <a:endParaRPr lang="en-GB" sz="2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0C27C-B200-4808-93F9-57A498C2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576263"/>
            <a:ext cx="3922908" cy="2967606"/>
          </a:xfrm>
        </p:spPr>
        <p:txBody>
          <a:bodyPr anchor="b">
            <a:normAutofit/>
          </a:bodyPr>
          <a:lstStyle/>
          <a:p>
            <a:pPr algn="l"/>
            <a:r>
              <a:rPr lang="en-GB" sz="4800"/>
              <a:t>You will get 5 minutes to look at each timeline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71D2E-7373-47CB-8AC8-401B880C5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899" y="3764975"/>
            <a:ext cx="3922908" cy="2192683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sz="2000"/>
              <a:t>You will walk around the room looking at each timeline</a:t>
            </a:r>
          </a:p>
          <a:p>
            <a:pPr algn="l"/>
            <a:endParaRPr lang="en-GB" sz="2000"/>
          </a:p>
          <a:p>
            <a:pPr algn="l"/>
            <a:r>
              <a:rPr lang="en-GB" sz="2000"/>
              <a:t>You need to give each other enough space to look at the timelines</a:t>
            </a:r>
          </a:p>
          <a:p>
            <a:pPr algn="l"/>
            <a:endParaRPr lang="en-GB" sz="2000"/>
          </a:p>
          <a:p>
            <a:pPr algn="l"/>
            <a:r>
              <a:rPr lang="en-GB" sz="2000"/>
              <a:t>Try not to touch them or move them – every group will be looking at them</a:t>
            </a:r>
          </a:p>
        </p:txBody>
      </p:sp>
    </p:spTree>
    <p:extLst>
      <p:ext uri="{BB962C8B-B14F-4D97-AF65-F5344CB8AC3E}">
        <p14:creationId xmlns:p14="http://schemas.microsoft.com/office/powerpoint/2010/main" val="4137518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FF2BD12-BAA1-404F-A5D2-859F1D58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741363"/>
            <a:ext cx="6175375" cy="457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A80CA7-C276-4C53-96C1-B2D3A79BDBB3}"/>
              </a:ext>
            </a:extLst>
          </p:cNvPr>
          <p:cNvSpPr txBox="1"/>
          <p:nvPr/>
        </p:nvSpPr>
        <p:spPr>
          <a:xfrm>
            <a:off x="4891088" y="5399088"/>
            <a:ext cx="6175375" cy="67627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spcAft>
                <a:spcPts val="600"/>
              </a:spcAft>
            </a:pPr>
            <a:endParaRPr lang="en-GB" sz="2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0C27C-B200-4808-93F9-57A498C2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576263"/>
            <a:ext cx="3922908" cy="2967606"/>
          </a:xfrm>
        </p:spPr>
        <p:txBody>
          <a:bodyPr anchor="b">
            <a:normAutofit/>
          </a:bodyPr>
          <a:lstStyle/>
          <a:p>
            <a:pPr algn="l"/>
            <a:r>
              <a:rPr lang="en-GB" sz="4800"/>
              <a:t>Now you have investigated all of the timelines.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71D2E-7373-47CB-8AC8-401B880C5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899" y="3764975"/>
            <a:ext cx="3922908" cy="2192683"/>
          </a:xfrm>
        </p:spPr>
        <p:txBody>
          <a:bodyPr>
            <a:normAutofit/>
          </a:bodyPr>
          <a:lstStyle/>
          <a:p>
            <a:pPr algn="l"/>
            <a:r>
              <a:rPr lang="en-GB" sz="2000"/>
              <a:t>In your groups – Make a decision</a:t>
            </a:r>
          </a:p>
          <a:p>
            <a:pPr algn="l"/>
            <a:r>
              <a:rPr lang="en-GB" sz="2000"/>
              <a:t>What is the most important feature to share from each timeline.</a:t>
            </a:r>
          </a:p>
          <a:p>
            <a:pPr algn="l"/>
            <a:endParaRPr lang="en-GB" sz="2000"/>
          </a:p>
          <a:p>
            <a:pPr algn="l"/>
            <a:r>
              <a:rPr lang="en-GB" sz="2000"/>
              <a:t>Each of you will feedback one point.</a:t>
            </a:r>
          </a:p>
        </p:txBody>
      </p:sp>
    </p:spTree>
    <p:extLst>
      <p:ext uri="{BB962C8B-B14F-4D97-AF65-F5344CB8AC3E}">
        <p14:creationId xmlns:p14="http://schemas.microsoft.com/office/powerpoint/2010/main" val="189080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AFF2BD12-BAA1-404F-A5D2-859F1D58A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741363"/>
            <a:ext cx="6175375" cy="457517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A80CA7-C276-4C53-96C1-B2D3A79BDBB3}"/>
              </a:ext>
            </a:extLst>
          </p:cNvPr>
          <p:cNvSpPr txBox="1"/>
          <p:nvPr/>
        </p:nvSpPr>
        <p:spPr>
          <a:xfrm>
            <a:off x="4891088" y="5399088"/>
            <a:ext cx="6175375" cy="676275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/>
          <a:p>
            <a:pPr>
              <a:spcAft>
                <a:spcPts val="600"/>
              </a:spcAft>
            </a:pPr>
            <a:endParaRPr lang="en-GB" sz="2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0C27C-B200-4808-93F9-57A498C27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899" y="576263"/>
            <a:ext cx="3922908" cy="2967606"/>
          </a:xfrm>
        </p:spPr>
        <p:txBody>
          <a:bodyPr anchor="b">
            <a:noAutofit/>
          </a:bodyPr>
          <a:lstStyle/>
          <a:p>
            <a:pPr algn="l"/>
            <a:r>
              <a:rPr lang="en-GB" sz="3600"/>
              <a:t>Over to you:</a:t>
            </a:r>
            <a:br>
              <a:rPr lang="en-GB" sz="3600"/>
            </a:br>
            <a:r>
              <a:rPr lang="en-GB" sz="3600"/>
              <a:t>You now need to create something for our school Black History Month Exhibition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771D2E-7373-47CB-8AC8-401B880C58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899" y="3764975"/>
            <a:ext cx="3922908" cy="219268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sz="2000"/>
              <a:t>Decide what you think is important to include:</a:t>
            </a:r>
          </a:p>
          <a:p>
            <a:pPr algn="l"/>
            <a:r>
              <a:rPr lang="en-GB" sz="2000"/>
              <a:t>You can include more than one idea</a:t>
            </a:r>
          </a:p>
          <a:p>
            <a:pPr algn="l"/>
            <a:endParaRPr lang="en-GB" sz="2000"/>
          </a:p>
          <a:p>
            <a:pPr algn="l"/>
            <a:r>
              <a:rPr lang="en-GB" sz="2000"/>
              <a:t>You need to make your presentation very clear because many people will be looking at it – Why is the feature you have chosen so important to share?</a:t>
            </a:r>
          </a:p>
        </p:txBody>
      </p:sp>
    </p:spTree>
    <p:extLst>
      <p:ext uri="{BB962C8B-B14F-4D97-AF65-F5344CB8AC3E}">
        <p14:creationId xmlns:p14="http://schemas.microsoft.com/office/powerpoint/2010/main" val="1390947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CA310-A428-48B7-A9F7-3E0EDADA3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45EE3-B98A-4754-A5BC-4E26FAE02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26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F426C7B-36D7-4054-9333-572880534BFF}">
  <we:reference id="wa104006972" version="1.0.0.0" store="en-US" storeType="OMEX"/>
  <we:alternateReferences>
    <we:reference id="WA104006972" version="1.0.0.0" store="WA104006972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 Neue Medium</vt:lpstr>
      <vt:lpstr>Office Theme</vt:lpstr>
      <vt:lpstr>Today we are going to look at a timeline of Black History from the Romans to the present day.</vt:lpstr>
      <vt:lpstr>Black History Timeline: What can we learn?</vt:lpstr>
      <vt:lpstr>Task:  In groups of 4 you will move around the room looking at the different timelines</vt:lpstr>
      <vt:lpstr>You will get 5 minutes to look at each timeline</vt:lpstr>
      <vt:lpstr>Now you have investigated all of the timelines.</vt:lpstr>
      <vt:lpstr>Over to you: You now need to create something for our school Black History Month Exhibition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 History Timeline: What can we learn?</dc:title>
  <dc:creator>Jonathan Cohen</dc:creator>
  <cp:lastModifiedBy>Clover Colquhoun</cp:lastModifiedBy>
  <cp:revision>3</cp:revision>
  <dcterms:created xsi:type="dcterms:W3CDTF">2020-10-18T08:50:17Z</dcterms:created>
  <dcterms:modified xsi:type="dcterms:W3CDTF">2020-10-21T05:53:46Z</dcterms:modified>
</cp:coreProperties>
</file>