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0"/>
  </p:notesMasterIdLst>
  <p:sldIdLst>
    <p:sldId id="348" r:id="rId5"/>
    <p:sldId id="347" r:id="rId6"/>
    <p:sldId id="258" r:id="rId7"/>
    <p:sldId id="261" r:id="rId8"/>
    <p:sldId id="334" r:id="rId9"/>
    <p:sldId id="270" r:id="rId10"/>
    <p:sldId id="338" r:id="rId11"/>
    <p:sldId id="343" r:id="rId12"/>
    <p:sldId id="335" r:id="rId13"/>
    <p:sldId id="339" r:id="rId14"/>
    <p:sldId id="337" r:id="rId15"/>
    <p:sldId id="262" r:id="rId16"/>
    <p:sldId id="263" r:id="rId17"/>
    <p:sldId id="341" r:id="rId18"/>
    <p:sldId id="340" r:id="rId19"/>
    <p:sldId id="264" r:id="rId20"/>
    <p:sldId id="265" r:id="rId21"/>
    <p:sldId id="344" r:id="rId22"/>
    <p:sldId id="365" r:id="rId23"/>
    <p:sldId id="349" r:id="rId24"/>
    <p:sldId id="350" r:id="rId25"/>
    <p:sldId id="351" r:id="rId26"/>
    <p:sldId id="353" r:id="rId27"/>
    <p:sldId id="354" r:id="rId28"/>
    <p:sldId id="355" r:id="rId29"/>
    <p:sldId id="357" r:id="rId30"/>
    <p:sldId id="358" r:id="rId31"/>
    <p:sldId id="359" r:id="rId32"/>
    <p:sldId id="361" r:id="rId33"/>
    <p:sldId id="362" r:id="rId34"/>
    <p:sldId id="363" r:id="rId35"/>
    <p:sldId id="438" r:id="rId36"/>
    <p:sldId id="367" r:id="rId37"/>
    <p:sldId id="375" r:id="rId38"/>
    <p:sldId id="374" r:id="rId39"/>
    <p:sldId id="376" r:id="rId40"/>
    <p:sldId id="377" r:id="rId41"/>
    <p:sldId id="373" r:id="rId42"/>
    <p:sldId id="378" r:id="rId43"/>
    <p:sldId id="379" r:id="rId44"/>
    <p:sldId id="369" r:id="rId45"/>
    <p:sldId id="380" r:id="rId46"/>
    <p:sldId id="381" r:id="rId47"/>
    <p:sldId id="370" r:id="rId48"/>
    <p:sldId id="382" r:id="rId49"/>
    <p:sldId id="383" r:id="rId50"/>
    <p:sldId id="384" r:id="rId51"/>
    <p:sldId id="385" r:id="rId52"/>
    <p:sldId id="386" r:id="rId53"/>
    <p:sldId id="371" r:id="rId54"/>
    <p:sldId id="368" r:id="rId55"/>
    <p:sldId id="393" r:id="rId56"/>
    <p:sldId id="403" r:id="rId57"/>
    <p:sldId id="390" r:id="rId58"/>
    <p:sldId id="401" r:id="rId59"/>
    <p:sldId id="388" r:id="rId60"/>
    <p:sldId id="399" r:id="rId61"/>
    <p:sldId id="396" r:id="rId62"/>
    <p:sldId id="398" r:id="rId63"/>
    <p:sldId id="395" r:id="rId64"/>
    <p:sldId id="397" r:id="rId65"/>
    <p:sldId id="392" r:id="rId66"/>
    <p:sldId id="404" r:id="rId67"/>
    <p:sldId id="389" r:id="rId68"/>
    <p:sldId id="405" r:id="rId69"/>
    <p:sldId id="394" r:id="rId70"/>
    <p:sldId id="406" r:id="rId71"/>
    <p:sldId id="387" r:id="rId72"/>
    <p:sldId id="407" r:id="rId73"/>
    <p:sldId id="391" r:id="rId74"/>
    <p:sldId id="402" r:id="rId75"/>
    <p:sldId id="425" r:id="rId76"/>
    <p:sldId id="424" r:id="rId77"/>
    <p:sldId id="346" r:id="rId78"/>
    <p:sldId id="408" r:id="rId79"/>
    <p:sldId id="409" r:id="rId80"/>
    <p:sldId id="410" r:id="rId81"/>
    <p:sldId id="411" r:id="rId82"/>
    <p:sldId id="413" r:id="rId83"/>
    <p:sldId id="414" r:id="rId84"/>
    <p:sldId id="415" r:id="rId85"/>
    <p:sldId id="417" r:id="rId86"/>
    <p:sldId id="418" r:id="rId87"/>
    <p:sldId id="419" r:id="rId88"/>
    <p:sldId id="421" r:id="rId89"/>
    <p:sldId id="422" r:id="rId90"/>
    <p:sldId id="423" r:id="rId91"/>
    <p:sldId id="426" r:id="rId92"/>
    <p:sldId id="445" r:id="rId93"/>
    <p:sldId id="437" r:id="rId94"/>
    <p:sldId id="427" r:id="rId95"/>
    <p:sldId id="446" r:id="rId96"/>
    <p:sldId id="276" r:id="rId97"/>
    <p:sldId id="287" r:id="rId98"/>
    <p:sldId id="278" r:id="rId99"/>
    <p:sldId id="428" r:id="rId100"/>
    <p:sldId id="440" r:id="rId101"/>
    <p:sldId id="429" r:id="rId102"/>
    <p:sldId id="431" r:id="rId103"/>
    <p:sldId id="432" r:id="rId104"/>
    <p:sldId id="435" r:id="rId105"/>
    <p:sldId id="441" r:id="rId106"/>
    <p:sldId id="444" r:id="rId107"/>
    <p:sldId id="443" r:id="rId108"/>
    <p:sldId id="436" r:id="rId109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notesMaster" Target="notesMasters/notesMaster1.xml"/><Relationship Id="rId115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Pinel" userId="S::sebpin@highamsparkschool.co.uk::96cdbc22-cff6-4bfe-90e7-c2ded6426c88" providerId="AD" clId="Web-{2B189461-FB8E-2883-CE19-B501DFD48E06}"/>
    <pc:docChg chg="modSld">
      <pc:chgData name="S Pinel" userId="S::sebpin@highamsparkschool.co.uk::96cdbc22-cff6-4bfe-90e7-c2ded6426c88" providerId="AD" clId="Web-{2B189461-FB8E-2883-CE19-B501DFD48E06}" dt="2018-11-09T10:26:19.022" v="73" actId="1076"/>
      <pc:docMkLst>
        <pc:docMk/>
      </pc:docMkLst>
      <pc:sldChg chg="addSp modSp">
        <pc:chgData name="S Pinel" userId="S::sebpin@highamsparkschool.co.uk::96cdbc22-cff6-4bfe-90e7-c2ded6426c88" providerId="AD" clId="Web-{2B189461-FB8E-2883-CE19-B501DFD48E06}" dt="2018-11-09T10:20:40.305" v="3" actId="1076"/>
        <pc:sldMkLst>
          <pc:docMk/>
          <pc:sldMk cId="364257621" sldId="337"/>
        </pc:sldMkLst>
        <pc:picChg chg="add mod">
          <ac:chgData name="S Pinel" userId="S::sebpin@highamsparkschool.co.uk::96cdbc22-cff6-4bfe-90e7-c2ded6426c88" providerId="AD" clId="Web-{2B189461-FB8E-2883-CE19-B501DFD48E06}" dt="2018-11-09T10:20:40.305" v="3" actId="1076"/>
          <ac:picMkLst>
            <pc:docMk/>
            <pc:sldMk cId="364257621" sldId="337"/>
            <ac:picMk id="3" creationId="{6999FC5F-E89F-40B0-92A4-ED92844EDAF8}"/>
          </ac:picMkLst>
        </pc:picChg>
      </pc:sldChg>
      <pc:sldChg chg="addSp modSp">
        <pc:chgData name="S Pinel" userId="S::sebpin@highamsparkschool.co.uk::96cdbc22-cff6-4bfe-90e7-c2ded6426c88" providerId="AD" clId="Web-{2B189461-FB8E-2883-CE19-B501DFD48E06}" dt="2018-11-09T10:20:56.024" v="8" actId="14100"/>
        <pc:sldMkLst>
          <pc:docMk/>
          <pc:sldMk cId="2954707856" sldId="341"/>
        </pc:sldMkLst>
        <pc:picChg chg="add mod">
          <ac:chgData name="S Pinel" userId="S::sebpin@highamsparkschool.co.uk::96cdbc22-cff6-4bfe-90e7-c2ded6426c88" providerId="AD" clId="Web-{2B189461-FB8E-2883-CE19-B501DFD48E06}" dt="2018-11-09T10:20:56.024" v="8" actId="14100"/>
          <ac:picMkLst>
            <pc:docMk/>
            <pc:sldMk cId="2954707856" sldId="341"/>
            <ac:picMk id="2" creationId="{8A14F63B-F8AF-4F92-B855-5F3F571DD98F}"/>
          </ac:picMkLst>
        </pc:picChg>
      </pc:sldChg>
      <pc:sldChg chg="addSp modSp">
        <pc:chgData name="S Pinel" userId="S::sebpin@highamsparkschool.co.uk::96cdbc22-cff6-4bfe-90e7-c2ded6426c88" providerId="AD" clId="Web-{2B189461-FB8E-2883-CE19-B501DFD48E06}" dt="2018-11-09T10:26:00.366" v="67" actId="1076"/>
        <pc:sldMkLst>
          <pc:docMk/>
          <pc:sldMk cId="745322305" sldId="346"/>
        </pc:sldMkLst>
        <pc:picChg chg="add mod">
          <ac:chgData name="S Pinel" userId="S::sebpin@highamsparkschool.co.uk::96cdbc22-cff6-4bfe-90e7-c2ded6426c88" providerId="AD" clId="Web-{2B189461-FB8E-2883-CE19-B501DFD48E06}" dt="2018-11-09T10:26:00.366" v="67" actId="1076"/>
          <ac:picMkLst>
            <pc:docMk/>
            <pc:sldMk cId="745322305" sldId="346"/>
            <ac:picMk id="7" creationId="{25C0958E-E1FB-441C-A0D6-18929A043B88}"/>
          </ac:picMkLst>
        </pc:picChg>
      </pc:sldChg>
      <pc:sldChg chg="addSp modSp">
        <pc:chgData name="S Pinel" userId="S::sebpin@highamsparkschool.co.uk::96cdbc22-cff6-4bfe-90e7-c2ded6426c88" providerId="AD" clId="Web-{2B189461-FB8E-2883-CE19-B501DFD48E06}" dt="2018-11-09T10:21:30.680" v="12" actId="1076"/>
        <pc:sldMkLst>
          <pc:docMk/>
          <pc:sldMk cId="878397168" sldId="357"/>
        </pc:sldMkLst>
        <pc:picChg chg="add mod">
          <ac:chgData name="S Pinel" userId="S::sebpin@highamsparkschool.co.uk::96cdbc22-cff6-4bfe-90e7-c2ded6426c88" providerId="AD" clId="Web-{2B189461-FB8E-2883-CE19-B501DFD48E06}" dt="2018-11-09T10:21:30.680" v="12" actId="1076"/>
          <ac:picMkLst>
            <pc:docMk/>
            <pc:sldMk cId="878397168" sldId="357"/>
            <ac:picMk id="3" creationId="{5E991A5B-E625-443D-AEE1-DE4ACBF6B588}"/>
          </ac:picMkLst>
        </pc:picChg>
      </pc:sldChg>
      <pc:sldChg chg="addSp modSp">
        <pc:chgData name="S Pinel" userId="S::sebpin@highamsparkschool.co.uk::96cdbc22-cff6-4bfe-90e7-c2ded6426c88" providerId="AD" clId="Web-{2B189461-FB8E-2883-CE19-B501DFD48E06}" dt="2018-11-09T10:22:23.774" v="20" actId="14100"/>
        <pc:sldMkLst>
          <pc:docMk/>
          <pc:sldMk cId="3269829391" sldId="368"/>
        </pc:sldMkLst>
        <pc:picChg chg="add mod">
          <ac:chgData name="S Pinel" userId="S::sebpin@highamsparkschool.co.uk::96cdbc22-cff6-4bfe-90e7-c2ded6426c88" providerId="AD" clId="Web-{2B189461-FB8E-2883-CE19-B501DFD48E06}" dt="2018-11-09T10:22:23.774" v="20" actId="14100"/>
          <ac:picMkLst>
            <pc:docMk/>
            <pc:sldMk cId="3269829391" sldId="368"/>
            <ac:picMk id="2" creationId="{B499AA38-9708-47D7-86EB-C7EB3F066FAB}"/>
          </ac:picMkLst>
        </pc:picChg>
      </pc:sldChg>
      <pc:sldChg chg="addSp delSp modSp">
        <pc:chgData name="S Pinel" userId="S::sebpin@highamsparkschool.co.uk::96cdbc22-cff6-4bfe-90e7-c2ded6426c88" providerId="AD" clId="Web-{2B189461-FB8E-2883-CE19-B501DFD48E06}" dt="2018-11-09T10:25:33.694" v="59" actId="1076"/>
        <pc:sldMkLst>
          <pc:docMk/>
          <pc:sldMk cId="1685589636" sldId="387"/>
        </pc:sldMkLst>
        <pc:spChg chg="mod">
          <ac:chgData name="S Pinel" userId="S::sebpin@highamsparkschool.co.uk::96cdbc22-cff6-4bfe-90e7-c2ded6426c88" providerId="AD" clId="Web-{2B189461-FB8E-2883-CE19-B501DFD48E06}" dt="2018-11-09T10:25:15.616" v="54" actId="1076"/>
          <ac:spMkLst>
            <pc:docMk/>
            <pc:sldMk cId="1685589636" sldId="387"/>
            <ac:spMk id="9" creationId="{00000000-0000-0000-0000-000000000000}"/>
          </ac:spMkLst>
        </pc:spChg>
        <pc:spChg chg="mod">
          <ac:chgData name="S Pinel" userId="S::sebpin@highamsparkschool.co.uk::96cdbc22-cff6-4bfe-90e7-c2ded6426c88" providerId="AD" clId="Web-{2B189461-FB8E-2883-CE19-B501DFD48E06}" dt="2018-11-09T10:25:33.694" v="59" actId="1076"/>
          <ac:spMkLst>
            <pc:docMk/>
            <pc:sldMk cId="1685589636" sldId="387"/>
            <ac:spMk id="10" creationId="{00000000-0000-0000-0000-000000000000}"/>
          </ac:spMkLst>
        </pc:spChg>
        <pc:spChg chg="mod">
          <ac:chgData name="S Pinel" userId="S::sebpin@highamsparkschool.co.uk::96cdbc22-cff6-4bfe-90e7-c2ded6426c88" providerId="AD" clId="Web-{2B189461-FB8E-2883-CE19-B501DFD48E06}" dt="2018-11-09T10:25:31.054" v="58" actId="1076"/>
          <ac:spMkLst>
            <pc:docMk/>
            <pc:sldMk cId="1685589636" sldId="387"/>
            <ac:spMk id="11" creationId="{00000000-0000-0000-0000-000000000000}"/>
          </ac:spMkLst>
        </pc:spChg>
        <pc:spChg chg="mod">
          <ac:chgData name="S Pinel" userId="S::sebpin@highamsparkschool.co.uk::96cdbc22-cff6-4bfe-90e7-c2ded6426c88" providerId="AD" clId="Web-{2B189461-FB8E-2883-CE19-B501DFD48E06}" dt="2018-11-09T10:25:24.632" v="56" actId="1076"/>
          <ac:spMkLst>
            <pc:docMk/>
            <pc:sldMk cId="1685589636" sldId="387"/>
            <ac:spMk id="12" creationId="{00000000-0000-0000-0000-000000000000}"/>
          </ac:spMkLst>
        </pc:spChg>
        <pc:spChg chg="mod">
          <ac:chgData name="S Pinel" userId="S::sebpin@highamsparkschool.co.uk::96cdbc22-cff6-4bfe-90e7-c2ded6426c88" providerId="AD" clId="Web-{2B189461-FB8E-2883-CE19-B501DFD48E06}" dt="2018-11-09T10:25:27.554" v="57" actId="1076"/>
          <ac:spMkLst>
            <pc:docMk/>
            <pc:sldMk cId="1685589636" sldId="387"/>
            <ac:spMk id="15" creationId="{00000000-0000-0000-0000-000000000000}"/>
          </ac:spMkLst>
        </pc:spChg>
        <pc:picChg chg="add mod ord">
          <ac:chgData name="S Pinel" userId="S::sebpin@highamsparkschool.co.uk::96cdbc22-cff6-4bfe-90e7-c2ded6426c88" providerId="AD" clId="Web-{2B189461-FB8E-2883-CE19-B501DFD48E06}" dt="2018-11-09T10:25:19.663" v="55" actId="14100"/>
          <ac:picMkLst>
            <pc:docMk/>
            <pc:sldMk cId="1685589636" sldId="387"/>
            <ac:picMk id="2" creationId="{90254603-2D81-47A0-996C-662216626256}"/>
          </ac:picMkLst>
        </pc:picChg>
        <pc:picChg chg="del">
          <ac:chgData name="S Pinel" userId="S::sebpin@highamsparkschool.co.uk::96cdbc22-cff6-4bfe-90e7-c2ded6426c88" providerId="AD" clId="Web-{2B189461-FB8E-2883-CE19-B501DFD48E06}" dt="2018-11-09T10:24:47.226" v="47"/>
          <ac:picMkLst>
            <pc:docMk/>
            <pc:sldMk cId="1685589636" sldId="387"/>
            <ac:picMk id="8" creationId="{00000000-0000-0000-0000-000000000000}"/>
          </ac:picMkLst>
        </pc:picChg>
      </pc:sldChg>
      <pc:sldChg chg="addSp delSp modSp">
        <pc:chgData name="S Pinel" userId="S::sebpin@highamsparkschool.co.uk::96cdbc22-cff6-4bfe-90e7-c2ded6426c88" providerId="AD" clId="Web-{2B189461-FB8E-2883-CE19-B501DFD48E06}" dt="2018-11-09T10:24:21.226" v="40" actId="1076"/>
        <pc:sldMkLst>
          <pc:docMk/>
          <pc:sldMk cId="3054957386" sldId="395"/>
        </pc:sldMkLst>
        <pc:spChg chg="ord">
          <ac:chgData name="S Pinel" userId="S::sebpin@highamsparkschool.co.uk::96cdbc22-cff6-4bfe-90e7-c2ded6426c88" providerId="AD" clId="Web-{2B189461-FB8E-2883-CE19-B501DFD48E06}" dt="2018-11-09T10:24:03.477" v="34"/>
          <ac:spMkLst>
            <pc:docMk/>
            <pc:sldMk cId="3054957386" sldId="395"/>
            <ac:spMk id="16" creationId="{00000000-0000-0000-0000-000000000000}"/>
          </ac:spMkLst>
        </pc:spChg>
        <pc:spChg chg="ord">
          <ac:chgData name="S Pinel" userId="S::sebpin@highamsparkschool.co.uk::96cdbc22-cff6-4bfe-90e7-c2ded6426c88" providerId="AD" clId="Web-{2B189461-FB8E-2883-CE19-B501DFD48E06}" dt="2018-11-09T10:23:29.039" v="28"/>
          <ac:spMkLst>
            <pc:docMk/>
            <pc:sldMk cId="3054957386" sldId="395"/>
            <ac:spMk id="17" creationId="{00000000-0000-0000-0000-000000000000}"/>
          </ac:spMkLst>
        </pc:spChg>
        <pc:spChg chg="mod ord">
          <ac:chgData name="S Pinel" userId="S::sebpin@highamsparkschool.co.uk::96cdbc22-cff6-4bfe-90e7-c2ded6426c88" providerId="AD" clId="Web-{2B189461-FB8E-2883-CE19-B501DFD48E06}" dt="2018-11-09T10:24:13.007" v="37" actId="1076"/>
          <ac:spMkLst>
            <pc:docMk/>
            <pc:sldMk cId="3054957386" sldId="395"/>
            <ac:spMk id="18" creationId="{00000000-0000-0000-0000-000000000000}"/>
          </ac:spMkLst>
        </pc:spChg>
        <pc:spChg chg="mod ord">
          <ac:chgData name="S Pinel" userId="S::sebpin@highamsparkschool.co.uk::96cdbc22-cff6-4bfe-90e7-c2ded6426c88" providerId="AD" clId="Web-{2B189461-FB8E-2883-CE19-B501DFD48E06}" dt="2018-11-09T10:24:10.773" v="36" actId="1076"/>
          <ac:spMkLst>
            <pc:docMk/>
            <pc:sldMk cId="3054957386" sldId="395"/>
            <ac:spMk id="19" creationId="{00000000-0000-0000-0000-000000000000}"/>
          </ac:spMkLst>
        </pc:spChg>
        <pc:spChg chg="ord">
          <ac:chgData name="S Pinel" userId="S::sebpin@highamsparkschool.co.uk::96cdbc22-cff6-4bfe-90e7-c2ded6426c88" providerId="AD" clId="Web-{2B189461-FB8E-2883-CE19-B501DFD48E06}" dt="2018-11-09T10:23:23.133" v="27"/>
          <ac:spMkLst>
            <pc:docMk/>
            <pc:sldMk cId="3054957386" sldId="395"/>
            <ac:spMk id="20" creationId="{00000000-0000-0000-0000-000000000000}"/>
          </ac:spMkLst>
        </pc:spChg>
        <pc:spChg chg="mod ord">
          <ac:chgData name="S Pinel" userId="S::sebpin@highamsparkschool.co.uk::96cdbc22-cff6-4bfe-90e7-c2ded6426c88" providerId="AD" clId="Web-{2B189461-FB8E-2883-CE19-B501DFD48E06}" dt="2018-11-09T10:24:21.226" v="40" actId="1076"/>
          <ac:spMkLst>
            <pc:docMk/>
            <pc:sldMk cId="3054957386" sldId="395"/>
            <ac:spMk id="21" creationId="{00000000-0000-0000-0000-000000000000}"/>
          </ac:spMkLst>
        </pc:spChg>
        <pc:picChg chg="add mod ord">
          <ac:chgData name="S Pinel" userId="S::sebpin@highamsparkschool.co.uk::96cdbc22-cff6-4bfe-90e7-c2ded6426c88" providerId="AD" clId="Web-{2B189461-FB8E-2883-CE19-B501DFD48E06}" dt="2018-11-09T10:24:05.601" v="35" actId="1076"/>
          <ac:picMkLst>
            <pc:docMk/>
            <pc:sldMk cId="3054957386" sldId="395"/>
            <ac:picMk id="2" creationId="{F4EB99D0-5809-45DC-8C96-37F0D6B5AB69}"/>
          </ac:picMkLst>
        </pc:picChg>
        <pc:picChg chg="del">
          <ac:chgData name="S Pinel" userId="S::sebpin@highamsparkschool.co.uk::96cdbc22-cff6-4bfe-90e7-c2ded6426c88" providerId="AD" clId="Web-{2B189461-FB8E-2883-CE19-B501DFD48E06}" dt="2018-11-09T10:23:41.539" v="32"/>
          <ac:picMkLst>
            <pc:docMk/>
            <pc:sldMk cId="3054957386" sldId="395"/>
            <ac:picMk id="8" creationId="{00000000-0000-0000-0000-000000000000}"/>
          </ac:picMkLst>
        </pc:picChg>
      </pc:sldChg>
      <pc:sldChg chg="addSp modSp">
        <pc:chgData name="S Pinel" userId="S::sebpin@highamsparkschool.co.uk::96cdbc22-cff6-4bfe-90e7-c2ded6426c88" providerId="AD" clId="Web-{2B189461-FB8E-2883-CE19-B501DFD48E06}" dt="2018-11-09T10:24:31.585" v="44" actId="14100"/>
        <pc:sldMkLst>
          <pc:docMk/>
          <pc:sldMk cId="3867066982" sldId="397"/>
        </pc:sldMkLst>
        <pc:picChg chg="add mod">
          <ac:chgData name="S Pinel" userId="S::sebpin@highamsparkschool.co.uk::96cdbc22-cff6-4bfe-90e7-c2ded6426c88" providerId="AD" clId="Web-{2B189461-FB8E-2883-CE19-B501DFD48E06}" dt="2018-11-09T10:24:31.585" v="44" actId="14100"/>
          <ac:picMkLst>
            <pc:docMk/>
            <pc:sldMk cId="3867066982" sldId="397"/>
            <ac:picMk id="3" creationId="{E349C0B4-4D33-48FC-95C9-EE5602D3A17C}"/>
          </ac:picMkLst>
        </pc:picChg>
      </pc:sldChg>
      <pc:sldChg chg="addSp delSp modSp">
        <pc:chgData name="S Pinel" userId="S::sebpin@highamsparkschool.co.uk::96cdbc22-cff6-4bfe-90e7-c2ded6426c88" providerId="AD" clId="Web-{2B189461-FB8E-2883-CE19-B501DFD48E06}" dt="2018-11-09T10:25:44.054" v="63" actId="1076"/>
        <pc:sldMkLst>
          <pc:docMk/>
          <pc:sldMk cId="3164618349" sldId="407"/>
        </pc:sldMkLst>
        <pc:picChg chg="add mod">
          <ac:chgData name="S Pinel" userId="S::sebpin@highamsparkschool.co.uk::96cdbc22-cff6-4bfe-90e7-c2ded6426c88" providerId="AD" clId="Web-{2B189461-FB8E-2883-CE19-B501DFD48E06}" dt="2018-11-09T10:25:44.054" v="63" actId="1076"/>
          <ac:picMkLst>
            <pc:docMk/>
            <pc:sldMk cId="3164618349" sldId="407"/>
            <ac:picMk id="3" creationId="{DD2B5E31-B57B-435F-AA90-2BE9FA46D1D3}"/>
          </ac:picMkLst>
        </pc:picChg>
        <pc:picChg chg="del">
          <ac:chgData name="S Pinel" userId="S::sebpin@highamsparkschool.co.uk::96cdbc22-cff6-4bfe-90e7-c2ded6426c88" providerId="AD" clId="Web-{2B189461-FB8E-2883-CE19-B501DFD48E06}" dt="2018-11-09T10:25:37.022" v="60"/>
          <ac:picMkLst>
            <pc:docMk/>
            <pc:sldMk cId="3164618349" sldId="407"/>
            <ac:picMk id="10" creationId="{00000000-0000-0000-0000-000000000000}"/>
          </ac:picMkLst>
        </pc:picChg>
      </pc:sldChg>
      <pc:sldChg chg="addSp delSp modSp">
        <pc:chgData name="S Pinel" userId="S::sebpin@highamsparkschool.co.uk::96cdbc22-cff6-4bfe-90e7-c2ded6426c88" providerId="AD" clId="Web-{2B189461-FB8E-2883-CE19-B501DFD48E06}" dt="2018-11-09T10:26:19.022" v="73" actId="1076"/>
        <pc:sldMkLst>
          <pc:docMk/>
          <pc:sldMk cId="3242205519" sldId="417"/>
        </pc:sldMkLst>
        <pc:picChg chg="add mod">
          <ac:chgData name="S Pinel" userId="S::sebpin@highamsparkschool.co.uk::96cdbc22-cff6-4bfe-90e7-c2ded6426c88" providerId="AD" clId="Web-{2B189461-FB8E-2883-CE19-B501DFD48E06}" dt="2018-11-09T10:26:19.022" v="73" actId="1076"/>
          <ac:picMkLst>
            <pc:docMk/>
            <pc:sldMk cId="3242205519" sldId="417"/>
            <ac:picMk id="3" creationId="{B41FECCC-D2A2-4436-B1F5-F35AFA04C93F}"/>
          </ac:picMkLst>
        </pc:picChg>
        <pc:picChg chg="del">
          <ac:chgData name="S Pinel" userId="S::sebpin@highamsparkschool.co.uk::96cdbc22-cff6-4bfe-90e7-c2ded6426c88" providerId="AD" clId="Web-{2B189461-FB8E-2883-CE19-B501DFD48E06}" dt="2018-11-09T10:26:13.100" v="70"/>
          <ac:picMkLst>
            <pc:docMk/>
            <pc:sldMk cId="3242205519" sldId="417"/>
            <ac:picMk id="10" creationId="{00000000-0000-0000-0000-000000000000}"/>
          </ac:picMkLst>
        </pc:picChg>
      </pc:sldChg>
      <pc:sldChg chg="addSp modSp">
        <pc:chgData name="S Pinel" userId="S::sebpin@highamsparkschool.co.uk::96cdbc22-cff6-4bfe-90e7-c2ded6426c88" providerId="AD" clId="Web-{2B189461-FB8E-2883-CE19-B501DFD48E06}" dt="2018-11-09T10:21:49.446" v="17" actId="1076"/>
        <pc:sldMkLst>
          <pc:docMk/>
          <pc:sldMk cId="2231975537" sldId="438"/>
        </pc:sldMkLst>
        <pc:picChg chg="add mod">
          <ac:chgData name="S Pinel" userId="S::sebpin@highamsparkschool.co.uk::96cdbc22-cff6-4bfe-90e7-c2ded6426c88" providerId="AD" clId="Web-{2B189461-FB8E-2883-CE19-B501DFD48E06}" dt="2018-11-09T10:21:49.446" v="17" actId="1076"/>
          <ac:picMkLst>
            <pc:docMk/>
            <pc:sldMk cId="2231975537" sldId="438"/>
            <ac:picMk id="7" creationId="{80D2EE03-0264-4A76-873D-45EF0C4F7553}"/>
          </ac:picMkLst>
        </pc:picChg>
      </pc:sldChg>
    </pc:docChg>
  </pc:docChgLst>
  <pc:docChgLst>
    <pc:chgData name="S Pinel" userId="S::sebpin@highamsparkschool.co.uk::96cdbc22-cff6-4bfe-90e7-c2ded6426c88" providerId="AD" clId="Web-{E2C61915-0DBD-6CC4-1BF5-A5220DA0CD82}"/>
    <pc:docChg chg="modSld">
      <pc:chgData name="S Pinel" userId="S::sebpin@highamsparkschool.co.uk::96cdbc22-cff6-4bfe-90e7-c2ded6426c88" providerId="AD" clId="Web-{E2C61915-0DBD-6CC4-1BF5-A5220DA0CD82}" dt="2018-11-19T09:44:02.869" v="51" actId="20577"/>
      <pc:docMkLst>
        <pc:docMk/>
      </pc:docMkLst>
      <pc:sldChg chg="modSp">
        <pc:chgData name="S Pinel" userId="S::sebpin@highamsparkschool.co.uk::96cdbc22-cff6-4bfe-90e7-c2ded6426c88" providerId="AD" clId="Web-{E2C61915-0DBD-6CC4-1BF5-A5220DA0CD82}" dt="2018-11-19T09:44:02.869" v="50" actId="20577"/>
        <pc:sldMkLst>
          <pc:docMk/>
          <pc:sldMk cId="1521769917" sldId="278"/>
        </pc:sldMkLst>
        <pc:spChg chg="mod">
          <ac:chgData name="S Pinel" userId="S::sebpin@highamsparkschool.co.uk::96cdbc22-cff6-4bfe-90e7-c2ded6426c88" providerId="AD" clId="Web-{E2C61915-0DBD-6CC4-1BF5-A5220DA0CD82}" dt="2018-11-19T09:44:02.869" v="50" actId="20577"/>
          <ac:spMkLst>
            <pc:docMk/>
            <pc:sldMk cId="1521769917" sldId="278"/>
            <ac:spMk id="17" creationId="{00000000-0000-0000-0000-000000000000}"/>
          </ac:spMkLst>
        </pc:spChg>
        <pc:spChg chg="mod">
          <ac:chgData name="S Pinel" userId="S::sebpin@highamsparkschool.co.uk::96cdbc22-cff6-4bfe-90e7-c2ded6426c88" providerId="AD" clId="Web-{E2C61915-0DBD-6CC4-1BF5-A5220DA0CD82}" dt="2018-11-19T09:43:49.463" v="26" actId="20577"/>
          <ac:spMkLst>
            <pc:docMk/>
            <pc:sldMk cId="1521769917" sldId="278"/>
            <ac:spMk id="19" creationId="{00000000-0000-0000-0000-000000000000}"/>
          </ac:spMkLst>
        </pc:spChg>
      </pc:sldChg>
      <pc:sldChg chg="modSp">
        <pc:chgData name="S Pinel" userId="S::sebpin@highamsparkschool.co.uk::96cdbc22-cff6-4bfe-90e7-c2ded6426c88" providerId="AD" clId="Web-{E2C61915-0DBD-6CC4-1BF5-A5220DA0CD82}" dt="2018-11-19T09:43:37.182" v="16" actId="20577"/>
        <pc:sldMkLst>
          <pc:docMk/>
          <pc:sldMk cId="2851324666" sldId="287"/>
        </pc:sldMkLst>
        <pc:spChg chg="mod">
          <ac:chgData name="S Pinel" userId="S::sebpin@highamsparkschool.co.uk::96cdbc22-cff6-4bfe-90e7-c2ded6426c88" providerId="AD" clId="Web-{E2C61915-0DBD-6CC4-1BF5-A5220DA0CD82}" dt="2018-11-19T09:43:37.182" v="16" actId="20577"/>
          <ac:spMkLst>
            <pc:docMk/>
            <pc:sldMk cId="2851324666" sldId="287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650" cy="4905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ED01D80D-F488-42A2-A55D-726E76060512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1" y="4703763"/>
            <a:ext cx="5378450" cy="384810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700"/>
            <a:ext cx="2914650" cy="4905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411F8D35-8B9C-4FD9-9D41-3BB27A9E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1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9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0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4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4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5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1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1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24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9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B58F-94F3-46C0-A128-32D6CF067F8E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3135-A13F-4C46-9474-175E302C0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4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8297"/>
            <a:ext cx="7772400" cy="1982787"/>
          </a:xfrm>
        </p:spPr>
        <p:txBody>
          <a:bodyPr>
            <a:noAutofit/>
          </a:bodyPr>
          <a:lstStyle/>
          <a:p>
            <a:pPr algn="l"/>
            <a:r>
              <a:rPr lang="en-GB" altLang="en-US" sz="3600" u="sng" dirty="0" err="1">
                <a:latin typeface="Comic Sans MS" pitchFamily="66" charset="0"/>
              </a:rPr>
              <a:t>e</a:t>
            </a:r>
            <a:r>
              <a:rPr lang="en-GB" altLang="en-US" sz="3600" u="sng" dirty="0" err="1" smtClean="0">
                <a:latin typeface="Comic Sans MS" pitchFamily="66" charset="0"/>
              </a:rPr>
              <a:t>n</a:t>
            </a:r>
            <a:r>
              <a:rPr lang="en-GB" altLang="en-US" sz="3600" u="sng" dirty="0" smtClean="0">
                <a:latin typeface="Comic Sans MS" pitchFamily="66" charset="0"/>
              </a:rPr>
              <a:t> </a:t>
            </a:r>
            <a:r>
              <a:rPr lang="en-GB" altLang="en-US" sz="3600" u="sng" dirty="0" err="1">
                <a:latin typeface="Comic Sans MS" pitchFamily="66" charset="0"/>
              </a:rPr>
              <a:t>classe</a:t>
            </a:r>
            <a:r>
              <a:rPr lang="en-GB" altLang="en-US" sz="3600" u="sng" dirty="0">
                <a:latin typeface="Comic Sans MS" pitchFamily="66" charset="0"/>
              </a:rPr>
              <a:t> </a:t>
            </a:r>
            <a:r>
              <a:rPr lang="en-GB" altLang="en-US" sz="4000" dirty="0">
                <a:latin typeface="Comic Sans MS" pitchFamily="66" charset="0"/>
              </a:rPr>
              <a:t/>
            </a:r>
            <a:br>
              <a:rPr lang="en-GB" altLang="en-US" sz="4000" dirty="0">
                <a:latin typeface="Comic Sans MS" pitchFamily="66" charset="0"/>
              </a:rPr>
            </a:br>
            <a:r>
              <a:rPr lang="en-GB" altLang="en-US" sz="4000" dirty="0">
                <a:latin typeface="Comic Sans MS" pitchFamily="66" charset="0"/>
              </a:rPr>
              <a:t>		</a:t>
            </a:r>
            <a:r>
              <a:rPr lang="en-GB" altLang="en-US" sz="4000" b="1" u="sng" dirty="0">
                <a:latin typeface="Comic Sans MS" pitchFamily="66" charset="0"/>
              </a:rPr>
              <a:t> </a:t>
            </a:r>
            <a:br>
              <a:rPr lang="en-GB" altLang="en-US" sz="4000" b="1" u="sng" dirty="0">
                <a:latin typeface="Comic Sans MS" pitchFamily="66" charset="0"/>
              </a:rPr>
            </a:br>
            <a:r>
              <a:rPr lang="en-GB" altLang="en-US" sz="4000" b="1" dirty="0">
                <a:latin typeface="Comic Sans MS" pitchFamily="66" charset="0"/>
              </a:rPr>
              <a:t>	</a:t>
            </a:r>
            <a:r>
              <a:rPr lang="en-GB" sz="5400" b="1" u="sng" dirty="0">
                <a:latin typeface="Comic Sans MS" panose="030F0702030302020204" pitchFamily="66" charset="0"/>
              </a:rPr>
              <a:t>Dans ma </a:t>
            </a:r>
            <a:r>
              <a:rPr lang="en-GB" sz="5400" b="1" u="sng" dirty="0" err="1">
                <a:latin typeface="Comic Sans MS" panose="030F0702030302020204" pitchFamily="66" charset="0"/>
              </a:rPr>
              <a:t>classe</a:t>
            </a:r>
            <a:endParaRPr lang="en-GB" sz="5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7981" y="1269690"/>
            <a:ext cx="6480720" cy="175432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dirty="0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Dans ma </a:t>
            </a:r>
            <a:r>
              <a:rPr lang="en-GB" altLang="en-US" sz="5400" dirty="0" err="1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salle</a:t>
            </a:r>
            <a:r>
              <a:rPr lang="en-GB" altLang="en-US" sz="5400" dirty="0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de </a:t>
            </a:r>
            <a:r>
              <a:rPr lang="en-GB" altLang="en-US" sz="5400" dirty="0" err="1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classe</a:t>
            </a:r>
            <a:r>
              <a:rPr lang="en-GB" altLang="en-US" sz="5400" dirty="0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5400" dirty="0" err="1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il</a:t>
            </a:r>
            <a:r>
              <a:rPr lang="en-GB" altLang="en-US" sz="5400" dirty="0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y a …</a:t>
            </a:r>
            <a:endParaRPr lang="en-GB" altLang="en-US" sz="5400" dirty="0">
              <a:latin typeface="Comic Sans MS" pitchFamily="66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3927" y="299510"/>
            <a:ext cx="5026453" cy="64633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3600" u="sng" dirty="0" err="1">
                <a:latin typeface="Comic Sans MS" panose="030F0702030302020204" pitchFamily="66" charset="0"/>
              </a:rPr>
              <a:t>m</a:t>
            </a:r>
            <a:r>
              <a:rPr lang="en-GB" sz="3600" u="sng" dirty="0" err="1" smtClean="0">
                <a:latin typeface="Comic Sans MS" panose="030F0702030302020204" pitchFamily="66" charset="0"/>
              </a:rPr>
              <a:t>ercredi</a:t>
            </a:r>
            <a:r>
              <a:rPr lang="en-GB" sz="3600" u="sng" dirty="0" smtClean="0">
                <a:latin typeface="Comic Sans MS" panose="030F0702030302020204" pitchFamily="66" charset="0"/>
              </a:rPr>
              <a:t> 21 </a:t>
            </a:r>
            <a:r>
              <a:rPr lang="en-GB" sz="3600" u="sng" dirty="0" err="1" smtClean="0">
                <a:latin typeface="Comic Sans MS" panose="030F0702030302020204" pitchFamily="66" charset="0"/>
              </a:rPr>
              <a:t>novembre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024842"/>
            <a:ext cx="6749467" cy="3495032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90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077300" cy="335699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" y="103791"/>
            <a:ext cx="3358168" cy="293762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a poster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168"/>
            <a:ext cx="2207512" cy="28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563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46" y="2996952"/>
            <a:ext cx="5518235" cy="3816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663" y="260648"/>
            <a:ext cx="3382268" cy="2145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32" y="0"/>
            <a:ext cx="5213229" cy="4005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0867" y="3068029"/>
            <a:ext cx="57606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490175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0648"/>
            <a:ext cx="897425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477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9444" y="13855"/>
            <a:ext cx="9396536" cy="1143000"/>
          </a:xfrm>
        </p:spPr>
        <p:txBody>
          <a:bodyPr>
            <a:no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Qu’est-ce</a:t>
            </a:r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que </a:t>
            </a:r>
            <a:r>
              <a:rPr lang="en-GB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c’est</a:t>
            </a:r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en</a:t>
            </a:r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anglais</a:t>
            </a:r>
            <a:r>
              <a:rPr lang="en-GB" dirty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263" y="1090077"/>
            <a:ext cx="8877737" cy="5767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latin typeface="Arial Rounded MT Bold" panose="020F0704030504030204" pitchFamily="34" charset="0"/>
              </a:rPr>
              <a:t>Dans ma </a:t>
            </a:r>
            <a:r>
              <a:rPr lang="en-GB" sz="4000" b="1" dirty="0" err="1">
                <a:latin typeface="Arial Rounded MT Bold" panose="020F0704030504030204" pitchFamily="34" charset="0"/>
              </a:rPr>
              <a:t>classe</a:t>
            </a:r>
            <a:r>
              <a:rPr lang="en-GB" sz="4000" b="1" dirty="0">
                <a:latin typeface="Arial Rounded MT Bold" panose="020F0704030504030204" pitchFamily="34" charset="0"/>
              </a:rPr>
              <a:t> </a:t>
            </a:r>
            <a:r>
              <a:rPr lang="en-GB" sz="4000" b="1" dirty="0" err="1">
                <a:latin typeface="Arial Rounded MT Bold" panose="020F0704030504030204" pitchFamily="34" charset="0"/>
              </a:rPr>
              <a:t>il</a:t>
            </a:r>
            <a:r>
              <a:rPr lang="en-GB" sz="4000" b="1" dirty="0">
                <a:latin typeface="Arial Rounded MT Bold" panose="020F0704030504030204" pitchFamily="34" charset="0"/>
              </a:rPr>
              <a:t> y a un </a:t>
            </a:r>
            <a:r>
              <a:rPr lang="en-GB" sz="4000" b="1" dirty="0" err="1">
                <a:latin typeface="Arial Rounded MT Bold" panose="020F0704030504030204" pitchFamily="34" charset="0"/>
              </a:rPr>
              <a:t>ordinateur</a:t>
            </a:r>
            <a:r>
              <a:rPr lang="en-GB" sz="4000" b="1" dirty="0">
                <a:latin typeface="Arial Rounded MT Bold" panose="020F0704030504030204" pitchFamily="34" charset="0"/>
              </a:rPr>
              <a:t>, </a:t>
            </a:r>
            <a:r>
              <a:rPr lang="en-GB" sz="4000" b="1" dirty="0" err="1">
                <a:latin typeface="Arial Rounded MT Bold" panose="020F0704030504030204" pitchFamily="34" charset="0"/>
              </a:rPr>
              <a:t>deux</a:t>
            </a:r>
            <a:r>
              <a:rPr lang="en-GB" sz="4000" b="1" dirty="0">
                <a:latin typeface="Arial Rounded MT Bold" panose="020F0704030504030204" pitchFamily="34" charset="0"/>
              </a:rPr>
              <a:t> </a:t>
            </a:r>
            <a:r>
              <a:rPr lang="en-GB" sz="4000" b="1" dirty="0" err="1">
                <a:latin typeface="Arial Rounded MT Bold" panose="020F0704030504030204" pitchFamily="34" charset="0"/>
              </a:rPr>
              <a:t>portes</a:t>
            </a:r>
            <a:r>
              <a:rPr lang="en-GB" sz="4000" b="1" dirty="0">
                <a:latin typeface="Arial Rounded MT Bold" panose="020F0704030504030204" pitchFamily="34" charset="0"/>
              </a:rPr>
              <a:t> et </a:t>
            </a:r>
            <a:r>
              <a:rPr lang="en-GB" sz="4000" b="1" dirty="0" err="1">
                <a:latin typeface="Arial Rounded MT Bold" panose="020F0704030504030204" pitchFamily="34" charset="0"/>
              </a:rPr>
              <a:t>une</a:t>
            </a:r>
            <a:r>
              <a:rPr lang="en-GB" sz="4000" b="1" dirty="0">
                <a:latin typeface="Arial Rounded MT Bold" panose="020F0704030504030204" pitchFamily="34" charset="0"/>
              </a:rPr>
              <a:t> </a:t>
            </a:r>
            <a:r>
              <a:rPr lang="en-GB" sz="4000" b="1" dirty="0" err="1">
                <a:latin typeface="Arial Rounded MT Bold" panose="020F0704030504030204" pitchFamily="34" charset="0"/>
              </a:rPr>
              <a:t>fenêtre</a:t>
            </a:r>
            <a:r>
              <a:rPr lang="en-GB" sz="4000" b="1" dirty="0"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endParaRPr lang="en-GB" sz="4000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b="1" dirty="0" err="1">
                <a:latin typeface="Arial Rounded MT Bold" panose="020F0704030504030204" pitchFamily="34" charset="0"/>
              </a:rPr>
              <a:t>Aussi</a:t>
            </a:r>
            <a:r>
              <a:rPr lang="en-GB" sz="4000" b="1" dirty="0">
                <a:latin typeface="Arial Rounded MT Bold" panose="020F0704030504030204" pitchFamily="34" charset="0"/>
              </a:rPr>
              <a:t> </a:t>
            </a:r>
            <a:r>
              <a:rPr lang="en-GB" sz="4000" b="1" dirty="0" err="1">
                <a:latin typeface="Arial Rounded MT Bold" panose="020F0704030504030204" pitchFamily="34" charset="0"/>
              </a:rPr>
              <a:t>il</a:t>
            </a:r>
            <a:r>
              <a:rPr lang="en-GB" sz="4000" b="1" dirty="0">
                <a:latin typeface="Arial Rounded MT Bold" panose="020F0704030504030204" pitchFamily="34" charset="0"/>
              </a:rPr>
              <a:t> y a </a:t>
            </a:r>
            <a:r>
              <a:rPr lang="en-GB" sz="4000" b="1" dirty="0" err="1">
                <a:latin typeface="Arial Rounded MT Bold" panose="020F0704030504030204" pitchFamily="34" charset="0"/>
              </a:rPr>
              <a:t>quinze</a:t>
            </a:r>
            <a:r>
              <a:rPr lang="en-GB" sz="4000" b="1" dirty="0">
                <a:latin typeface="Arial Rounded MT Bold" panose="020F0704030504030204" pitchFamily="34" charset="0"/>
              </a:rPr>
              <a:t> tables et seize chaises et un tableau blanc. </a:t>
            </a:r>
          </a:p>
          <a:p>
            <a:pPr marL="0" indent="0">
              <a:buNone/>
            </a:pPr>
            <a:endParaRPr lang="en-GB" sz="4000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4000" b="1" dirty="0" err="1">
                <a:latin typeface="Arial Rounded MT Bold" panose="020F0704030504030204" pitchFamily="34" charset="0"/>
              </a:rPr>
              <a:t>En</a:t>
            </a:r>
            <a:r>
              <a:rPr lang="en-GB" sz="4000" b="1" dirty="0">
                <a:latin typeface="Arial Rounded MT Bold" panose="020F0704030504030204" pitchFamily="34" charset="0"/>
              </a:rPr>
              <a:t> plus,  </a:t>
            </a:r>
            <a:r>
              <a:rPr lang="en-GB" sz="4000" b="1" dirty="0" err="1">
                <a:latin typeface="Arial Rounded MT Bold" panose="020F0704030504030204" pitchFamily="34" charset="0"/>
              </a:rPr>
              <a:t>il</a:t>
            </a:r>
            <a:r>
              <a:rPr lang="en-GB" sz="4000" b="1" dirty="0">
                <a:latin typeface="Arial Rounded MT Bold" panose="020F0704030504030204" pitchFamily="34" charset="0"/>
              </a:rPr>
              <a:t> y a un </a:t>
            </a:r>
            <a:r>
              <a:rPr lang="en-GB" sz="4000" b="1" dirty="0" err="1">
                <a:latin typeface="Arial Rounded MT Bold" panose="020F0704030504030204" pitchFamily="34" charset="0"/>
              </a:rPr>
              <a:t>professeur</a:t>
            </a:r>
            <a:r>
              <a:rPr lang="en-GB" sz="4000" b="1" dirty="0">
                <a:latin typeface="Arial Rounded MT Bold" panose="020F0704030504030204" pitchFamily="34" charset="0"/>
              </a:rPr>
              <a:t>, </a:t>
            </a:r>
            <a:r>
              <a:rPr lang="en-GB" sz="4000" b="1" dirty="0" err="1">
                <a:latin typeface="Arial Rounded MT Bold" panose="020F0704030504030204" pitchFamily="34" charset="0"/>
              </a:rPr>
              <a:t>mais</a:t>
            </a:r>
            <a:r>
              <a:rPr lang="en-GB" sz="4000" b="1" dirty="0">
                <a:latin typeface="Arial Rounded MT Bold" panose="020F0704030504030204" pitchFamily="34" charset="0"/>
              </a:rPr>
              <a:t> </a:t>
            </a:r>
            <a:r>
              <a:rPr lang="en-GB" sz="4000" b="1" dirty="0" err="1">
                <a:latin typeface="Arial Rounded MT Bold" panose="020F0704030504030204" pitchFamily="34" charset="0"/>
              </a:rPr>
              <a:t>il</a:t>
            </a:r>
            <a:r>
              <a:rPr lang="en-GB" sz="4000" b="1" dirty="0">
                <a:latin typeface="Arial Rounded MT Bold" panose="020F0704030504030204" pitchFamily="34" charset="0"/>
              </a:rPr>
              <a:t> </a:t>
            </a:r>
            <a:r>
              <a:rPr lang="en-GB" sz="40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n’ </a:t>
            </a:r>
            <a:r>
              <a:rPr lang="en-GB" sz="4000" b="1" dirty="0">
                <a:latin typeface="Arial Rounded MT Bold" panose="020F0704030504030204" pitchFamily="34" charset="0"/>
              </a:rPr>
              <a:t>y a </a:t>
            </a:r>
            <a:r>
              <a:rPr lang="en-GB" sz="40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pas</a:t>
            </a:r>
            <a:r>
              <a:rPr lang="en-GB" sz="4000" b="1" dirty="0">
                <a:latin typeface="Arial Rounded MT Bold" panose="020F0704030504030204" pitchFamily="34" charset="0"/>
              </a:rPr>
              <a:t> </a:t>
            </a:r>
            <a:r>
              <a:rPr lang="en-GB" sz="40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de</a:t>
            </a:r>
            <a:r>
              <a:rPr lang="en-GB" sz="4000" b="1" dirty="0">
                <a:latin typeface="Arial Rounded MT Bold" panose="020F0704030504030204" pitchFamily="34" charset="0"/>
              </a:rPr>
              <a:t> </a:t>
            </a:r>
            <a:r>
              <a:rPr lang="en-GB" sz="4000" b="1" dirty="0" err="1">
                <a:latin typeface="Arial Rounded MT Bold" panose="020F0704030504030204" pitchFamily="34" charset="0"/>
              </a:rPr>
              <a:t>tablette</a:t>
            </a:r>
            <a:r>
              <a:rPr lang="en-GB" sz="4000" b="1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1442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copies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latin typeface="Arial Rounded MT Bold" panose="020F0704030504030204" pitchFamily="34" charset="0"/>
              </a:rPr>
              <a:t>Il </a:t>
            </a:r>
            <a:r>
              <a:rPr lang="en-GB" sz="4000" b="1" dirty="0" err="1">
                <a:latin typeface="Arial Rounded MT Bold" panose="020F0704030504030204" pitchFamily="34" charset="0"/>
              </a:rPr>
              <a:t>n’y</a:t>
            </a:r>
            <a:r>
              <a:rPr lang="en-GB" sz="4000" b="1" dirty="0">
                <a:latin typeface="Arial Rounded MT Bold" panose="020F0704030504030204" pitchFamily="34" charset="0"/>
              </a:rPr>
              <a:t> a pas de…  = there is not …</a:t>
            </a:r>
          </a:p>
        </p:txBody>
      </p:sp>
    </p:spTree>
    <p:extLst>
      <p:ext uri="{BB962C8B-B14F-4D97-AF65-F5344CB8AC3E}">
        <p14:creationId xmlns:p14="http://schemas.microsoft.com/office/powerpoint/2010/main" val="9784661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349529"/>
            <a:ext cx="2572248" cy="63408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3600" dirty="0">
                <a:latin typeface="Arial Rounded MT Bold" panose="020F0704030504030204" pitchFamily="34" charset="0"/>
              </a:rPr>
              <a:t>Le </a:t>
            </a:r>
            <a:r>
              <a:rPr lang="en-GB" sz="3600" dirty="0" err="1">
                <a:latin typeface="Arial Rounded MT Bold" panose="020F0704030504030204" pitchFamily="34" charset="0"/>
              </a:rPr>
              <a:t>negatif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4021" y="4761597"/>
            <a:ext cx="351782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latin typeface="Arial Rounded MT Bold" panose="020F0704030504030204" pitchFamily="34" charset="0"/>
              </a:rPr>
              <a:t>Il y a </a:t>
            </a:r>
            <a:r>
              <a:rPr lang="en-GB" sz="3200" b="1" dirty="0" err="1">
                <a:latin typeface="Arial Rounded MT Bold" panose="020F0704030504030204" pitchFamily="34" charset="0"/>
              </a:rPr>
              <a:t>une</a:t>
            </a:r>
            <a:r>
              <a:rPr lang="en-GB" sz="3200" b="1" dirty="0">
                <a:latin typeface="Arial Rounded MT Bold" panose="020F0704030504030204" pitchFamily="34" charset="0"/>
              </a:rPr>
              <a:t> </a:t>
            </a:r>
            <a:r>
              <a:rPr lang="en-GB" sz="3200" b="1" dirty="0" err="1">
                <a:latin typeface="Arial Rounded MT Bold" panose="020F0704030504030204" pitchFamily="34" charset="0"/>
              </a:rPr>
              <a:t>fenêtre</a:t>
            </a:r>
            <a:endParaRPr lang="en-GB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986" y="3084945"/>
            <a:ext cx="365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 Rounded MT Bold" panose="020F0704030504030204" pitchFamily="34" charset="0"/>
              </a:rPr>
              <a:t>Il y a des tables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021" y="1215790"/>
            <a:ext cx="470821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Arial Rounded MT Bold" panose="020F0704030504030204" pitchFamily="34" charset="0"/>
              </a:rPr>
              <a:t>Il y a </a:t>
            </a:r>
            <a:r>
              <a:rPr lang="en-GB" sz="2800" b="1" dirty="0" err="1">
                <a:latin typeface="Arial Rounded MT Bold" panose="020F0704030504030204" pitchFamily="34" charset="0"/>
              </a:rPr>
              <a:t>une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porte</a:t>
            </a:r>
            <a:endParaRPr lang="en-GB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025" y="5783533"/>
            <a:ext cx="4689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 Rounded MT Bold" panose="020F0704030504030204" pitchFamily="34" charset="0"/>
              </a:rPr>
              <a:t>Il y a </a:t>
            </a:r>
            <a:r>
              <a:rPr lang="en-GB" sz="3200" b="1" dirty="0" err="1">
                <a:latin typeface="Arial Rounded MT Bold" panose="020F0704030504030204" pitchFamily="34" charset="0"/>
              </a:rPr>
              <a:t>une</a:t>
            </a:r>
            <a:r>
              <a:rPr lang="en-GB" sz="3200" b="1" dirty="0">
                <a:latin typeface="Arial Rounded MT Bold" panose="020F0704030504030204" pitchFamily="34" charset="0"/>
              </a:rPr>
              <a:t> </a:t>
            </a:r>
            <a:r>
              <a:rPr lang="en-GB" sz="3200" b="1" dirty="0" err="1">
                <a:latin typeface="Arial Rounded MT Bold" panose="020F0704030504030204" pitchFamily="34" charset="0"/>
              </a:rPr>
              <a:t>tablette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025" y="3937908"/>
            <a:ext cx="4613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 Rounded MT Bold" panose="020F0704030504030204" pitchFamily="34" charset="0"/>
              </a:rPr>
              <a:t>Il y a un </a:t>
            </a:r>
            <a:r>
              <a:rPr lang="en-GB" sz="3200" b="1" dirty="0" err="1">
                <a:latin typeface="Arial Rounded MT Bold" panose="020F0704030504030204" pitchFamily="34" charset="0"/>
              </a:rPr>
              <a:t>professeur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208" y="2242114"/>
            <a:ext cx="394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Arial Rounded MT Bold" panose="020F0704030504030204" pitchFamily="34" charset="0"/>
              </a:rPr>
              <a:t>Il y a un tableau blanc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92097" y="1535262"/>
            <a:ext cx="12994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2000" y="1222771"/>
            <a:ext cx="4067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latin typeface="Arial Rounded MT Bold" panose="020F0704030504030204" pitchFamily="34" charset="0"/>
              </a:rPr>
              <a:t>il</a:t>
            </a:r>
            <a:r>
              <a:rPr lang="en-GB" sz="3200" b="1" dirty="0">
                <a:latin typeface="Arial Rounded MT Bold" panose="020F0704030504030204" pitchFamily="34" charset="0"/>
              </a:rPr>
              <a:t> </a:t>
            </a:r>
            <a:r>
              <a:rPr lang="en-GB" sz="3200" b="1" dirty="0" err="1">
                <a:latin typeface="Arial Rounded MT Bold" panose="020F0704030504030204" pitchFamily="34" charset="0"/>
              </a:rPr>
              <a:t>n’y</a:t>
            </a:r>
            <a:r>
              <a:rPr lang="en-GB" sz="3200" b="1" dirty="0">
                <a:latin typeface="Arial Rounded MT Bold" panose="020F0704030504030204" pitchFamily="34" charset="0"/>
              </a:rPr>
              <a:t> a pas de </a:t>
            </a:r>
            <a:r>
              <a:rPr lang="en-GB" sz="3200" b="1" dirty="0" err="1">
                <a:latin typeface="Arial Rounded MT Bold" panose="020F0704030504030204" pitchFamily="34" charset="0"/>
              </a:rPr>
              <a:t>porte</a:t>
            </a:r>
            <a:endParaRPr lang="en-GB" sz="3200" b="1" dirty="0">
              <a:latin typeface="Arial Rounded MT Bold" panose="020F07040305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82488" y="2503724"/>
            <a:ext cx="12994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94157" y="3377332"/>
            <a:ext cx="12994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4097" y="4293096"/>
            <a:ext cx="12994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09577" y="5157192"/>
            <a:ext cx="12994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22255" y="6075920"/>
            <a:ext cx="12994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83581" y="2065374"/>
            <a:ext cx="265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 Rounded MT Bold" panose="020F0704030504030204" pitchFamily="34" charset="0"/>
              </a:rPr>
              <a:t>il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n’y</a:t>
            </a:r>
            <a:r>
              <a:rPr lang="en-GB" sz="2800" b="1" dirty="0">
                <a:latin typeface="Arial Rounded MT Bold" panose="020F0704030504030204" pitchFamily="34" charset="0"/>
              </a:rPr>
              <a:t> a pas de tableau blanc</a:t>
            </a:r>
            <a:r>
              <a:rPr lang="en-GB" sz="2800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9067" y="3180172"/>
            <a:ext cx="398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 Rounded MT Bold" panose="020F0704030504030204" pitchFamily="34" charset="0"/>
              </a:rPr>
              <a:t>il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n’y</a:t>
            </a:r>
            <a:r>
              <a:rPr lang="en-GB" sz="2800" b="1" dirty="0">
                <a:latin typeface="Arial Rounded MT Bold" panose="020F0704030504030204" pitchFamily="34" charset="0"/>
              </a:rPr>
              <a:t> a pas de tables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801809" y="385115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 Rounded MT Bold" panose="020F0704030504030204" pitchFamily="34" charset="0"/>
              </a:rPr>
              <a:t>il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n’y</a:t>
            </a:r>
            <a:r>
              <a:rPr lang="en-GB" sz="2800" b="1" dirty="0">
                <a:latin typeface="Arial Rounded MT Bold" panose="020F0704030504030204" pitchFamily="34" charset="0"/>
              </a:rPr>
              <a:t> a pas de </a:t>
            </a:r>
            <a:r>
              <a:rPr lang="en-GB" sz="2800" b="1" dirty="0" err="1">
                <a:latin typeface="Arial Rounded MT Bold" panose="020F0704030504030204" pitchFamily="34" charset="0"/>
              </a:rPr>
              <a:t>proffesseur</a:t>
            </a:r>
            <a:r>
              <a:rPr lang="en-GB" sz="28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1745" y="4806598"/>
            <a:ext cx="35375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 Rounded MT Bold" panose="020F0704030504030204" pitchFamily="34" charset="0"/>
              </a:rPr>
              <a:t>il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n’y</a:t>
            </a:r>
            <a:r>
              <a:rPr lang="en-GB" sz="2800" b="1" dirty="0">
                <a:latin typeface="Arial Rounded MT Bold" panose="020F0704030504030204" pitchFamily="34" charset="0"/>
              </a:rPr>
              <a:t> a pas de </a:t>
            </a:r>
            <a:r>
              <a:rPr lang="en-GB" sz="2800" b="1" dirty="0" err="1">
                <a:latin typeface="Arial Rounded MT Bold" panose="020F0704030504030204" pitchFamily="34" charset="0"/>
              </a:rPr>
              <a:t>fenêtre</a:t>
            </a:r>
            <a:endParaRPr lang="en-GB" sz="2800" b="1" dirty="0"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434423" y="5783533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Arial Rounded MT Bold" panose="020F0704030504030204" pitchFamily="34" charset="0"/>
              </a:rPr>
              <a:t>il</a:t>
            </a:r>
            <a:r>
              <a:rPr lang="en-GB" sz="2800" b="1" dirty="0"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latin typeface="Arial Rounded MT Bold" panose="020F0704030504030204" pitchFamily="34" charset="0"/>
              </a:rPr>
              <a:t>n’y</a:t>
            </a:r>
            <a:r>
              <a:rPr lang="en-GB" sz="2800" b="1" dirty="0">
                <a:latin typeface="Arial Rounded MT Bold" panose="020F0704030504030204" pitchFamily="34" charset="0"/>
              </a:rPr>
              <a:t> a pas de </a:t>
            </a:r>
            <a:r>
              <a:rPr lang="en-GB" sz="2800" b="1" dirty="0" err="1">
                <a:latin typeface="Arial Rounded MT Bold" panose="020F0704030504030204" pitchFamily="34" charset="0"/>
              </a:rPr>
              <a:t>tablette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17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07704" y="4509120"/>
            <a:ext cx="5519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err="1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8000" b="1" dirty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tablette</a:t>
            </a:r>
            <a:endParaRPr lang="en-GB" sz="80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588" y="692696"/>
            <a:ext cx="4574823" cy="4043709"/>
          </a:xfrm>
          <a:prstGeom prst="rect">
            <a:avLst/>
          </a:prstGeom>
        </p:spPr>
      </p:pic>
      <p:pic>
        <p:nvPicPr>
          <p:cNvPr id="3" name="Picture 3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6999FC5F-E89F-40B0-92A4-ED92844ED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2" y="689549"/>
            <a:ext cx="6109854" cy="38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/>
              <a:t> </a:t>
            </a:r>
            <a:r>
              <a:rPr lang="en-GB" sz="8000" b="1" dirty="0" err="1"/>
              <a:t>porte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57192"/>
            <a:ext cx="6326133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fenêtre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70" y="127712"/>
            <a:ext cx="211393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>
            <a:solidFill>
              <a:srgbClr val="E04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  <a:ln w="76200">
            <a:solidFill>
              <a:srgbClr val="E04A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5" y="3954078"/>
            <a:ext cx="3451274" cy="2522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19" y="233478"/>
            <a:ext cx="3151507" cy="2785633"/>
          </a:xfrm>
          <a:prstGeom prst="rect">
            <a:avLst/>
          </a:prstGeom>
        </p:spPr>
      </p:pic>
      <p:pic>
        <p:nvPicPr>
          <p:cNvPr id="2" name="Picture 2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8A14F63B-F8AF-4F92-B855-5F3F571DD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09" y="176931"/>
            <a:ext cx="3713017" cy="27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0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5157192"/>
            <a:ext cx="632613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élève</a:t>
            </a:r>
            <a:r>
              <a:rPr lang="en-GB" sz="8000" b="1" dirty="0" err="1">
                <a:solidFill>
                  <a:srgbClr val="00B050"/>
                </a:solidFill>
              </a:rPr>
              <a:t>s</a:t>
            </a:r>
            <a:endParaRPr lang="en-GB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275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table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43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5" y="2885745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0" y="2922400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827" y="4725144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chaise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0648"/>
            <a:ext cx="3528392" cy="2902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74" y="215698"/>
            <a:ext cx="1957718" cy="14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51" y="1858189"/>
            <a:ext cx="1957718" cy="14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46" y="1858189"/>
            <a:ext cx="1957718" cy="14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51" y="260648"/>
            <a:ext cx="1957718" cy="14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2" y="3998690"/>
            <a:ext cx="1215575" cy="1633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528" y="3993361"/>
            <a:ext cx="1215575" cy="16336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354" y="3993361"/>
            <a:ext cx="1215575" cy="16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8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sz="8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n-GB" sz="8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</a:t>
            </a:r>
            <a:r>
              <a:rPr lang="en-GB" sz="8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B?</a:t>
            </a:r>
          </a:p>
        </p:txBody>
      </p:sp>
    </p:spTree>
    <p:extLst>
      <p:ext uri="{BB962C8B-B14F-4D97-AF65-F5344CB8AC3E}">
        <p14:creationId xmlns:p14="http://schemas.microsoft.com/office/powerpoint/2010/main" val="242664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ma </a:t>
            </a:r>
            <a:r>
              <a:rPr lang="en-GB" sz="9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</a:t>
            </a:r>
            <a: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9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GB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9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4008" y="3068960"/>
            <a:ext cx="2016224" cy="100811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46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82" y="548680"/>
            <a:ext cx="5407695" cy="44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19872" y="3374669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1916832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1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Image result for a poster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56" y="378657"/>
            <a:ext cx="3648862" cy="46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44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17" y="820758"/>
            <a:ext cx="5488738" cy="38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38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588" y="692696"/>
            <a:ext cx="4574823" cy="4043709"/>
          </a:xfrm>
          <a:prstGeom prst="rect">
            <a:avLst/>
          </a:prstGeom>
        </p:spPr>
      </p:pic>
      <p:pic>
        <p:nvPicPr>
          <p:cNvPr id="3" name="Picture 3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5E991A5B-E625-443D-AEE1-DE4ACBF6B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2" y="689548"/>
            <a:ext cx="6303818" cy="39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5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14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3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42459">
            <a:off x="1277241" y="4449012"/>
            <a:ext cx="7821276" cy="1136228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/</a:t>
            </a:r>
            <a:r>
              <a:rPr lang="en-GB" sz="6600" b="1" dirty="0" err="1">
                <a:solidFill>
                  <a:srgbClr val="E04ACE"/>
                </a:solidFill>
              </a:rPr>
              <a:t>une</a:t>
            </a:r>
            <a:r>
              <a:rPr lang="en-GB" sz="6600" b="1" dirty="0"/>
              <a:t> </a:t>
            </a:r>
            <a:r>
              <a:rPr lang="en-GB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GB" sz="6600" b="1" dirty="0" err="1"/>
              <a:t>esseur</a:t>
            </a:r>
            <a:endParaRPr lang="en-GB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4008" y="3068960"/>
            <a:ext cx="2016224" cy="100811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3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43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5" y="2885745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0" y="2922400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10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55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81" y="2686448"/>
            <a:ext cx="2057173" cy="16919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64392" y="-1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3112" y="2451806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3112" y="450912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9792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21537" y="-1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0" y="747603"/>
            <a:ext cx="1923690" cy="1547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14" y="608799"/>
            <a:ext cx="2054305" cy="1825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736" y="771329"/>
            <a:ext cx="1928801" cy="16020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474" y="757305"/>
            <a:ext cx="1624416" cy="15584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77" y="2662390"/>
            <a:ext cx="1960810" cy="1533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372" y="5050509"/>
            <a:ext cx="1415559" cy="15786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0903" y="2828334"/>
            <a:ext cx="1559619" cy="1419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1496" y="2600866"/>
            <a:ext cx="1370434" cy="17959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207" y="4889217"/>
            <a:ext cx="2199548" cy="18521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4087" y="4945364"/>
            <a:ext cx="2026344" cy="17960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5826" y="5057553"/>
            <a:ext cx="2009775" cy="15716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69092" y="-1"/>
            <a:ext cx="1619288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latin typeface="Comic Sans MS" panose="030F0702030302020204" pitchFamily="66" charset="0"/>
              </a:rPr>
              <a:t>Jeu</a:t>
            </a:r>
            <a:r>
              <a:rPr lang="en-GB" sz="48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7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80D2EE03-0264-4A76-873D-45EF0C4F75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0763" y="2656894"/>
            <a:ext cx="1925783" cy="16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75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45611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329629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61" y="4258711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969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Memorisez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269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45611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329629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61" y="4258711"/>
            <a:ext cx="2810970" cy="21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17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09843" y="5043395"/>
            <a:ext cx="4360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poster</a:t>
            </a:r>
            <a:endParaRPr lang="en-GB" sz="8000" dirty="0">
              <a:latin typeface="+mj-lt"/>
            </a:endParaRPr>
          </a:p>
        </p:txBody>
      </p:sp>
      <p:pic>
        <p:nvPicPr>
          <p:cNvPr id="7170" name="Picture 2" descr="Image result for a poster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56" y="378657"/>
            <a:ext cx="3648862" cy="46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14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45611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329629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61" y="4258711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969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160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445611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329629"/>
            <a:ext cx="2685432" cy="23118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969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545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013995"/>
            <a:ext cx="63073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Ordinateur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072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" y="1178068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290388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87" y="3957726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792" y="129103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446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063953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blanc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82" y="548680"/>
            <a:ext cx="5407695" cy="44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19872" y="3374669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290388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87" y="3957726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792" y="129103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29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42459">
            <a:off x="1277241" y="4449012"/>
            <a:ext cx="7821276" cy="1136228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/</a:t>
            </a:r>
            <a:r>
              <a:rPr lang="en-GB" sz="6600" b="1" dirty="0" err="1">
                <a:solidFill>
                  <a:srgbClr val="E04ACE"/>
                </a:solidFill>
              </a:rPr>
              <a:t>une</a:t>
            </a:r>
            <a:r>
              <a:rPr lang="en-GB" sz="6600" b="1" dirty="0"/>
              <a:t> </a:t>
            </a:r>
            <a:r>
              <a:rPr lang="en-GB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GB" sz="6600" b="1" dirty="0" err="1"/>
              <a:t>esseur</a:t>
            </a:r>
            <a:endParaRPr lang="en-GB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4008" y="3068960"/>
            <a:ext cx="2016224" cy="100811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828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36" y="1291030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986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92" y="3789040"/>
            <a:ext cx="2792073" cy="24804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893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063953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blanc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82" y="548680"/>
            <a:ext cx="5407695" cy="44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19872" y="3374669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536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2" y="1280071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088803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566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2" y="1280071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088803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5135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013995"/>
            <a:ext cx="63073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Ordinateur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202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2" y="1280071"/>
            <a:ext cx="2792073" cy="2480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088803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745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077072"/>
            <a:ext cx="2873893" cy="2311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088803"/>
            <a:ext cx="2503970" cy="20798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33" y="1468955"/>
            <a:ext cx="2685432" cy="2311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463" y="1460677"/>
            <a:ext cx="2810970" cy="21979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36" y="3789040"/>
            <a:ext cx="2392031" cy="2667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Memorisez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79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680882">
            <a:off x="221216" y="4334248"/>
            <a:ext cx="6120680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noir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1916832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680882">
            <a:off x="221216" y="4334248"/>
            <a:ext cx="6120680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noir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1916832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28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15" y="1443111"/>
            <a:ext cx="2578513" cy="21207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58462"/>
            <a:ext cx="2423258" cy="22054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996" y="3973508"/>
            <a:ext cx="1973147" cy="25858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509120"/>
            <a:ext cx="2437860" cy="20528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149" y="1559424"/>
            <a:ext cx="2326086" cy="18035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4211342"/>
            <a:ext cx="2266345" cy="23479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23093" y="2603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Memorisez</a:t>
            </a:r>
            <a:r>
              <a:rPr lang="en-GB" dirty="0"/>
              <a:t> </a:t>
            </a:r>
          </a:p>
        </p:txBody>
      </p:sp>
      <p:pic>
        <p:nvPicPr>
          <p:cNvPr id="2" name="Picture 2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B499AA38-9708-47D7-86EB-C7EB3F066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09" y="1271440"/>
            <a:ext cx="2743200" cy="229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4392488" cy="2774230"/>
          </a:xfrm>
          <a:prstGeom prst="rect">
            <a:avLst/>
          </a:prstGeom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411760" y="1484784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690060" y="2342398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362956" y="1718357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812338" y="2431315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507538" y="1450213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545488" y="333663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648216" y="3244561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959148" y="249070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702237" y="1637184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530975" y="260682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575545" y="3173306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2546251" y="375256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4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827" y="4725144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chaise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204864"/>
            <a:ext cx="4424867" cy="2592288"/>
          </a:xfrm>
          <a:prstGeom prst="rect">
            <a:avLst/>
          </a:prstGeom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1386067" y="1187331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5724128" y="1187331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492568" y="1876118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5025301" y="3534168"/>
            <a:ext cx="2217358" cy="2127079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5738967" y="2564904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>
            <a:off x="2608496" y="1974709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3322162" y="1301569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3894335" y="2697163"/>
            <a:ext cx="2062485" cy="203506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1754147" y="2610452"/>
            <a:ext cx="2465183" cy="269075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3033562" y="3535111"/>
            <a:ext cx="2351085" cy="2126136"/>
          </a:xfrm>
          <a:prstGeom prst="diamond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76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5157192"/>
            <a:ext cx="632613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élève</a:t>
            </a:r>
            <a:r>
              <a:rPr lang="en-GB" sz="8000" b="1" dirty="0" err="1">
                <a:solidFill>
                  <a:srgbClr val="00B050"/>
                </a:solidFill>
              </a:rPr>
              <a:t>s</a:t>
            </a:r>
            <a:endParaRPr lang="en-GB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3451274" cy="2522861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23928" y="4293096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419959" y="1958048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870461" y="3214266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544299" y="2420889"/>
            <a:ext cx="667661" cy="54006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716016" y="3429000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850508" y="2474893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515787" y="1610797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024367" y="1438490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692028" y="1511788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793549" y="1480962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793020" y="2781001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072764" y="2614719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511215" y="2230652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261611" y="2158571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859603" y="3822107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3789436" y="3370767"/>
            <a:ext cx="1369391" cy="1152129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57192"/>
            <a:ext cx="6326133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fenêtre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113930" cy="3168352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08747" y="2039102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613646" y="1074840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489029" y="3050207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517727" y="2193967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70127" y="1234315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861964" y="1672530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461980" y="3232795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771800" y="2564904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901516" y="3471519"/>
            <a:ext cx="1655763" cy="1728788"/>
          </a:xfrm>
          <a:prstGeom prst="pentagon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7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/>
              <a:t> </a:t>
            </a:r>
            <a:r>
              <a:rPr lang="en-GB" sz="8000" b="1" dirty="0" err="1"/>
              <a:t>porte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6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9" y="4085667"/>
            <a:ext cx="2880320" cy="235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9" y="620688"/>
            <a:ext cx="2684958" cy="26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2" y="620688"/>
            <a:ext cx="2684958" cy="26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20977" y="2222234"/>
            <a:ext cx="1234468" cy="648099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02843" y="1543264"/>
            <a:ext cx="944639" cy="74708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201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 rot="2229509">
            <a:off x="2909796" y="2927682"/>
            <a:ext cx="1080120" cy="105841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3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F4EB99D0-5809-45DC-8C96-37F0D6B5A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6" y="2407512"/>
            <a:ext cx="2743200" cy="1710466"/>
          </a:xfrm>
          <a:prstGeom prst="rect">
            <a:avLst/>
          </a:prstGeom>
        </p:spPr>
      </p:pic>
      <p:sp>
        <p:nvSpPr>
          <p:cNvPr id="19" name="Heart 18"/>
          <p:cNvSpPr/>
          <p:nvPr/>
        </p:nvSpPr>
        <p:spPr>
          <a:xfrm rot="2229509">
            <a:off x="2220286" y="2846344"/>
            <a:ext cx="2464105" cy="14838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art 19"/>
          <p:cNvSpPr/>
          <p:nvPr/>
        </p:nvSpPr>
        <p:spPr>
          <a:xfrm rot="2229509">
            <a:off x="3131711" y="1561810"/>
            <a:ext cx="1998464" cy="18246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art 16"/>
          <p:cNvSpPr/>
          <p:nvPr/>
        </p:nvSpPr>
        <p:spPr>
          <a:xfrm rot="2229509">
            <a:off x="4448267" y="1756251"/>
            <a:ext cx="1523645" cy="13049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/>
        </p:nvSpPr>
        <p:spPr>
          <a:xfrm rot="2229509">
            <a:off x="4522445" y="2706271"/>
            <a:ext cx="1998464" cy="14838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art 15"/>
          <p:cNvSpPr/>
          <p:nvPr/>
        </p:nvSpPr>
        <p:spPr>
          <a:xfrm rot="2229509">
            <a:off x="4019898" y="2399688"/>
            <a:ext cx="1080120" cy="105841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art 20"/>
          <p:cNvSpPr/>
          <p:nvPr/>
        </p:nvSpPr>
        <p:spPr>
          <a:xfrm rot="2229509">
            <a:off x="3460399" y="2489047"/>
            <a:ext cx="1998464" cy="236826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7" grpId="0" animBg="1"/>
      <p:bldP spid="18" grpId="0" animBg="1"/>
      <p:bldP spid="16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07704" y="4509120"/>
            <a:ext cx="5519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err="1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8000" b="1" dirty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tablette</a:t>
            </a:r>
            <a:endParaRPr lang="en-GB" sz="80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588" y="692696"/>
            <a:ext cx="4574823" cy="4043709"/>
          </a:xfrm>
          <a:prstGeom prst="rect">
            <a:avLst/>
          </a:prstGeom>
        </p:spPr>
      </p:pic>
      <p:pic>
        <p:nvPicPr>
          <p:cNvPr id="3" name="Picture 3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E349C0B4-4D33-48FC-95C9-EE5602D3A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09" y="454021"/>
            <a:ext cx="6470072" cy="40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4392488" cy="2774230"/>
          </a:xfrm>
          <a:prstGeom prst="rect">
            <a:avLst/>
          </a:prstGeom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411760" y="1484784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690060" y="2342398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362956" y="1718357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812338" y="2431315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4507538" y="1450213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545488" y="333663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5648216" y="3244561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959148" y="249070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702237" y="1637184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530975" y="260682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575545" y="3173306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2546251" y="3752560"/>
            <a:ext cx="1296144" cy="1346845"/>
          </a:xfrm>
          <a:prstGeom prst="octagon">
            <a:avLst>
              <a:gd name="adj" fmla="val 2928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827" y="4725144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chaise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73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11393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08747" y="2039102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613646" y="1074840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489029" y="3050207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517727" y="2193967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70127" y="1234315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861964" y="1672530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461980" y="3232795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771800" y="2564904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2901516" y="3471519"/>
            <a:ext cx="1655763" cy="1728788"/>
          </a:xfrm>
          <a:prstGeom prst="pentagon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/>
              <a:t> </a:t>
            </a:r>
            <a:r>
              <a:rPr lang="en-GB" sz="8000" b="1" dirty="0" err="1"/>
              <a:t>porte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50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204864"/>
            <a:ext cx="4424867" cy="259228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35695" y="1513550"/>
            <a:ext cx="2096429" cy="1339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275941" y="3901244"/>
            <a:ext cx="16561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30615" y="4032884"/>
            <a:ext cx="165618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795631" y="2687857"/>
            <a:ext cx="2220425" cy="1592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75941" y="2421853"/>
            <a:ext cx="2022299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292044" y="1567851"/>
            <a:ext cx="2385197" cy="1687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681072" y="1573663"/>
            <a:ext cx="2174273" cy="149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361198" y="3242641"/>
            <a:ext cx="237728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392707" y="2680220"/>
            <a:ext cx="2416028" cy="1468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567528" y="3284019"/>
            <a:ext cx="3168352" cy="216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5157192"/>
            <a:ext cx="632613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élève</a:t>
            </a:r>
            <a:r>
              <a:rPr lang="en-GB" sz="8000" b="1" dirty="0" err="1">
                <a:solidFill>
                  <a:srgbClr val="00B050"/>
                </a:solidFill>
              </a:rPr>
              <a:t>s</a:t>
            </a:r>
            <a:endParaRPr lang="en-GB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168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90254603-2D81-47A0-996C-66221662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73" y="1617805"/>
            <a:ext cx="3380509" cy="2666428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670227" y="1378727"/>
            <a:ext cx="1656184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765929" y="1758784"/>
            <a:ext cx="1656184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801840" y="2904324"/>
            <a:ext cx="1656184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207164" y="2941985"/>
            <a:ext cx="1656184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446515" y="2557233"/>
            <a:ext cx="1656184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700241" y="1985538"/>
            <a:ext cx="1656184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556847" y="2653017"/>
            <a:ext cx="1656184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816556" y="3368584"/>
            <a:ext cx="1656184" cy="1381010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5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07704" y="4509120"/>
            <a:ext cx="5519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err="1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8000" b="1" dirty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tablette</a:t>
            </a:r>
            <a:endParaRPr lang="en-GB" sz="8000" dirty="0">
              <a:latin typeface="+mj-lt"/>
            </a:endParaRPr>
          </a:p>
        </p:txBody>
      </p:sp>
      <p:pic>
        <p:nvPicPr>
          <p:cNvPr id="3" name="Picture 3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DD2B5E31-B57B-435F-AA90-2BE9FA46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92" y="1105186"/>
            <a:ext cx="5098472" cy="31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013995"/>
            <a:ext cx="63073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Ordinateur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29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84784"/>
            <a:ext cx="4563328" cy="3368739"/>
          </a:xfrm>
          <a:prstGeom prst="rect">
            <a:avLst/>
          </a:prstGeom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636430" y="2216490"/>
            <a:ext cx="1871137" cy="1613139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541830" y="3818003"/>
            <a:ext cx="1871137" cy="1613139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887924" y="3011433"/>
            <a:ext cx="2060340" cy="1842090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105251" y="2968621"/>
            <a:ext cx="2064169" cy="1719127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195737" y="1358372"/>
            <a:ext cx="1960688" cy="1727864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978412" y="1441539"/>
            <a:ext cx="1871137" cy="1613139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638348" y="699760"/>
            <a:ext cx="1871137" cy="1613139"/>
          </a:xfrm>
          <a:prstGeom prst="hexagon">
            <a:avLst>
              <a:gd name="adj" fmla="val 31791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8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275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table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43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5" y="2885745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0" y="2922400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916832"/>
            <a:ext cx="3451274" cy="2522861"/>
          </a:xfrm>
          <a:prstGeom prst="rect">
            <a:avLst/>
          </a:prstGeom>
        </p:spPr>
      </p:pic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267744" y="1700808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4704153" y="3270289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4710907" y="1696818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3489326" y="1668011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2339752" y="3645024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3484493" y="3612227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2540418" y="2623721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3718153" y="2560501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139669" y="2372123"/>
            <a:ext cx="1584175" cy="1385428"/>
          </a:xfrm>
          <a:prstGeom prst="hexagon">
            <a:avLst>
              <a:gd name="adj" fmla="val 31791"/>
              <a:gd name="vf" fmla="val 115470"/>
            </a:avLst>
          </a:prstGeom>
          <a:solidFill>
            <a:srgbClr val="E04AC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57192"/>
            <a:ext cx="6326133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fenêtre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277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81" y="2686448"/>
            <a:ext cx="2057173" cy="16919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64392" y="-1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3112" y="2451806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3112" y="450912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9792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21537" y="-1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0" y="747603"/>
            <a:ext cx="1923690" cy="1547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14" y="608799"/>
            <a:ext cx="2054305" cy="1825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736" y="771329"/>
            <a:ext cx="1928801" cy="16020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474" y="757305"/>
            <a:ext cx="1624416" cy="15584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77" y="2662390"/>
            <a:ext cx="1960810" cy="1533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372" y="5050509"/>
            <a:ext cx="1415559" cy="15786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0903" y="2828334"/>
            <a:ext cx="1559619" cy="1419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1496" y="2600866"/>
            <a:ext cx="1370434" cy="17959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207" y="4889217"/>
            <a:ext cx="2199548" cy="18521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4087" y="4945364"/>
            <a:ext cx="2026344" cy="17960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5826" y="5057553"/>
            <a:ext cx="2009775" cy="15716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69092" y="-1"/>
            <a:ext cx="1619288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latin typeface="Comic Sans MS" panose="030F0702030302020204" pitchFamily="66" charset="0"/>
              </a:rPr>
              <a:t>Jeu</a:t>
            </a:r>
            <a:r>
              <a:rPr lang="en-GB" sz="48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7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25C0958E-E1FB-441C-A0D6-18929A043B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6073" y="2559913"/>
            <a:ext cx="2175164" cy="17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223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Qu’est-ce</a:t>
            </a:r>
            <a:r>
              <a:rPr lang="en-GB" sz="6600" dirty="0">
                <a:solidFill>
                  <a:srgbClr val="7030A0"/>
                </a:solidFill>
                <a:latin typeface="Comic Sans MS" panose="030F0702030302020204" pitchFamily="66" charset="0"/>
              </a:rPr>
              <a:t> que </a:t>
            </a:r>
            <a:r>
              <a:rPr lang="en-GB" sz="66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c’est</a:t>
            </a:r>
            <a:r>
              <a:rPr lang="en-GB" sz="66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24247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42459">
            <a:off x="1277241" y="4449012"/>
            <a:ext cx="7821276" cy="1136228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/</a:t>
            </a:r>
            <a:r>
              <a:rPr lang="en-GB" sz="6600" b="1" dirty="0" err="1">
                <a:solidFill>
                  <a:srgbClr val="E04ACE"/>
                </a:solidFill>
              </a:rPr>
              <a:t>une</a:t>
            </a:r>
            <a:r>
              <a:rPr lang="en-GB" sz="6600" b="1" dirty="0"/>
              <a:t> </a:t>
            </a:r>
            <a:r>
              <a:rPr lang="en-GB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GB" sz="6600" b="1" dirty="0" err="1"/>
              <a:t>esseur</a:t>
            </a:r>
            <a:endParaRPr lang="en-GB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4008" y="3068960"/>
            <a:ext cx="2016224" cy="1008112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063953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blanc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82" y="548680"/>
            <a:ext cx="5407695" cy="44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19872" y="3374669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680882">
            <a:off x="221216" y="4334248"/>
            <a:ext cx="6120680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B0F0"/>
                </a:solidFill>
              </a:rPr>
              <a:t>Un</a:t>
            </a:r>
            <a:r>
              <a:rPr lang="en-GB" sz="6600" b="1" dirty="0"/>
              <a:t> tableau noir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346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1916832"/>
            <a:ext cx="1296144" cy="1872208"/>
          </a:xfrm>
          <a:prstGeom prst="straightConnector1">
            <a:avLst/>
          </a:prstGeom>
          <a:ln w="149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04664"/>
            <a:ext cx="5540833" cy="4609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013995"/>
            <a:ext cx="63073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Ordinateur</a:t>
            </a:r>
            <a:endParaRPr lang="en-GB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08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09843" y="5043395"/>
            <a:ext cx="4360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poster</a:t>
            </a:r>
            <a:endParaRPr lang="en-GB" sz="8000" dirty="0">
              <a:latin typeface="+mj-lt"/>
            </a:endParaRPr>
          </a:p>
        </p:txBody>
      </p:sp>
      <p:pic>
        <p:nvPicPr>
          <p:cNvPr id="7170" name="Picture 2" descr="Image result for a poster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56" y="378657"/>
            <a:ext cx="3648862" cy="46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09843" y="5043395"/>
            <a:ext cx="4360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poster</a:t>
            </a:r>
            <a:endParaRPr lang="en-GB" sz="8000" dirty="0">
              <a:latin typeface="+mj-lt"/>
            </a:endParaRPr>
          </a:p>
        </p:txBody>
      </p:sp>
      <p:pic>
        <p:nvPicPr>
          <p:cNvPr id="7170" name="Picture 2" descr="Image result for a poster carto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56" y="378657"/>
            <a:ext cx="3648862" cy="46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11760" y="4653136"/>
            <a:ext cx="39820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écran</a:t>
            </a:r>
            <a:endParaRPr lang="en-GB" sz="80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17" y="820758"/>
            <a:ext cx="5488738" cy="38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07704" y="4509120"/>
            <a:ext cx="5519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err="1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8000" b="1" dirty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tablette</a:t>
            </a:r>
            <a:endParaRPr lang="en-GB" sz="8000" dirty="0">
              <a:latin typeface="+mj-lt"/>
            </a:endParaRPr>
          </a:p>
        </p:txBody>
      </p:sp>
      <p:pic>
        <p:nvPicPr>
          <p:cNvPr id="3" name="Picture 3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B41FECCC-D2A2-4436-B1F5-F35AFA04C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8" y="1105185"/>
            <a:ext cx="5430981" cy="31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/>
              <a:t> </a:t>
            </a:r>
            <a:r>
              <a:rPr lang="en-GB" sz="8000" b="1" dirty="0" err="1"/>
              <a:t>porte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do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52885" cy="47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4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57192"/>
            <a:ext cx="6326133" cy="1143000"/>
          </a:xfrm>
        </p:spPr>
        <p:txBody>
          <a:bodyPr>
            <a:noAutofit/>
          </a:bodyPr>
          <a:lstStyle/>
          <a:p>
            <a:r>
              <a:rPr lang="en-GB" sz="8000" b="1" dirty="0" err="1">
                <a:solidFill>
                  <a:srgbClr val="E04ACE"/>
                </a:solidFill>
              </a:rPr>
              <a:t>Une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fenêtre</a:t>
            </a:r>
            <a:endParaRPr lang="en-GB" sz="8000" b="1" dirty="0"/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338"/>
            <a:ext cx="6463692" cy="47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689915" cy="45051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5157192"/>
            <a:ext cx="632613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rgbClr val="E04ACE"/>
                </a:solidFill>
              </a:rPr>
              <a:t> </a:t>
            </a:r>
            <a:r>
              <a:rPr lang="en-GB" sz="8000" b="1" dirty="0" err="1"/>
              <a:t>élève</a:t>
            </a:r>
            <a:r>
              <a:rPr lang="en-GB" sz="8000" b="1" dirty="0" err="1">
                <a:solidFill>
                  <a:srgbClr val="00B050"/>
                </a:solidFill>
              </a:rPr>
              <a:t>s</a:t>
            </a:r>
            <a:endParaRPr lang="en-GB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275" y="5301208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table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43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5" y="2885745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0" y="2922400"/>
            <a:ext cx="2808312" cy="21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827" y="4725144"/>
            <a:ext cx="5040560" cy="1143000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B050"/>
                </a:solidFill>
              </a:rPr>
              <a:t>Des</a:t>
            </a:r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8000" b="1" dirty="0"/>
              <a:t>chaise</a:t>
            </a:r>
            <a:r>
              <a:rPr lang="en-GB" sz="80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3" name="AutoShape 2" descr="Image result for le tableau blanc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able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able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chai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2238375" cy="237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43143"/>
            <a:ext cx="22383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95" y="1412776"/>
            <a:ext cx="2238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532" y="0"/>
            <a:ext cx="5338936" cy="634082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Feuille</a:t>
            </a:r>
            <a:r>
              <a:rPr lang="en-GB" dirty="0">
                <a:latin typeface="Comic Sans MS" panose="030F0702030302020204" pitchFamily="66" charset="0"/>
              </a:rPr>
              <a:t> de </a:t>
            </a:r>
            <a:r>
              <a:rPr lang="en-GB" dirty="0" err="1">
                <a:latin typeface="Comic Sans MS" panose="030F0702030302020204" pitchFamily="66" charset="0"/>
              </a:rPr>
              <a:t>vocabulaire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09094" y="3601776"/>
            <a:ext cx="351782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>
                <a:solidFill>
                  <a:srgbClr val="E04ACE"/>
                </a:solidFill>
              </a:rPr>
              <a:t>Une</a:t>
            </a:r>
            <a:r>
              <a:rPr lang="en-GB" sz="4800" b="1" dirty="0">
                <a:solidFill>
                  <a:srgbClr val="E04ACE"/>
                </a:solidFill>
              </a:rPr>
              <a:t> </a:t>
            </a:r>
            <a:r>
              <a:rPr lang="en-GB" sz="4800" b="1" dirty="0" err="1"/>
              <a:t>fenêtre</a:t>
            </a:r>
            <a:endParaRPr lang="en-GB" sz="4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38949" y="781104"/>
            <a:ext cx="320741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B050"/>
                </a:solidFill>
              </a:rPr>
              <a:t>Des</a:t>
            </a:r>
            <a:r>
              <a:rPr lang="en-GB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4800" b="1" dirty="0"/>
              <a:t>chaise</a:t>
            </a:r>
            <a:r>
              <a:rPr lang="en-GB" sz="48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82570" y="4733896"/>
            <a:ext cx="290146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B050"/>
                </a:solidFill>
              </a:rPr>
              <a:t>Des</a:t>
            </a:r>
            <a:r>
              <a:rPr lang="en-GB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4800" b="1" dirty="0"/>
              <a:t>table</a:t>
            </a:r>
            <a:r>
              <a:rPr lang="en-GB" sz="4800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8144" y="2280042"/>
            <a:ext cx="2428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Des</a:t>
            </a:r>
            <a:r>
              <a:rPr lang="en-GB" sz="4000" b="1" dirty="0">
                <a:solidFill>
                  <a:srgbClr val="E04ACE"/>
                </a:solidFill>
              </a:rPr>
              <a:t> </a:t>
            </a:r>
            <a:r>
              <a:rPr lang="en-GB" sz="4000" b="1" dirty="0" err="1"/>
              <a:t>élève</a:t>
            </a:r>
            <a:r>
              <a:rPr lang="en-GB" sz="4000" b="1" dirty="0" err="1">
                <a:solidFill>
                  <a:srgbClr val="00B050"/>
                </a:solidFill>
              </a:rPr>
              <a:t>s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87969" y="1537646"/>
            <a:ext cx="2746875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E04ACE"/>
                </a:solidFill>
              </a:rPr>
              <a:t>Une</a:t>
            </a:r>
            <a:r>
              <a:rPr lang="en-GB" b="1" dirty="0"/>
              <a:t> </a:t>
            </a:r>
            <a:r>
              <a:rPr lang="en-GB" b="1" dirty="0" err="1"/>
              <a:t>porte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528821" y="5103321"/>
            <a:ext cx="3119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err="1">
                <a:solidFill>
                  <a:srgbClr val="E04ACE"/>
                </a:solidFill>
                <a:latin typeface="+mj-lt"/>
              </a:rPr>
              <a:t>Une</a:t>
            </a:r>
            <a:r>
              <a:rPr lang="en-GB" sz="4400" b="1" dirty="0">
                <a:solidFill>
                  <a:srgbClr val="E04ACE"/>
                </a:solidFill>
                <a:latin typeface="+mj-lt"/>
              </a:rPr>
              <a:t> </a:t>
            </a:r>
            <a:r>
              <a:rPr lang="en-GB" sz="4400" b="1" dirty="0" err="1">
                <a:latin typeface="+mj-lt"/>
              </a:rPr>
              <a:t>tablette</a:t>
            </a:r>
            <a:endParaRPr lang="en-GB" sz="4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971" y="5702495"/>
            <a:ext cx="2465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4800" b="1" dirty="0">
                <a:latin typeface="+mj-lt"/>
              </a:rPr>
              <a:t> </a:t>
            </a:r>
            <a:r>
              <a:rPr lang="en-GB" sz="4800" b="1" dirty="0" err="1">
                <a:latin typeface="+mj-lt"/>
              </a:rPr>
              <a:t>écran</a:t>
            </a:r>
            <a:endParaRPr lang="en-GB" sz="48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4002" y="2965276"/>
            <a:ext cx="227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</a:rPr>
              <a:t>Un</a:t>
            </a:r>
            <a:r>
              <a:rPr lang="en-GB" sz="4000" b="1" dirty="0"/>
              <a:t> poster</a:t>
            </a:r>
            <a:endParaRPr lang="en-GB" sz="4000" dirty="0"/>
          </a:p>
        </p:txBody>
      </p:sp>
      <p:sp>
        <p:nvSpPr>
          <p:cNvPr id="13" name="Rectangle 12"/>
          <p:cNvSpPr/>
          <p:nvPr/>
        </p:nvSpPr>
        <p:spPr>
          <a:xfrm>
            <a:off x="458245" y="3952220"/>
            <a:ext cx="3552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</a:rPr>
              <a:t>Un</a:t>
            </a:r>
            <a:r>
              <a:rPr lang="en-GB" sz="4400" b="1" dirty="0"/>
              <a:t> </a:t>
            </a:r>
            <a:r>
              <a:rPr lang="en-GB" sz="4400" b="1" dirty="0" err="1"/>
              <a:t>Ordinateur</a:t>
            </a:r>
            <a:endParaRPr lang="en-GB" sz="4400" dirty="0"/>
          </a:p>
        </p:txBody>
      </p:sp>
      <p:sp>
        <p:nvSpPr>
          <p:cNvPr id="14" name="Rectangle 13"/>
          <p:cNvSpPr/>
          <p:nvPr/>
        </p:nvSpPr>
        <p:spPr>
          <a:xfrm>
            <a:off x="222971" y="882020"/>
            <a:ext cx="38323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</a:rPr>
              <a:t>Un</a:t>
            </a:r>
            <a:r>
              <a:rPr lang="en-GB" sz="4400" b="1" dirty="0"/>
              <a:t> tableau noir</a:t>
            </a:r>
            <a:endParaRPr lang="en-GB" sz="4400" dirty="0"/>
          </a:p>
        </p:txBody>
      </p:sp>
      <p:sp>
        <p:nvSpPr>
          <p:cNvPr id="15" name="Rectangle 14"/>
          <p:cNvSpPr/>
          <p:nvPr/>
        </p:nvSpPr>
        <p:spPr>
          <a:xfrm>
            <a:off x="539552" y="2153521"/>
            <a:ext cx="3788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</a:rPr>
              <a:t>Un</a:t>
            </a:r>
            <a:r>
              <a:rPr lang="en-GB" sz="4000" b="1" dirty="0"/>
              <a:t> tableau blanc</a:t>
            </a:r>
            <a:endParaRPr lang="en-GB" sz="4000" dirty="0"/>
          </a:p>
        </p:txBody>
      </p:sp>
      <p:sp>
        <p:nvSpPr>
          <p:cNvPr id="16" name="Rectangle 15"/>
          <p:cNvSpPr/>
          <p:nvPr/>
        </p:nvSpPr>
        <p:spPr>
          <a:xfrm>
            <a:off x="4638359" y="5995816"/>
            <a:ext cx="4207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</a:rPr>
              <a:t>Un</a:t>
            </a:r>
            <a:r>
              <a:rPr lang="en-GB" sz="4000" b="1" dirty="0"/>
              <a:t>/</a:t>
            </a:r>
            <a:r>
              <a:rPr lang="en-GB" sz="4000" b="1" dirty="0" err="1">
                <a:solidFill>
                  <a:srgbClr val="E04ACE"/>
                </a:solidFill>
              </a:rPr>
              <a:t>une</a:t>
            </a:r>
            <a:r>
              <a:rPr lang="en-GB" sz="4000" b="1" dirty="0"/>
              <a:t> </a:t>
            </a:r>
            <a:r>
              <a:rPr lang="en-GB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GB" sz="4000" b="1" dirty="0" err="1"/>
              <a:t>esseur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69757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8297"/>
            <a:ext cx="8208912" cy="1982787"/>
          </a:xfrm>
        </p:spPr>
        <p:txBody>
          <a:bodyPr>
            <a:noAutofit/>
          </a:bodyPr>
          <a:lstStyle/>
          <a:p>
            <a:pPr algn="l"/>
            <a:r>
              <a:rPr lang="en-GB" altLang="en-US" sz="3600" u="sng" dirty="0" err="1">
                <a:latin typeface="Comic Sans MS" pitchFamily="66" charset="0"/>
              </a:rPr>
              <a:t>e</a:t>
            </a:r>
            <a:r>
              <a:rPr lang="en-GB" altLang="en-US" sz="3600" u="sng" dirty="0" err="1" smtClean="0">
                <a:latin typeface="Comic Sans MS" pitchFamily="66" charset="0"/>
              </a:rPr>
              <a:t>n</a:t>
            </a:r>
            <a:r>
              <a:rPr lang="en-GB" altLang="en-US" sz="3600" u="sng" dirty="0" smtClean="0">
                <a:latin typeface="Comic Sans MS" pitchFamily="66" charset="0"/>
              </a:rPr>
              <a:t> </a:t>
            </a:r>
            <a:r>
              <a:rPr lang="en-GB" altLang="en-US" sz="3600" u="sng" dirty="0" err="1">
                <a:latin typeface="Comic Sans MS" pitchFamily="66" charset="0"/>
              </a:rPr>
              <a:t>classe</a:t>
            </a:r>
            <a:r>
              <a:rPr lang="en-GB" altLang="en-US" sz="3600" u="sng" dirty="0">
                <a:latin typeface="Comic Sans MS" pitchFamily="66" charset="0"/>
              </a:rPr>
              <a:t> </a:t>
            </a:r>
            <a:r>
              <a:rPr lang="en-GB" altLang="en-US" sz="4000" dirty="0">
                <a:latin typeface="Comic Sans MS" pitchFamily="66" charset="0"/>
              </a:rPr>
              <a:t/>
            </a:r>
            <a:br>
              <a:rPr lang="en-GB" altLang="en-US" sz="4000" dirty="0">
                <a:latin typeface="Comic Sans MS" pitchFamily="66" charset="0"/>
              </a:rPr>
            </a:br>
            <a:r>
              <a:rPr lang="en-GB" altLang="en-US" sz="4000" dirty="0">
                <a:latin typeface="Comic Sans MS" pitchFamily="66" charset="0"/>
              </a:rPr>
              <a:t>		</a:t>
            </a:r>
            <a:r>
              <a:rPr lang="en-GB" altLang="en-US" sz="4000" b="1" u="sng" dirty="0">
                <a:latin typeface="Comic Sans MS" pitchFamily="66" charset="0"/>
              </a:rPr>
              <a:t> </a:t>
            </a:r>
            <a:br>
              <a:rPr lang="en-GB" altLang="en-US" sz="4000" b="1" u="sng" dirty="0">
                <a:latin typeface="Comic Sans MS" pitchFamily="66" charset="0"/>
              </a:rPr>
            </a:br>
            <a:r>
              <a:rPr lang="en-GB" altLang="en-US" sz="4000" b="1" u="sng" dirty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Dans ma </a:t>
            </a:r>
            <a:r>
              <a:rPr lang="en-GB" altLang="en-US" sz="4000" b="1" u="sng" dirty="0" err="1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salle</a:t>
            </a:r>
            <a:r>
              <a:rPr lang="en-GB" altLang="en-US" sz="4000" b="1" u="sng" dirty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de </a:t>
            </a:r>
            <a:r>
              <a:rPr lang="en-GB" altLang="en-US" sz="4000" b="1" u="sng" dirty="0" err="1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classe</a:t>
            </a:r>
            <a:r>
              <a:rPr lang="en-GB" altLang="en-US" sz="4000" b="1" u="sng" dirty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4000" b="1" u="sng" dirty="0" err="1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il</a:t>
            </a:r>
            <a:r>
              <a:rPr lang="en-GB" altLang="en-US" sz="4000" b="1" u="sng" dirty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y a 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7981" y="3501008"/>
            <a:ext cx="6480720" cy="175432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dirty="0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Dans ma </a:t>
            </a:r>
            <a:r>
              <a:rPr lang="en-GB" altLang="en-US" sz="5400" dirty="0" err="1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salle</a:t>
            </a:r>
            <a:r>
              <a:rPr lang="en-GB" altLang="en-US" sz="5400" dirty="0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de </a:t>
            </a:r>
            <a:r>
              <a:rPr lang="en-GB" altLang="en-US" sz="5400" dirty="0" err="1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classe</a:t>
            </a:r>
            <a:r>
              <a:rPr lang="en-GB" altLang="en-US" sz="5400" dirty="0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GB" altLang="en-US" sz="5400" dirty="0" err="1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il</a:t>
            </a:r>
            <a:r>
              <a:rPr lang="en-GB" altLang="en-US" sz="5400" dirty="0" smtClean="0">
                <a:latin typeface="Comic Sans MS" pitchFamily="66" charset="0"/>
                <a:ea typeface="MS PGothic" pitchFamily="34" charset="-128"/>
                <a:cs typeface="Times New Roman" pitchFamily="18" charset="0"/>
              </a:rPr>
              <a:t> y a …</a:t>
            </a:r>
            <a:endParaRPr lang="en-GB" altLang="en-US" sz="5400" dirty="0">
              <a:latin typeface="Comic Sans MS" pitchFamily="66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299510"/>
            <a:ext cx="4378380" cy="64633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3600" u="sng" dirty="0" err="1" smtClean="0">
                <a:latin typeface="Comic Sans MS" panose="030F0702030302020204" pitchFamily="66" charset="0"/>
              </a:rPr>
              <a:t>mardi</a:t>
            </a:r>
            <a:r>
              <a:rPr lang="en-GB" sz="3600" u="sng" dirty="0" smtClean="0">
                <a:latin typeface="Comic Sans MS" panose="030F0702030302020204" pitchFamily="66" charset="0"/>
              </a:rPr>
              <a:t> 27 </a:t>
            </a:r>
            <a:r>
              <a:rPr lang="en-GB" sz="3600" u="sng" dirty="0" err="1" smtClean="0">
                <a:latin typeface="Comic Sans MS" panose="030F0702030302020204" pitchFamily="66" charset="0"/>
              </a:rPr>
              <a:t>novembre</a:t>
            </a:r>
            <a:endParaRPr lang="en-GB" sz="3600" u="sng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81" y="2630655"/>
            <a:ext cx="6749467" cy="3495032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09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11760" y="4653136"/>
            <a:ext cx="39820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00B0F0"/>
                </a:solidFill>
                <a:latin typeface="+mj-lt"/>
              </a:rPr>
              <a:t>Un</a:t>
            </a:r>
            <a:r>
              <a:rPr lang="en-GB" sz="8000" b="1" dirty="0">
                <a:latin typeface="+mj-lt"/>
              </a:rPr>
              <a:t> </a:t>
            </a:r>
            <a:r>
              <a:rPr lang="en-GB" sz="8000" b="1" dirty="0" err="1">
                <a:latin typeface="+mj-lt"/>
              </a:rPr>
              <a:t>écran</a:t>
            </a:r>
            <a:endParaRPr lang="en-GB" sz="80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17" y="820758"/>
            <a:ext cx="5488738" cy="38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 err="1">
                <a:latin typeface="Comic Sans MS" panose="030F0702030302020204" pitchFamily="66" charset="0"/>
              </a:rPr>
              <a:t>Exercice</a:t>
            </a:r>
            <a:r>
              <a:rPr lang="en-GB" sz="6000" b="1" u="sng" dirty="0">
                <a:latin typeface="Comic Sans MS" panose="030F0702030302020204" pitchFamily="66" charset="0"/>
              </a:rPr>
              <a:t> </a:t>
            </a:r>
            <a:r>
              <a:rPr lang="en-GB" sz="6000" b="1" u="sng" dirty="0" err="1">
                <a:latin typeface="Comic Sans MS" panose="030F0702030302020204" pitchFamily="66" charset="0"/>
              </a:rPr>
              <a:t>d’écoute</a:t>
            </a:r>
            <a:endParaRPr lang="en-GB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1.</a:t>
            </a:r>
          </a:p>
          <a:p>
            <a:pPr marL="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2.</a:t>
            </a:r>
          </a:p>
          <a:p>
            <a:pPr marL="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3.</a:t>
            </a:r>
          </a:p>
          <a:p>
            <a:pPr marL="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4.</a:t>
            </a:r>
          </a:p>
          <a:p>
            <a:pPr marL="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5.</a:t>
            </a:r>
          </a:p>
          <a:p>
            <a:pPr marL="0" indent="0">
              <a:buNone/>
            </a:pPr>
            <a:r>
              <a:rPr lang="en-GB" sz="4400" dirty="0">
                <a:latin typeface="Comic Sans MS" panose="030F0702030302020204" pitchFamily="66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6453658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95" y="188640"/>
            <a:ext cx="8766793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459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697168" cy="6336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2060848"/>
            <a:ext cx="144016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= At the end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3874770"/>
            <a:ext cx="151216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= on the left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9812" y="4244102"/>
            <a:ext cx="162018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= on the right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5721072"/>
            <a:ext cx="1620180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= in the centre</a:t>
            </a:r>
          </a:p>
        </p:txBody>
      </p:sp>
    </p:spTree>
    <p:extLst>
      <p:ext uri="{BB962C8B-B14F-4D97-AF65-F5344CB8AC3E}">
        <p14:creationId xmlns:p14="http://schemas.microsoft.com/office/powerpoint/2010/main" val="12194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u="sng" dirty="0">
                <a:latin typeface="Comic Sans MS" panose="030F0702030302020204" pitchFamily="66" charset="0"/>
              </a:rPr>
              <a:t>Un </a:t>
            </a:r>
            <a:r>
              <a:rPr lang="en-GB" sz="6000" b="1" u="sng" dirty="0" err="1">
                <a:latin typeface="Comic Sans MS" panose="030F0702030302020204" pitchFamily="66" charset="0"/>
              </a:rPr>
              <a:t>peu</a:t>
            </a:r>
            <a:r>
              <a:rPr lang="en-GB" sz="6000" b="1" u="sng" dirty="0">
                <a:latin typeface="Comic Sans MS" panose="030F0702030302020204" pitchFamily="66" charset="0"/>
              </a:rPr>
              <a:t> de </a:t>
            </a:r>
            <a:r>
              <a:rPr lang="en-GB" sz="6000" b="1" u="sng" dirty="0" err="1">
                <a:latin typeface="Comic Sans MS" panose="030F0702030302020204" pitchFamily="66" charset="0"/>
              </a:rPr>
              <a:t>grammaire</a:t>
            </a:r>
            <a:r>
              <a:rPr lang="en-GB" sz="6000" b="1" u="sng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Qu’est-ce-que </a:t>
            </a:r>
            <a:r>
              <a:rPr lang="en-GB" sz="4000" b="1" dirty="0" err="1">
                <a:latin typeface="Comic Sans MS" panose="030F0702030302020204" pitchFamily="66" charset="0"/>
              </a:rPr>
              <a:t>tu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remarques</a:t>
            </a:r>
            <a:r>
              <a:rPr lang="en-GB" sz="4000" b="1" dirty="0">
                <a:latin typeface="Comic Sans MS" panose="030F0702030302020204" pitchFamily="66" charset="0"/>
              </a:rPr>
              <a:t> ? What have you spotted?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212976"/>
            <a:ext cx="772833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Dans la </a:t>
            </a:r>
            <a:r>
              <a:rPr lang="en-GB" sz="4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classe</a:t>
            </a:r>
            <a:r>
              <a:rPr lang="en-GB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il</a:t>
            </a:r>
            <a:r>
              <a:rPr lang="en-GB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y a un poster, </a:t>
            </a:r>
          </a:p>
          <a:p>
            <a:r>
              <a:rPr lang="en-GB" sz="4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une</a:t>
            </a:r>
            <a:r>
              <a:rPr lang="en-GB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tablette</a:t>
            </a:r>
            <a:r>
              <a:rPr lang="en-GB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, un tableau noir</a:t>
            </a:r>
          </a:p>
          <a:p>
            <a:r>
              <a:rPr lang="en-GB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des </a:t>
            </a:r>
            <a:r>
              <a:rPr lang="en-GB" sz="4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élèves</a:t>
            </a:r>
            <a:r>
              <a:rPr lang="en-GB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et </a:t>
            </a:r>
            <a:r>
              <a:rPr lang="en-GB" sz="4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une</a:t>
            </a:r>
            <a:r>
              <a:rPr lang="en-GB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porte</a:t>
            </a:r>
            <a:r>
              <a:rPr lang="en-GB" sz="4000" b="1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6228184" y="4464626"/>
            <a:ext cx="2808312" cy="234888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u="sng" dirty="0">
                <a:solidFill>
                  <a:schemeClr val="tx1"/>
                </a:solidFill>
              </a:rPr>
              <a:t>Clue: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2240" y="5536043"/>
            <a:ext cx="2170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Arial Rounded MT Bold" panose="020F0704030504030204" pitchFamily="34" charset="0"/>
              </a:rPr>
              <a:t>Masc</a:t>
            </a:r>
            <a:r>
              <a:rPr lang="en-GB" sz="3200" dirty="0">
                <a:latin typeface="Arial Rounded MT Bold" panose="020F0704030504030204" pitchFamily="34" charset="0"/>
              </a:rPr>
              <a:t>/fem/</a:t>
            </a:r>
            <a:r>
              <a:rPr lang="en-GB" sz="3200" dirty="0" err="1">
                <a:latin typeface="Arial Rounded MT Bold" panose="020F0704030504030204" pitchFamily="34" charset="0"/>
              </a:rPr>
              <a:t>pl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544" y="116632"/>
            <a:ext cx="5122912" cy="56207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ton tour……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>
                <a:latin typeface="Comic Sans MS" panose="030F0702030302020204" pitchFamily="66" charset="0"/>
              </a:rPr>
              <a:t>Mettre </a:t>
            </a:r>
            <a:r>
              <a:rPr lang="en-GB" sz="2800" b="1" i="1" u="sng" dirty="0" err="1">
                <a:latin typeface="Comic Sans MS" panose="030F0702030302020204" pitchFamily="66" charset="0"/>
              </a:rPr>
              <a:t>dans</a:t>
            </a:r>
            <a:r>
              <a:rPr lang="en-GB" sz="2800" b="1" i="1" u="sng" dirty="0">
                <a:latin typeface="Comic Sans MS" panose="030F0702030302020204" pitchFamily="66" charset="0"/>
              </a:rPr>
              <a:t> la correcte </a:t>
            </a:r>
            <a:r>
              <a:rPr lang="en-GB" sz="2800" b="1" i="1" u="sng" dirty="0" err="1">
                <a:latin typeface="Comic Sans MS" panose="030F0702030302020204" pitchFamily="66" charset="0"/>
              </a:rPr>
              <a:t>colonne</a:t>
            </a:r>
            <a:r>
              <a:rPr lang="en-GB" sz="2800" b="1" i="1" u="sng" dirty="0">
                <a:latin typeface="Comic Sans MS" panose="030F0702030302020204" pitchFamily="66" charset="0"/>
              </a:rPr>
              <a:t> 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70937"/>
              </p:ext>
            </p:extLst>
          </p:nvPr>
        </p:nvGraphicFramePr>
        <p:xfrm>
          <a:off x="251520" y="1601416"/>
          <a:ext cx="7200800" cy="2803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042"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Masculin</a:t>
                      </a:r>
                      <a:endParaRPr lang="en-GB" sz="3600" u="sng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E04ACE"/>
                          </a:solidFill>
                          <a:latin typeface="Comic Sans MS" panose="030F0702030302020204" pitchFamily="66" charset="0"/>
                        </a:rPr>
                        <a:t>Feminin</a:t>
                      </a:r>
                      <a:endParaRPr lang="en-GB" sz="3600" u="sng" dirty="0">
                        <a:solidFill>
                          <a:srgbClr val="E04AC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Pluriel</a:t>
                      </a:r>
                      <a:endParaRPr lang="en-GB" sz="3600" u="sng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10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08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08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629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758" y="502818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tables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989" y="5035096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</a:t>
            </a:r>
            <a:r>
              <a:rPr lang="en-GB" sz="3200" b="1" dirty="0" err="1"/>
              <a:t>fenêtre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0096" y="4293096"/>
            <a:ext cx="230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chaises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3256" y="4993299"/>
            <a:ext cx="21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</a:t>
            </a:r>
            <a:r>
              <a:rPr lang="en-GB" sz="3200" b="1" dirty="0" err="1"/>
              <a:t>stylos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2778" y="4331052"/>
            <a:ext cx="316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 tableau blanc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544" y="5578074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___ </a:t>
            </a:r>
            <a:r>
              <a:rPr lang="en-GB" dirty="0" err="1"/>
              <a:t>porte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99169" y="2354468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7030A0"/>
                </a:solidFill>
              </a:rPr>
              <a:t>Des </a:t>
            </a:r>
            <a:r>
              <a:rPr lang="en-GB" dirty="0" err="1">
                <a:solidFill>
                  <a:srgbClr val="7030A0"/>
                </a:solidFill>
              </a:rPr>
              <a:t>règles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688" y="5603396"/>
            <a:ext cx="318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___ </a:t>
            </a:r>
            <a:r>
              <a:rPr lang="en-GB" dirty="0" err="1"/>
              <a:t>professeur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331052"/>
            <a:ext cx="252028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 </a:t>
            </a:r>
            <a:r>
              <a:rPr lang="en-GB" dirty="0" err="1">
                <a:cs typeface="Calibri"/>
              </a:rPr>
              <a:t>ordinateur</a:t>
            </a:r>
            <a:endParaRPr lang="en-GB" dirty="0" err="1"/>
          </a:p>
        </p:txBody>
      </p:sp>
      <p:sp>
        <p:nvSpPr>
          <p:cNvPr id="54" name="Oval 53"/>
          <p:cNvSpPr/>
          <p:nvPr/>
        </p:nvSpPr>
        <p:spPr>
          <a:xfrm rot="1261322">
            <a:off x="6347726" y="69943"/>
            <a:ext cx="2761835" cy="1539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Add extra vocab (a rubber, a book, a ruler…)</a:t>
            </a:r>
          </a:p>
        </p:txBody>
      </p:sp>
    </p:spTree>
    <p:extLst>
      <p:ext uri="{BB962C8B-B14F-4D97-AF65-F5344CB8AC3E}">
        <p14:creationId xmlns:p14="http://schemas.microsoft.com/office/powerpoint/2010/main" val="28513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544" y="116632"/>
            <a:ext cx="5122912" cy="562074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ton tour……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u="sng" dirty="0">
                <a:latin typeface="Comic Sans MS" panose="030F0702030302020204" pitchFamily="66" charset="0"/>
              </a:rPr>
              <a:t>Mettre </a:t>
            </a:r>
            <a:r>
              <a:rPr lang="en-GB" sz="2800" b="1" i="1" u="sng" dirty="0" err="1">
                <a:latin typeface="Comic Sans MS" panose="030F0702030302020204" pitchFamily="66" charset="0"/>
              </a:rPr>
              <a:t>dans</a:t>
            </a:r>
            <a:r>
              <a:rPr lang="en-GB" sz="2800" b="1" i="1" u="sng" dirty="0">
                <a:latin typeface="Comic Sans MS" panose="030F0702030302020204" pitchFamily="66" charset="0"/>
              </a:rPr>
              <a:t> la correcte </a:t>
            </a:r>
            <a:r>
              <a:rPr lang="en-GB" sz="2800" b="1" i="1" u="sng" dirty="0" err="1">
                <a:latin typeface="Comic Sans MS" panose="030F0702030302020204" pitchFamily="66" charset="0"/>
              </a:rPr>
              <a:t>colonne</a:t>
            </a:r>
            <a:r>
              <a:rPr lang="en-GB" sz="2800" b="1" i="1" u="sng" dirty="0">
                <a:latin typeface="Comic Sans MS" panose="030F0702030302020204" pitchFamily="66" charset="0"/>
              </a:rPr>
              <a:t> :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70937"/>
              </p:ext>
            </p:extLst>
          </p:nvPr>
        </p:nvGraphicFramePr>
        <p:xfrm>
          <a:off x="251520" y="1601416"/>
          <a:ext cx="7200800" cy="2803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042"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Masculin</a:t>
                      </a:r>
                      <a:endParaRPr lang="en-GB" sz="3600" u="sng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E04ACE"/>
                          </a:solidFill>
                          <a:latin typeface="Comic Sans MS" panose="030F0702030302020204" pitchFamily="66" charset="0"/>
                        </a:rPr>
                        <a:t>Feminin</a:t>
                      </a:r>
                      <a:endParaRPr lang="en-GB" sz="3600" u="sng" dirty="0">
                        <a:solidFill>
                          <a:srgbClr val="E04ACE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u="sng" dirty="0" err="1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Pluriel</a:t>
                      </a:r>
                      <a:endParaRPr lang="en-GB" sz="3600" u="sng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10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08"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08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629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758" y="502818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tables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989" y="5035096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</a:t>
            </a:r>
            <a:r>
              <a:rPr lang="en-GB" sz="3200" b="1" dirty="0" err="1"/>
              <a:t>fenêtre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0096" y="4293096"/>
            <a:ext cx="230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chaises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3256" y="4993299"/>
            <a:ext cx="21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___ </a:t>
            </a:r>
            <a:r>
              <a:rPr lang="en-GB" sz="3200" b="1" dirty="0" err="1"/>
              <a:t>stylos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2778" y="4331052"/>
            <a:ext cx="316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__ tableau blanc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544" y="5578074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___ </a:t>
            </a:r>
            <a:r>
              <a:rPr lang="en-GB" dirty="0" err="1"/>
              <a:t>porte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499169" y="2354468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7030A0"/>
                </a:solidFill>
              </a:rPr>
              <a:t>Des </a:t>
            </a:r>
            <a:r>
              <a:rPr lang="en-GB" dirty="0" err="1">
                <a:solidFill>
                  <a:srgbClr val="7030A0"/>
                </a:solidFill>
              </a:rPr>
              <a:t>règles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688" y="5603396"/>
            <a:ext cx="318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___ </a:t>
            </a:r>
            <a:r>
              <a:rPr lang="en-GB" dirty="0" err="1"/>
              <a:t>professeur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331052"/>
            <a:ext cx="252028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__ </a:t>
            </a:r>
            <a:r>
              <a:rPr lang="en-GB" dirty="0" err="1">
                <a:cs typeface="Calibri"/>
              </a:rPr>
              <a:t>ordinateur</a:t>
            </a:r>
            <a:endParaRPr lang="en-GB" dirty="0" err="1"/>
          </a:p>
        </p:txBody>
      </p:sp>
      <p:sp>
        <p:nvSpPr>
          <p:cNvPr id="18" name="TextBox 17"/>
          <p:cNvSpPr txBox="1"/>
          <p:nvPr/>
        </p:nvSpPr>
        <p:spPr>
          <a:xfrm>
            <a:off x="166798" y="4293095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727" y="2347171"/>
            <a:ext cx="252028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00B0F0"/>
                </a:solidFill>
              </a:rPr>
              <a:t>__ </a:t>
            </a:r>
            <a:r>
              <a:rPr lang="en-GB" dirty="0" err="1">
                <a:solidFill>
                  <a:srgbClr val="00B0F0"/>
                </a:solidFill>
                <a:cs typeface="Calibri"/>
              </a:rPr>
              <a:t>ordinateur</a:t>
            </a:r>
            <a:endParaRPr lang="en-GB" dirty="0" err="1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3" y="230921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un</a:t>
            </a:r>
          </a:p>
        </p:txBody>
      </p:sp>
      <p:cxnSp>
        <p:nvCxnSpPr>
          <p:cNvPr id="22" name="Straight Connector 21"/>
          <p:cNvCxnSpPr>
            <a:stCxn id="18" idx="1"/>
          </p:cNvCxnSpPr>
          <p:nvPr/>
        </p:nvCxnSpPr>
        <p:spPr>
          <a:xfrm>
            <a:off x="166798" y="4585483"/>
            <a:ext cx="2457191" cy="379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85029" y="431015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un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932" y="2905823"/>
            <a:ext cx="316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__ tableau blanc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070" y="289537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un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437642" y="4630536"/>
            <a:ext cx="2457191" cy="379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58010" y="4275644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3984" y="2905823"/>
            <a:ext cx="230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___ chaises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41898" y="2888371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des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691694" y="4578112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4993299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90213" y="33702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___ tables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02975" y="3335368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des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59785" y="5320570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86901" y="5014198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une</a:t>
            </a:r>
            <a:endParaRPr lang="en-GB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57030" y="2414974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04ACE"/>
                </a:solidFill>
              </a:rPr>
              <a:t>___ </a:t>
            </a:r>
            <a:r>
              <a:rPr lang="en-GB" sz="3200" b="1" dirty="0" err="1">
                <a:solidFill>
                  <a:srgbClr val="E04ACE"/>
                </a:solidFill>
              </a:rPr>
              <a:t>fenêtre</a:t>
            </a:r>
            <a:endParaRPr lang="en-GB" sz="3200" b="1" dirty="0">
              <a:solidFill>
                <a:srgbClr val="E04AC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19942" y="2394076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04ACE"/>
                </a:solidFill>
              </a:rPr>
              <a:t>une</a:t>
            </a:r>
            <a:endParaRPr lang="en-GB" sz="3200" b="1" dirty="0">
              <a:solidFill>
                <a:srgbClr val="E04AC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661077" y="5327483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3256" y="5014198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25282" y="3837317"/>
            <a:ext cx="21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___ </a:t>
            </a:r>
            <a:r>
              <a:rPr lang="en-GB" sz="3200" b="1" dirty="0" err="1">
                <a:solidFill>
                  <a:srgbClr val="7030A0"/>
                </a:solidFill>
              </a:rPr>
              <a:t>stylos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25282" y="3858216"/>
            <a:ext cx="77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des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333256" y="5320569"/>
            <a:ext cx="1814269" cy="30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2555" y="5578074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une</a:t>
            </a:r>
            <a:endParaRPr lang="en-GB" sz="3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05013" y="2888830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E04ACE"/>
                </a:solidFill>
              </a:rPr>
              <a:t>___ </a:t>
            </a:r>
            <a:r>
              <a:rPr lang="en-GB" dirty="0" err="1">
                <a:solidFill>
                  <a:srgbClr val="E04ACE"/>
                </a:solidFill>
              </a:rPr>
              <a:t>porte</a:t>
            </a:r>
            <a:endParaRPr lang="en-GB" dirty="0">
              <a:solidFill>
                <a:srgbClr val="E04AC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024" y="2888830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04ACE"/>
                </a:solidFill>
              </a:rPr>
              <a:t>une</a:t>
            </a:r>
            <a:endParaRPr lang="en-GB" sz="3200" b="1" dirty="0">
              <a:solidFill>
                <a:srgbClr val="E04AC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09513" y="5892869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42778" y="561163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un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9140" y="3375306"/>
            <a:ext cx="318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00B0F0"/>
                </a:solidFill>
              </a:rPr>
              <a:t>___ </a:t>
            </a:r>
            <a:r>
              <a:rPr lang="en-GB" dirty="0" err="1">
                <a:solidFill>
                  <a:srgbClr val="00B0F0"/>
                </a:solidFill>
              </a:rPr>
              <a:t>professeur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4230" y="3383544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un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3336181" y="5921526"/>
            <a:ext cx="2060277" cy="61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 rot="1261322">
            <a:off x="6347726" y="69943"/>
            <a:ext cx="2761835" cy="1539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Add extra vocab (a rubber, a book, a pencil case…)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82170" y="3354118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E04ACE"/>
                </a:solidFill>
              </a:rPr>
              <a:t>___ </a:t>
            </a:r>
            <a:r>
              <a:rPr lang="en-GB" dirty="0" err="1">
                <a:solidFill>
                  <a:srgbClr val="E04ACE"/>
                </a:solidFill>
              </a:rPr>
              <a:t>gomme</a:t>
            </a:r>
            <a:endParaRPr lang="en-GB" dirty="0">
              <a:solidFill>
                <a:srgbClr val="E04AC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36181" y="3354118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04ACE"/>
                </a:solidFill>
              </a:rPr>
              <a:t>une</a:t>
            </a:r>
            <a:endParaRPr lang="en-GB" sz="3200" b="1" dirty="0">
              <a:solidFill>
                <a:srgbClr val="E04AC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7748" y="3793619"/>
            <a:ext cx="318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00B0F0"/>
                </a:solidFill>
              </a:rPr>
              <a:t>___ livre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2838" y="3801857"/>
            <a:ext cx="6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un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12979" y="3820094"/>
            <a:ext cx="238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>
                <a:solidFill>
                  <a:srgbClr val="E04ACE"/>
                </a:solidFill>
              </a:rPr>
              <a:t>___ </a:t>
            </a:r>
            <a:r>
              <a:rPr lang="en-GB" dirty="0" err="1">
                <a:solidFill>
                  <a:srgbClr val="E04ACE"/>
                </a:solidFill>
              </a:rPr>
              <a:t>trousse</a:t>
            </a:r>
            <a:endParaRPr lang="en-GB" dirty="0">
              <a:solidFill>
                <a:srgbClr val="E04AC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66990" y="3820094"/>
            <a:ext cx="85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E04ACE"/>
                </a:solidFill>
              </a:rPr>
              <a:t>une</a:t>
            </a:r>
            <a:endParaRPr lang="en-GB" sz="3200" b="1" dirty="0">
              <a:solidFill>
                <a:srgbClr val="E04A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/>
      <p:bldP spid="25" grpId="0"/>
      <p:bldP spid="26" grpId="0"/>
      <p:bldP spid="28" grpId="0"/>
      <p:bldP spid="29" grpId="0"/>
      <p:bldP spid="30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3" grpId="0"/>
      <p:bldP spid="46" grpId="0"/>
      <p:bldP spid="47" grpId="0"/>
      <p:bldP spid="48" grpId="0"/>
      <p:bldP spid="50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777095" cy="63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908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u="sng" dirty="0">
                <a:latin typeface="Comic Sans MS" panose="030F0702030302020204" pitchFamily="66" charset="0"/>
              </a:rPr>
              <a:t>Un </a:t>
            </a:r>
            <a:r>
              <a:rPr lang="en-GB" sz="6000" b="1" u="sng" dirty="0" err="1">
                <a:latin typeface="Comic Sans MS" panose="030F0702030302020204" pitchFamily="66" charset="0"/>
              </a:rPr>
              <a:t>peu</a:t>
            </a:r>
            <a:r>
              <a:rPr lang="en-GB" sz="6000" b="1" u="sng" dirty="0">
                <a:latin typeface="Comic Sans MS" panose="030F0702030302020204" pitchFamily="66" charset="0"/>
              </a:rPr>
              <a:t> de </a:t>
            </a:r>
            <a:r>
              <a:rPr lang="en-GB" sz="6000" b="1" u="sng" dirty="0" err="1">
                <a:latin typeface="Comic Sans MS" panose="030F0702030302020204" pitchFamily="66" charset="0"/>
              </a:rPr>
              <a:t>grammaire</a:t>
            </a:r>
            <a:r>
              <a:rPr lang="en-GB" sz="6000" b="1" u="sng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endParaRPr lang="en-GB" sz="40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520600"/>
              </p:ext>
            </p:extLst>
          </p:nvPr>
        </p:nvGraphicFramePr>
        <p:xfrm>
          <a:off x="1043608" y="2571937"/>
          <a:ext cx="6792416" cy="1801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1606142362"/>
                    </a:ext>
                  </a:extLst>
                </a:gridCol>
                <a:gridCol w="231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563">
                <a:tc>
                  <a:txBody>
                    <a:bodyPr/>
                    <a:lstStyle/>
                    <a:p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err="1"/>
                        <a:t>Masculin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err="1"/>
                        <a:t>Feminin</a:t>
                      </a:r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/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9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29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3074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5893" y="3339961"/>
            <a:ext cx="1375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UN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4447" y="3345059"/>
            <a:ext cx="100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04ACE"/>
                </a:solidFill>
                <a:latin typeface="Comic Sans MS" panose="030F0702030302020204" pitchFamily="66" charset="0"/>
              </a:rPr>
              <a:t>UNE</a:t>
            </a:r>
            <a:r>
              <a:rPr lang="en-GB" sz="2000" b="1" dirty="0">
                <a:solidFill>
                  <a:srgbClr val="E04ACE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3499" y="3375550"/>
            <a:ext cx="10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DES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97CF1-4D2D-4204-B1BB-56FA14C62828}"/>
              </a:ext>
            </a:extLst>
          </p:cNvPr>
          <p:cNvSpPr txBox="1"/>
          <p:nvPr/>
        </p:nvSpPr>
        <p:spPr>
          <a:xfrm>
            <a:off x="2876590" y="389877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sz="2800" dirty="0">
                <a:latin typeface="Comic Sans MS" panose="030F0702030302020204" pitchFamily="66" charset="0"/>
              </a:rPr>
              <a:t>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CDA6C-CEF7-4470-AB8E-2AEDFD729F5D}"/>
              </a:ext>
            </a:extLst>
          </p:cNvPr>
          <p:cNvSpPr txBox="1"/>
          <p:nvPr/>
        </p:nvSpPr>
        <p:spPr>
          <a:xfrm>
            <a:off x="4957434" y="3868279"/>
            <a:ext cx="100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04ACE"/>
                </a:solidFill>
                <a:latin typeface="Comic Sans MS" panose="030F0702030302020204" pitchFamily="66" charset="0"/>
              </a:rPr>
              <a:t>LA</a:t>
            </a:r>
            <a:r>
              <a:rPr lang="en-GB" sz="2000" b="1" dirty="0">
                <a:solidFill>
                  <a:srgbClr val="E04ACE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2274C3-46F4-41DD-8085-5BB1B014D805}"/>
              </a:ext>
            </a:extLst>
          </p:cNvPr>
          <p:cNvSpPr txBox="1"/>
          <p:nvPr/>
        </p:nvSpPr>
        <p:spPr>
          <a:xfrm>
            <a:off x="6494917" y="3874685"/>
            <a:ext cx="10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LES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92" y="4745018"/>
            <a:ext cx="7418615" cy="1027626"/>
          </a:xfrm>
          <a:prstGeom prst="rect">
            <a:avLst/>
          </a:prstGeom>
          <a:ln w="539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37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9" grpId="0"/>
      <p:bldP spid="11" grpId="0"/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60" y="260648"/>
            <a:ext cx="8860942" cy="5289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8064896" cy="58477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Extension: write 6 examples of your own </a:t>
            </a:r>
          </a:p>
        </p:txBody>
      </p:sp>
    </p:spTree>
    <p:extLst>
      <p:ext uri="{BB962C8B-B14F-4D97-AF65-F5344CB8AC3E}">
        <p14:creationId xmlns:p14="http://schemas.microsoft.com/office/powerpoint/2010/main" val="7325126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747464"/>
            <a:ext cx="8208912" cy="5112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378" y="3284984"/>
            <a:ext cx="5362038" cy="27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ACFE22-765E-4965-8511-638D20E1C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b6d48-7c88-44a9-a0ca-754bfa7f794b"/>
    <ds:schemaRef ds:uri="bb63e111-dce5-4a45-8def-dc0a7d76a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B4C45B-76EE-46A8-BD97-95B7F1F0A5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0271E-8157-47ED-A0C0-10F30681BAFF}">
  <ds:schemaRefs>
    <ds:schemaRef ds:uri="http://schemas.microsoft.com/office/infopath/2007/PartnerControls"/>
    <ds:schemaRef ds:uri="bb63e111-dce5-4a45-8def-dc0a7d76a260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37bb6d48-7c88-44a9-a0ca-754bfa7f79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531</Words>
  <Application>Microsoft Office PowerPoint</Application>
  <PresentationFormat>On-screen Show (4:3)</PresentationFormat>
  <Paragraphs>191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2" baseType="lpstr">
      <vt:lpstr>MS PGothic</vt:lpstr>
      <vt:lpstr>Arial</vt:lpstr>
      <vt:lpstr>Arial Rounded MT Bold</vt:lpstr>
      <vt:lpstr>Calibri</vt:lpstr>
      <vt:lpstr>Comic Sans MS</vt:lpstr>
      <vt:lpstr>Times New Roman</vt:lpstr>
      <vt:lpstr>Office Theme</vt:lpstr>
      <vt:lpstr>en classe       Dans ma classe</vt:lpstr>
      <vt:lpstr>    Dans ma classe  il y a…</vt:lpstr>
      <vt:lpstr>Un/une professeur</vt:lpstr>
      <vt:lpstr>Un tableau blanc</vt:lpstr>
      <vt:lpstr>Un tableau noir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 porte</vt:lpstr>
      <vt:lpstr>Une fenêtre</vt:lpstr>
      <vt:lpstr>PowerPoint Presentation</vt:lpstr>
      <vt:lpstr>PowerPoint Presentation</vt:lpstr>
      <vt:lpstr>Des tables</vt:lpstr>
      <vt:lpstr>Des chaises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Un/une professeur</vt:lpstr>
      <vt:lpstr>PowerPoint Presentation</vt:lpstr>
      <vt:lpstr>PowerPoint Presentation</vt:lpstr>
      <vt:lpstr>Un tableau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 tableau noir</vt:lpstr>
      <vt:lpstr>PowerPoint Presentation</vt:lpstr>
      <vt:lpstr>PowerPoint Presentation</vt:lpstr>
      <vt:lpstr>Des chaises</vt:lpstr>
      <vt:lpstr>PowerPoint Presentation</vt:lpstr>
      <vt:lpstr>PowerPoint Presentation</vt:lpstr>
      <vt:lpstr>PowerPoint Presentation</vt:lpstr>
      <vt:lpstr>Une fenêtre</vt:lpstr>
      <vt:lpstr>PowerPoint Presentation</vt:lpstr>
      <vt:lpstr>Une porte</vt:lpstr>
      <vt:lpstr>PowerPoint Presentation</vt:lpstr>
      <vt:lpstr>PowerPoint Presentation</vt:lpstr>
      <vt:lpstr>PowerPoint Presentation</vt:lpstr>
      <vt:lpstr>Des chaises</vt:lpstr>
      <vt:lpstr>PowerPoint Presentation</vt:lpstr>
      <vt:lpstr>Une porte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 tables</vt:lpstr>
      <vt:lpstr>PowerPoint Presentation</vt:lpstr>
      <vt:lpstr>Une fenêtre</vt:lpstr>
      <vt:lpstr>PowerPoint Presentation</vt:lpstr>
      <vt:lpstr>Qu’est-ce que c’est?</vt:lpstr>
      <vt:lpstr>Un/une professeur</vt:lpstr>
      <vt:lpstr>Un tableau blanc</vt:lpstr>
      <vt:lpstr>Un tableau noir</vt:lpstr>
      <vt:lpstr>PowerPoint Presentation</vt:lpstr>
      <vt:lpstr>PowerPoint Presentation</vt:lpstr>
      <vt:lpstr>PowerPoint Presentation</vt:lpstr>
      <vt:lpstr>PowerPoint Presentation</vt:lpstr>
      <vt:lpstr>Une porte</vt:lpstr>
      <vt:lpstr>Une fenêtre</vt:lpstr>
      <vt:lpstr>PowerPoint Presentation</vt:lpstr>
      <vt:lpstr>Des tables</vt:lpstr>
      <vt:lpstr>Des chaises</vt:lpstr>
      <vt:lpstr>Feuille de vocabulaire</vt:lpstr>
      <vt:lpstr>en classe      Dans ma salle de classe il y a …</vt:lpstr>
      <vt:lpstr>Exercice d’écoute</vt:lpstr>
      <vt:lpstr>PowerPoint Presentation</vt:lpstr>
      <vt:lpstr>PowerPoint Presentation</vt:lpstr>
      <vt:lpstr>Un peu de grammaire…</vt:lpstr>
      <vt:lpstr>A ton tour……</vt:lpstr>
      <vt:lpstr>A ton tour……</vt:lpstr>
      <vt:lpstr>PowerPoint Presentation</vt:lpstr>
      <vt:lpstr>Un peu de grammaire…</vt:lpstr>
      <vt:lpstr>PowerPoint Presentation</vt:lpstr>
      <vt:lpstr>PowerPoint Presentation</vt:lpstr>
      <vt:lpstr>PowerPoint Presentation</vt:lpstr>
      <vt:lpstr>PowerPoint Presentation</vt:lpstr>
      <vt:lpstr>Qu’est-ce que c’est en anglais?</vt:lpstr>
      <vt:lpstr>copies</vt:lpstr>
      <vt:lpstr>Le negatif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E Ribaut</dc:creator>
  <cp:lastModifiedBy>Tom Capewell</cp:lastModifiedBy>
  <cp:revision>144</cp:revision>
  <cp:lastPrinted>2017-10-20T10:24:50Z</cp:lastPrinted>
  <dcterms:created xsi:type="dcterms:W3CDTF">2015-10-22T13:58:05Z</dcterms:created>
  <dcterms:modified xsi:type="dcterms:W3CDTF">2018-11-26T18:37:19Z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