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5" r:id="rId5"/>
    <p:sldId id="256" r:id="rId6"/>
    <p:sldId id="257" r:id="rId7"/>
    <p:sldId id="258" r:id="rId8"/>
    <p:sldId id="259" r:id="rId9"/>
    <p:sldId id="262" r:id="rId10"/>
    <p:sldId id="260" r:id="rId11"/>
    <p:sldId id="261" r:id="rId12"/>
    <p:sldId id="273" r:id="rId13"/>
    <p:sldId id="263" r:id="rId14"/>
    <p:sldId id="264" r:id="rId15"/>
    <p:sldId id="265" r:id="rId16"/>
    <p:sldId id="266" r:id="rId17"/>
    <p:sldId id="267" r:id="rId18"/>
    <p:sldId id="277" r:id="rId19"/>
    <p:sldId id="268" r:id="rId20"/>
    <p:sldId id="274" r:id="rId21"/>
    <p:sldId id="269" r:id="rId22"/>
    <p:sldId id="270" r:id="rId23"/>
    <p:sldId id="271" r:id="rId24"/>
    <p:sldId id="276" r:id="rId25"/>
    <p:sldId id="27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67" autoAdjust="0"/>
  </p:normalViewPr>
  <p:slideViewPr>
    <p:cSldViewPr>
      <p:cViewPr varScale="1">
        <p:scale>
          <a:sx n="79" d="100"/>
          <a:sy n="79" d="100"/>
        </p:scale>
        <p:origin x="480" y="36"/>
      </p:cViewPr>
      <p:guideLst>
        <p:guide orient="horz" pos="2160"/>
        <p:guide pos="2880"/>
      </p:guideLst>
    </p:cSldViewPr>
  </p:slideViewPr>
  <p:outlineViewPr>
    <p:cViewPr>
      <p:scale>
        <a:sx n="33" d="100"/>
        <a:sy n="33" d="100"/>
      </p:scale>
      <p:origin x="0" y="-1278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Tobias" userId="S::ntobias@highamsparkschool.co.uk::6c124e94-fab7-4888-93b6-c86b3718b524" providerId="AD" clId="Web-{B2F7C45A-95D9-8AD3-AC71-693DFAE26E70}"/>
    <pc:docChg chg="modSld">
      <pc:chgData name="N Tobias" userId="S::ntobias@highamsparkschool.co.uk::6c124e94-fab7-4888-93b6-c86b3718b524" providerId="AD" clId="Web-{B2F7C45A-95D9-8AD3-AC71-693DFAE26E70}" dt="2022-10-20T09:51:02.071" v="19"/>
      <pc:docMkLst>
        <pc:docMk/>
      </pc:docMkLst>
      <pc:sldChg chg="addSp modSp mod setBg">
        <pc:chgData name="N Tobias" userId="S::ntobias@highamsparkschool.co.uk::6c124e94-fab7-4888-93b6-c86b3718b524" providerId="AD" clId="Web-{B2F7C45A-95D9-8AD3-AC71-693DFAE26E70}" dt="2022-10-20T09:47:49.158" v="0"/>
        <pc:sldMkLst>
          <pc:docMk/>
          <pc:sldMk cId="0" sldId="257"/>
        </pc:sldMkLst>
        <pc:spChg chg="mod ord">
          <ac:chgData name="N Tobias" userId="S::ntobias@highamsparkschool.co.uk::6c124e94-fab7-4888-93b6-c86b3718b524" providerId="AD" clId="Web-{B2F7C45A-95D9-8AD3-AC71-693DFAE26E70}" dt="2022-10-20T09:47:49.158" v="0"/>
          <ac:spMkLst>
            <pc:docMk/>
            <pc:sldMk cId="0" sldId="257"/>
            <ac:spMk id="3" creationId="{BADF938F-3573-A89B-8DE7-D3C48D1DA1C4}"/>
          </ac:spMkLst>
        </pc:spChg>
        <pc:spChg chg="mod">
          <ac:chgData name="N Tobias" userId="S::ntobias@highamsparkschool.co.uk::6c124e94-fab7-4888-93b6-c86b3718b524" providerId="AD" clId="Web-{B2F7C45A-95D9-8AD3-AC71-693DFAE26E70}" dt="2022-10-20T09:47:49.158" v="0"/>
          <ac:spMkLst>
            <pc:docMk/>
            <pc:sldMk cId="0" sldId="257"/>
            <ac:spMk id="5122" creationId="{BBFEAADD-E41D-D22A-9F73-62F8E704DF99}"/>
          </ac:spMkLst>
        </pc:spChg>
        <pc:spChg chg="add">
          <ac:chgData name="N Tobias" userId="S::ntobias@highamsparkschool.co.uk::6c124e94-fab7-4888-93b6-c86b3718b524" providerId="AD" clId="Web-{B2F7C45A-95D9-8AD3-AC71-693DFAE26E70}" dt="2022-10-20T09:47:49.158" v="0"/>
          <ac:spMkLst>
            <pc:docMk/>
            <pc:sldMk cId="0" sldId="257"/>
            <ac:spMk id="5129" creationId="{F56F5174-31D9-4DBB-AAB7-A1FD7BDB1352}"/>
          </ac:spMkLst>
        </pc:spChg>
        <pc:spChg chg="add">
          <ac:chgData name="N Tobias" userId="S::ntobias@highamsparkschool.co.uk::6c124e94-fab7-4888-93b6-c86b3718b524" providerId="AD" clId="Web-{B2F7C45A-95D9-8AD3-AC71-693DFAE26E70}" dt="2022-10-20T09:47:49.158" v="0"/>
          <ac:spMkLst>
            <pc:docMk/>
            <pc:sldMk cId="0" sldId="257"/>
            <ac:spMk id="5133" creationId="{F9A95BEE-6BB1-4A28-A8E6-A34B2E42EF87}"/>
          </ac:spMkLst>
        </pc:spChg>
        <pc:picChg chg="mod">
          <ac:chgData name="N Tobias" userId="S::ntobias@highamsparkschool.co.uk::6c124e94-fab7-4888-93b6-c86b3718b524" providerId="AD" clId="Web-{B2F7C45A-95D9-8AD3-AC71-693DFAE26E70}" dt="2022-10-20T09:47:49.158" v="0"/>
          <ac:picMkLst>
            <pc:docMk/>
            <pc:sldMk cId="0" sldId="257"/>
            <ac:picMk id="5124" creationId="{856BB467-497F-117E-3F3E-E927EBF3CACA}"/>
          </ac:picMkLst>
        </pc:picChg>
        <pc:picChg chg="add">
          <ac:chgData name="N Tobias" userId="S::ntobias@highamsparkschool.co.uk::6c124e94-fab7-4888-93b6-c86b3718b524" providerId="AD" clId="Web-{B2F7C45A-95D9-8AD3-AC71-693DFAE26E70}" dt="2022-10-20T09:47:49.158" v="0"/>
          <ac:picMkLst>
            <pc:docMk/>
            <pc:sldMk cId="0" sldId="257"/>
            <ac:picMk id="5131" creationId="{AE113210-7872-481A-ADE6-3A05CCAF5EB2}"/>
          </ac:picMkLst>
        </pc:picChg>
      </pc:sldChg>
      <pc:sldChg chg="addSp modSp mod setBg">
        <pc:chgData name="N Tobias" userId="S::ntobias@highamsparkschool.co.uk::6c124e94-fab7-4888-93b6-c86b3718b524" providerId="AD" clId="Web-{B2F7C45A-95D9-8AD3-AC71-693DFAE26E70}" dt="2022-10-20T09:47:56.705" v="1"/>
        <pc:sldMkLst>
          <pc:docMk/>
          <pc:sldMk cId="0" sldId="258"/>
        </pc:sldMkLst>
        <pc:spChg chg="mod">
          <ac:chgData name="N Tobias" userId="S::ntobias@highamsparkschool.co.uk::6c124e94-fab7-4888-93b6-c86b3718b524" providerId="AD" clId="Web-{B2F7C45A-95D9-8AD3-AC71-693DFAE26E70}" dt="2022-10-20T09:47:56.705" v="1"/>
          <ac:spMkLst>
            <pc:docMk/>
            <pc:sldMk cId="0" sldId="258"/>
            <ac:spMk id="3" creationId="{7ED23D93-7C6F-67A4-AD15-119E15D004E2}"/>
          </ac:spMkLst>
        </pc:spChg>
        <pc:spChg chg="mod">
          <ac:chgData name="N Tobias" userId="S::ntobias@highamsparkschool.co.uk::6c124e94-fab7-4888-93b6-c86b3718b524" providerId="AD" clId="Web-{B2F7C45A-95D9-8AD3-AC71-693DFAE26E70}" dt="2022-10-20T09:47:56.705" v="1"/>
          <ac:spMkLst>
            <pc:docMk/>
            <pc:sldMk cId="0" sldId="258"/>
            <ac:spMk id="6146" creationId="{F21185D6-DEEB-C4D9-F10D-DFCC423FEC45}"/>
          </ac:spMkLst>
        </pc:spChg>
        <pc:picChg chg="add">
          <ac:chgData name="N Tobias" userId="S::ntobias@highamsparkschool.co.uk::6c124e94-fab7-4888-93b6-c86b3718b524" providerId="AD" clId="Web-{B2F7C45A-95D9-8AD3-AC71-693DFAE26E70}" dt="2022-10-20T09:47:56.705" v="1"/>
          <ac:picMkLst>
            <pc:docMk/>
            <pc:sldMk cId="0" sldId="258"/>
            <ac:picMk id="6148" creationId="{0BA76C23-C409-05F1-FEDD-0F8205D9CD1C}"/>
          </ac:picMkLst>
        </pc:picChg>
        <pc:picChg chg="add">
          <ac:chgData name="N Tobias" userId="S::ntobias@highamsparkschool.co.uk::6c124e94-fab7-4888-93b6-c86b3718b524" providerId="AD" clId="Web-{B2F7C45A-95D9-8AD3-AC71-693DFAE26E70}" dt="2022-10-20T09:47:56.705" v="1"/>
          <ac:picMkLst>
            <pc:docMk/>
            <pc:sldMk cId="0" sldId="258"/>
            <ac:picMk id="6152" creationId="{86BA5DB7-BF33-463C-AE3A-DD318F534B53}"/>
          </ac:picMkLst>
        </pc:picChg>
      </pc:sldChg>
      <pc:sldChg chg="addSp delSp modSp mod setBg">
        <pc:chgData name="N Tobias" userId="S::ntobias@highamsparkschool.co.uk::6c124e94-fab7-4888-93b6-c86b3718b524" providerId="AD" clId="Web-{B2F7C45A-95D9-8AD3-AC71-693DFAE26E70}" dt="2022-10-20T09:48:10.799" v="4"/>
        <pc:sldMkLst>
          <pc:docMk/>
          <pc:sldMk cId="0" sldId="259"/>
        </pc:sldMkLst>
        <pc:spChg chg="mod ord">
          <ac:chgData name="N Tobias" userId="S::ntobias@highamsparkschool.co.uk::6c124e94-fab7-4888-93b6-c86b3718b524" providerId="AD" clId="Web-{B2F7C45A-95D9-8AD3-AC71-693DFAE26E70}" dt="2022-10-20T09:48:10.799" v="4"/>
          <ac:spMkLst>
            <pc:docMk/>
            <pc:sldMk cId="0" sldId="259"/>
            <ac:spMk id="7170" creationId="{071D92D2-626A-3FA3-B83C-E1221F7D92CD}"/>
          </ac:spMkLst>
        </pc:spChg>
        <pc:spChg chg="add del">
          <ac:chgData name="N Tobias" userId="S::ntobias@highamsparkschool.co.uk::6c124e94-fab7-4888-93b6-c86b3718b524" providerId="AD" clId="Web-{B2F7C45A-95D9-8AD3-AC71-693DFAE26E70}" dt="2022-10-20T09:48:10.783" v="3"/>
          <ac:spMkLst>
            <pc:docMk/>
            <pc:sldMk cId="0" sldId="259"/>
            <ac:spMk id="7176" creationId="{F56F5174-31D9-4DBB-AAB7-A1FD7BDB1352}"/>
          </ac:spMkLst>
        </pc:spChg>
        <pc:spChg chg="add del">
          <ac:chgData name="N Tobias" userId="S::ntobias@highamsparkschool.co.uk::6c124e94-fab7-4888-93b6-c86b3718b524" providerId="AD" clId="Web-{B2F7C45A-95D9-8AD3-AC71-693DFAE26E70}" dt="2022-10-20T09:48:10.783" v="3"/>
          <ac:spMkLst>
            <pc:docMk/>
            <pc:sldMk cId="0" sldId="259"/>
            <ac:spMk id="7180" creationId="{F9A95BEE-6BB1-4A28-A8E6-A34B2E42EF87}"/>
          </ac:spMkLst>
        </pc:spChg>
        <pc:spChg chg="add">
          <ac:chgData name="N Tobias" userId="S::ntobias@highamsparkschool.co.uk::6c124e94-fab7-4888-93b6-c86b3718b524" providerId="AD" clId="Web-{B2F7C45A-95D9-8AD3-AC71-693DFAE26E70}" dt="2022-10-20T09:48:10.799" v="4"/>
          <ac:spMkLst>
            <pc:docMk/>
            <pc:sldMk cId="0" sldId="259"/>
            <ac:spMk id="7184" creationId="{E10650BA-D090-4A23-98E3-B48BBAEA9201}"/>
          </ac:spMkLst>
        </pc:spChg>
        <pc:grpChg chg="add">
          <ac:chgData name="N Tobias" userId="S::ntobias@highamsparkschool.co.uk::6c124e94-fab7-4888-93b6-c86b3718b524" providerId="AD" clId="Web-{B2F7C45A-95D9-8AD3-AC71-693DFAE26E70}" dt="2022-10-20T09:48:10.799" v="4"/>
          <ac:grpSpMkLst>
            <pc:docMk/>
            <pc:sldMk cId="0" sldId="259"/>
            <ac:grpSpMk id="7185" creationId="{FFB939B9-73CE-4644-87BB-72AEBF001142}"/>
          </ac:grpSpMkLst>
        </pc:grpChg>
        <pc:picChg chg="mod">
          <ac:chgData name="N Tobias" userId="S::ntobias@highamsparkschool.co.uk::6c124e94-fab7-4888-93b6-c86b3718b524" providerId="AD" clId="Web-{B2F7C45A-95D9-8AD3-AC71-693DFAE26E70}" dt="2022-10-20T09:48:10.799" v="4"/>
          <ac:picMkLst>
            <pc:docMk/>
            <pc:sldMk cId="0" sldId="259"/>
            <ac:picMk id="7171" creationId="{C2F849F8-8D3B-FBE2-0BB6-F7217AA6C944}"/>
          </ac:picMkLst>
        </pc:picChg>
        <pc:picChg chg="add del">
          <ac:chgData name="N Tobias" userId="S::ntobias@highamsparkschool.co.uk::6c124e94-fab7-4888-93b6-c86b3718b524" providerId="AD" clId="Web-{B2F7C45A-95D9-8AD3-AC71-693DFAE26E70}" dt="2022-10-20T09:48:10.783" v="3"/>
          <ac:picMkLst>
            <pc:docMk/>
            <pc:sldMk cId="0" sldId="259"/>
            <ac:picMk id="7178" creationId="{AE113210-7872-481A-ADE6-3A05CCAF5EB2}"/>
          </ac:picMkLst>
        </pc:picChg>
      </pc:sldChg>
      <pc:sldChg chg="addSp modSp mod setBg">
        <pc:chgData name="N Tobias" userId="S::ntobias@highamsparkschool.co.uk::6c124e94-fab7-4888-93b6-c86b3718b524" providerId="AD" clId="Web-{B2F7C45A-95D9-8AD3-AC71-693DFAE26E70}" dt="2022-10-20T09:48:24.987" v="6"/>
        <pc:sldMkLst>
          <pc:docMk/>
          <pc:sldMk cId="0" sldId="260"/>
        </pc:sldMkLst>
        <pc:spChg chg="mod">
          <ac:chgData name="N Tobias" userId="S::ntobias@highamsparkschool.co.uk::6c124e94-fab7-4888-93b6-c86b3718b524" providerId="AD" clId="Web-{B2F7C45A-95D9-8AD3-AC71-693DFAE26E70}" dt="2022-10-20T09:48:24.987" v="6"/>
          <ac:spMkLst>
            <pc:docMk/>
            <pc:sldMk cId="0" sldId="260"/>
            <ac:spMk id="3" creationId="{AADC5C7C-88C3-622D-09AF-FFD2C426868B}"/>
          </ac:spMkLst>
        </pc:spChg>
        <pc:spChg chg="mod">
          <ac:chgData name="N Tobias" userId="S::ntobias@highamsparkschool.co.uk::6c124e94-fab7-4888-93b6-c86b3718b524" providerId="AD" clId="Web-{B2F7C45A-95D9-8AD3-AC71-693DFAE26E70}" dt="2022-10-20T09:48:24.987" v="6"/>
          <ac:spMkLst>
            <pc:docMk/>
            <pc:sldMk cId="0" sldId="260"/>
            <ac:spMk id="9219" creationId="{C117FBFE-AC58-A55D-A9E7-02B20AAF8691}"/>
          </ac:spMkLst>
        </pc:spChg>
        <pc:spChg chg="add">
          <ac:chgData name="N Tobias" userId="S::ntobias@highamsparkschool.co.uk::6c124e94-fab7-4888-93b6-c86b3718b524" providerId="AD" clId="Web-{B2F7C45A-95D9-8AD3-AC71-693DFAE26E70}" dt="2022-10-20T09:48:24.987" v="6"/>
          <ac:spMkLst>
            <pc:docMk/>
            <pc:sldMk cId="0" sldId="260"/>
            <ac:spMk id="9224" creationId="{F13C74B1-5B17-4795-BED0-7140497B445A}"/>
          </ac:spMkLst>
        </pc:spChg>
        <pc:spChg chg="add">
          <ac:chgData name="N Tobias" userId="S::ntobias@highamsparkschool.co.uk::6c124e94-fab7-4888-93b6-c86b3718b524" providerId="AD" clId="Web-{B2F7C45A-95D9-8AD3-AC71-693DFAE26E70}" dt="2022-10-20T09:48:24.987" v="6"/>
          <ac:spMkLst>
            <pc:docMk/>
            <pc:sldMk cId="0" sldId="260"/>
            <ac:spMk id="9226" creationId="{D4974D33-8DC5-464E-8C6D-BE58F0669C17}"/>
          </ac:spMkLst>
        </pc:spChg>
        <pc:picChg chg="mod ord">
          <ac:chgData name="N Tobias" userId="S::ntobias@highamsparkschool.co.uk::6c124e94-fab7-4888-93b6-c86b3718b524" providerId="AD" clId="Web-{B2F7C45A-95D9-8AD3-AC71-693DFAE26E70}" dt="2022-10-20T09:48:24.987" v="6"/>
          <ac:picMkLst>
            <pc:docMk/>
            <pc:sldMk cId="0" sldId="260"/>
            <ac:picMk id="2050" creationId="{9DB645A6-1582-FC9A-2B51-C716A03D385D}"/>
          </ac:picMkLst>
        </pc:picChg>
      </pc:sldChg>
      <pc:sldChg chg="addSp modSp mod setBg">
        <pc:chgData name="N Tobias" userId="S::ntobias@highamsparkschool.co.uk::6c124e94-fab7-4888-93b6-c86b3718b524" providerId="AD" clId="Web-{B2F7C45A-95D9-8AD3-AC71-693DFAE26E70}" dt="2022-10-20T09:48:33.347" v="7"/>
        <pc:sldMkLst>
          <pc:docMk/>
          <pc:sldMk cId="0" sldId="261"/>
        </pc:sldMkLst>
        <pc:spChg chg="mod">
          <ac:chgData name="N Tobias" userId="S::ntobias@highamsparkschool.co.uk::6c124e94-fab7-4888-93b6-c86b3718b524" providerId="AD" clId="Web-{B2F7C45A-95D9-8AD3-AC71-693DFAE26E70}" dt="2022-10-20T09:48:33.347" v="7"/>
          <ac:spMkLst>
            <pc:docMk/>
            <pc:sldMk cId="0" sldId="261"/>
            <ac:spMk id="3" creationId="{075F951E-D8C5-523F-F9C4-24FF2CAC4E66}"/>
          </ac:spMkLst>
        </pc:spChg>
        <pc:spChg chg="mod">
          <ac:chgData name="N Tobias" userId="S::ntobias@highamsparkschool.co.uk::6c124e94-fab7-4888-93b6-c86b3718b524" providerId="AD" clId="Web-{B2F7C45A-95D9-8AD3-AC71-693DFAE26E70}" dt="2022-10-20T09:48:33.347" v="7"/>
          <ac:spMkLst>
            <pc:docMk/>
            <pc:sldMk cId="0" sldId="261"/>
            <ac:spMk id="10243" creationId="{17CC0035-6EFF-5D5B-E9BA-F3B824DF6778}"/>
          </ac:spMkLst>
        </pc:spChg>
        <pc:spChg chg="add">
          <ac:chgData name="N Tobias" userId="S::ntobias@highamsparkschool.co.uk::6c124e94-fab7-4888-93b6-c86b3718b524" providerId="AD" clId="Web-{B2F7C45A-95D9-8AD3-AC71-693DFAE26E70}" dt="2022-10-20T09:48:33.347" v="7"/>
          <ac:spMkLst>
            <pc:docMk/>
            <pc:sldMk cId="0" sldId="261"/>
            <ac:spMk id="12295" creationId="{F13C74B1-5B17-4795-BED0-7140497B445A}"/>
          </ac:spMkLst>
        </pc:spChg>
        <pc:spChg chg="add">
          <ac:chgData name="N Tobias" userId="S::ntobias@highamsparkschool.co.uk::6c124e94-fab7-4888-93b6-c86b3718b524" providerId="AD" clId="Web-{B2F7C45A-95D9-8AD3-AC71-693DFAE26E70}" dt="2022-10-20T09:48:33.347" v="7"/>
          <ac:spMkLst>
            <pc:docMk/>
            <pc:sldMk cId="0" sldId="261"/>
            <ac:spMk id="12297" creationId="{D4974D33-8DC5-464E-8C6D-BE58F0669C17}"/>
          </ac:spMkLst>
        </pc:spChg>
        <pc:picChg chg="mod ord">
          <ac:chgData name="N Tobias" userId="S::ntobias@highamsparkschool.co.uk::6c124e94-fab7-4888-93b6-c86b3718b524" providerId="AD" clId="Web-{B2F7C45A-95D9-8AD3-AC71-693DFAE26E70}" dt="2022-10-20T09:48:33.347" v="7"/>
          <ac:picMkLst>
            <pc:docMk/>
            <pc:sldMk cId="0" sldId="261"/>
            <ac:picMk id="12290" creationId="{FB4FF394-4042-5D0E-F808-46F70D4FC882}"/>
          </ac:picMkLst>
        </pc:picChg>
      </pc:sldChg>
      <pc:sldChg chg="addSp modSp mod setBg">
        <pc:chgData name="N Tobias" userId="S::ntobias@highamsparkschool.co.uk::6c124e94-fab7-4888-93b6-c86b3718b524" providerId="AD" clId="Web-{B2F7C45A-95D9-8AD3-AC71-693DFAE26E70}" dt="2022-10-20T09:48:18.659" v="5"/>
        <pc:sldMkLst>
          <pc:docMk/>
          <pc:sldMk cId="0" sldId="262"/>
        </pc:sldMkLst>
        <pc:spChg chg="mod">
          <ac:chgData name="N Tobias" userId="S::ntobias@highamsparkschool.co.uk::6c124e94-fab7-4888-93b6-c86b3718b524" providerId="AD" clId="Web-{B2F7C45A-95D9-8AD3-AC71-693DFAE26E70}" dt="2022-10-20T09:48:18.659" v="5"/>
          <ac:spMkLst>
            <pc:docMk/>
            <pc:sldMk cId="0" sldId="262"/>
            <ac:spMk id="8194" creationId="{F7C80714-4458-AF64-3450-7E7569DDA7F5}"/>
          </ac:spMkLst>
        </pc:spChg>
        <pc:spChg chg="mod">
          <ac:chgData name="N Tobias" userId="S::ntobias@highamsparkschool.co.uk::6c124e94-fab7-4888-93b6-c86b3718b524" providerId="AD" clId="Web-{B2F7C45A-95D9-8AD3-AC71-693DFAE26E70}" dt="2022-10-20T09:48:18.659" v="5"/>
          <ac:spMkLst>
            <pc:docMk/>
            <pc:sldMk cId="0" sldId="262"/>
            <ac:spMk id="8195" creationId="{90EF90A9-0652-DCF6-F0C6-AE566DD106CE}"/>
          </ac:spMkLst>
        </pc:spChg>
        <pc:spChg chg="add">
          <ac:chgData name="N Tobias" userId="S::ntobias@highamsparkschool.co.uk::6c124e94-fab7-4888-93b6-c86b3718b524" providerId="AD" clId="Web-{B2F7C45A-95D9-8AD3-AC71-693DFAE26E70}" dt="2022-10-20T09:48:18.659" v="5"/>
          <ac:spMkLst>
            <pc:docMk/>
            <pc:sldMk cId="0" sldId="262"/>
            <ac:spMk id="8200" creationId="{D038248A-211C-4EEC-8401-C761B929FB52}"/>
          </ac:spMkLst>
        </pc:spChg>
        <pc:spChg chg="add">
          <ac:chgData name="N Tobias" userId="S::ntobias@highamsparkschool.co.uk::6c124e94-fab7-4888-93b6-c86b3718b524" providerId="AD" clId="Web-{B2F7C45A-95D9-8AD3-AC71-693DFAE26E70}" dt="2022-10-20T09:48:18.659" v="5"/>
          <ac:spMkLst>
            <pc:docMk/>
            <pc:sldMk cId="0" sldId="262"/>
            <ac:spMk id="8202" creationId="{C30A849F-66D9-40C8-BEC8-35AFF8F4568F}"/>
          </ac:spMkLst>
        </pc:spChg>
        <pc:grpChg chg="add">
          <ac:chgData name="N Tobias" userId="S::ntobias@highamsparkschool.co.uk::6c124e94-fab7-4888-93b6-c86b3718b524" providerId="AD" clId="Web-{B2F7C45A-95D9-8AD3-AC71-693DFAE26E70}" dt="2022-10-20T09:48:18.659" v="5"/>
          <ac:grpSpMkLst>
            <pc:docMk/>
            <pc:sldMk cId="0" sldId="262"/>
            <ac:grpSpMk id="8204" creationId="{04542298-A2B1-480F-A11C-A40EDD19B857}"/>
          </ac:grpSpMkLst>
        </pc:grpChg>
        <pc:grpChg chg="add">
          <ac:chgData name="N Tobias" userId="S::ntobias@highamsparkschool.co.uk::6c124e94-fab7-4888-93b6-c86b3718b524" providerId="AD" clId="Web-{B2F7C45A-95D9-8AD3-AC71-693DFAE26E70}" dt="2022-10-20T09:48:18.659" v="5"/>
          <ac:grpSpMkLst>
            <pc:docMk/>
            <pc:sldMk cId="0" sldId="262"/>
            <ac:grpSpMk id="8210" creationId="{2A5C9C35-2375-49EB-B99C-17C87D42FE7C}"/>
          </ac:grpSpMkLst>
        </pc:grpChg>
      </pc:sldChg>
      <pc:sldChg chg="addSp modSp mod setBg">
        <pc:chgData name="N Tobias" userId="S::ntobias@highamsparkschool.co.uk::6c124e94-fab7-4888-93b6-c86b3718b524" providerId="AD" clId="Web-{B2F7C45A-95D9-8AD3-AC71-693DFAE26E70}" dt="2022-10-20T09:48:47.097" v="9"/>
        <pc:sldMkLst>
          <pc:docMk/>
          <pc:sldMk cId="0" sldId="263"/>
        </pc:sldMkLst>
        <pc:spChg chg="mod">
          <ac:chgData name="N Tobias" userId="S::ntobias@highamsparkschool.co.uk::6c124e94-fab7-4888-93b6-c86b3718b524" providerId="AD" clId="Web-{B2F7C45A-95D9-8AD3-AC71-693DFAE26E70}" dt="2022-10-20T09:48:47.097" v="9"/>
          <ac:spMkLst>
            <pc:docMk/>
            <pc:sldMk cId="0" sldId="263"/>
            <ac:spMk id="12291" creationId="{29901951-B2B8-22A6-49B1-38A47EED3257}"/>
          </ac:spMkLst>
        </pc:spChg>
        <pc:spChg chg="mod">
          <ac:chgData name="N Tobias" userId="S::ntobias@highamsparkschool.co.uk::6c124e94-fab7-4888-93b6-c86b3718b524" providerId="AD" clId="Web-{B2F7C45A-95D9-8AD3-AC71-693DFAE26E70}" dt="2022-10-20T09:48:47.097" v="9"/>
          <ac:spMkLst>
            <pc:docMk/>
            <pc:sldMk cId="0" sldId="263"/>
            <ac:spMk id="12292" creationId="{00EE6E85-1411-CB37-E6FE-5B4F447176E9}"/>
          </ac:spMkLst>
        </pc:spChg>
        <pc:spChg chg="add">
          <ac:chgData name="N Tobias" userId="S::ntobias@highamsparkschool.co.uk::6c124e94-fab7-4888-93b6-c86b3718b524" providerId="AD" clId="Web-{B2F7C45A-95D9-8AD3-AC71-693DFAE26E70}" dt="2022-10-20T09:48:47.097" v="9"/>
          <ac:spMkLst>
            <pc:docMk/>
            <pc:sldMk cId="0" sldId="263"/>
            <ac:spMk id="12297" creationId="{2B97F24A-32CE-4C1C-A50D-3016B394DCFB}"/>
          </ac:spMkLst>
        </pc:spChg>
        <pc:spChg chg="add">
          <ac:chgData name="N Tobias" userId="S::ntobias@highamsparkschool.co.uk::6c124e94-fab7-4888-93b6-c86b3718b524" providerId="AD" clId="Web-{B2F7C45A-95D9-8AD3-AC71-693DFAE26E70}" dt="2022-10-20T09:48:47.097" v="9"/>
          <ac:spMkLst>
            <pc:docMk/>
            <pc:sldMk cId="0" sldId="263"/>
            <ac:spMk id="12299" creationId="{CD8B4F24-440B-49E9-B85D-733523DC064B}"/>
          </ac:spMkLst>
        </pc:spChg>
        <pc:picChg chg="mod ord">
          <ac:chgData name="N Tobias" userId="S::ntobias@highamsparkschool.co.uk::6c124e94-fab7-4888-93b6-c86b3718b524" providerId="AD" clId="Web-{B2F7C45A-95D9-8AD3-AC71-693DFAE26E70}" dt="2022-10-20T09:48:47.097" v="9"/>
          <ac:picMkLst>
            <pc:docMk/>
            <pc:sldMk cId="0" sldId="263"/>
            <ac:picMk id="1026" creationId="{9C1BC0D3-BB83-966F-7F5F-80B6393FFFEE}"/>
          </ac:picMkLst>
        </pc:picChg>
      </pc:sldChg>
      <pc:sldChg chg="addSp modSp mod setBg">
        <pc:chgData name="N Tobias" userId="S::ntobias@highamsparkschool.co.uk::6c124e94-fab7-4888-93b6-c86b3718b524" providerId="AD" clId="Web-{B2F7C45A-95D9-8AD3-AC71-693DFAE26E70}" dt="2022-10-20T09:48:52.535" v="10"/>
        <pc:sldMkLst>
          <pc:docMk/>
          <pc:sldMk cId="0" sldId="264"/>
        </pc:sldMkLst>
        <pc:spChg chg="mod">
          <ac:chgData name="N Tobias" userId="S::ntobias@highamsparkschool.co.uk::6c124e94-fab7-4888-93b6-c86b3718b524" providerId="AD" clId="Web-{B2F7C45A-95D9-8AD3-AC71-693DFAE26E70}" dt="2022-10-20T09:48:52.535" v="10"/>
          <ac:spMkLst>
            <pc:docMk/>
            <pc:sldMk cId="0" sldId="264"/>
            <ac:spMk id="3" creationId="{570DCD97-6DE2-D986-D011-00BA7F6EDD59}"/>
          </ac:spMkLst>
        </pc:spChg>
        <pc:spChg chg="mod">
          <ac:chgData name="N Tobias" userId="S::ntobias@highamsparkschool.co.uk::6c124e94-fab7-4888-93b6-c86b3718b524" providerId="AD" clId="Web-{B2F7C45A-95D9-8AD3-AC71-693DFAE26E70}" dt="2022-10-20T09:48:52.535" v="10"/>
          <ac:spMkLst>
            <pc:docMk/>
            <pc:sldMk cId="0" sldId="264"/>
            <ac:spMk id="13315" creationId="{FDEEB649-5F57-02BF-D69A-DF309DC4845D}"/>
          </ac:spMkLst>
        </pc:spChg>
        <pc:spChg chg="add">
          <ac:chgData name="N Tobias" userId="S::ntobias@highamsparkschool.co.uk::6c124e94-fab7-4888-93b6-c86b3718b524" providerId="AD" clId="Web-{B2F7C45A-95D9-8AD3-AC71-693DFAE26E70}" dt="2022-10-20T09:48:52.535" v="10"/>
          <ac:spMkLst>
            <pc:docMk/>
            <pc:sldMk cId="0" sldId="264"/>
            <ac:spMk id="13320" creationId="{45D37F4E-DDB4-456B-97E0-9937730A039F}"/>
          </ac:spMkLst>
        </pc:spChg>
        <pc:spChg chg="add">
          <ac:chgData name="N Tobias" userId="S::ntobias@highamsparkschool.co.uk::6c124e94-fab7-4888-93b6-c86b3718b524" providerId="AD" clId="Web-{B2F7C45A-95D9-8AD3-AC71-693DFAE26E70}" dt="2022-10-20T09:48:52.535" v="10"/>
          <ac:spMkLst>
            <pc:docMk/>
            <pc:sldMk cId="0" sldId="264"/>
            <ac:spMk id="13322" creationId="{B2DD41CD-8F47-4F56-AD12-4E2FF7696987}"/>
          </ac:spMkLst>
        </pc:spChg>
        <pc:picChg chg="mod ord">
          <ac:chgData name="N Tobias" userId="S::ntobias@highamsparkschool.co.uk::6c124e94-fab7-4888-93b6-c86b3718b524" providerId="AD" clId="Web-{B2F7C45A-95D9-8AD3-AC71-693DFAE26E70}" dt="2022-10-20T09:48:52.535" v="10"/>
          <ac:picMkLst>
            <pc:docMk/>
            <pc:sldMk cId="0" sldId="264"/>
            <ac:picMk id="2050" creationId="{5296EBB7-37A9-F525-66C8-ECD7FF9A7EA2}"/>
          </ac:picMkLst>
        </pc:picChg>
      </pc:sldChg>
      <pc:sldChg chg="addSp modSp mod setBg">
        <pc:chgData name="N Tobias" userId="S::ntobias@highamsparkschool.co.uk::6c124e94-fab7-4888-93b6-c86b3718b524" providerId="AD" clId="Web-{B2F7C45A-95D9-8AD3-AC71-693DFAE26E70}" dt="2022-10-20T09:49:58.272" v="11"/>
        <pc:sldMkLst>
          <pc:docMk/>
          <pc:sldMk cId="0" sldId="265"/>
        </pc:sldMkLst>
        <pc:spChg chg="mod">
          <ac:chgData name="N Tobias" userId="S::ntobias@highamsparkschool.co.uk::6c124e94-fab7-4888-93b6-c86b3718b524" providerId="AD" clId="Web-{B2F7C45A-95D9-8AD3-AC71-693DFAE26E70}" dt="2022-10-20T09:49:58.272" v="11"/>
          <ac:spMkLst>
            <pc:docMk/>
            <pc:sldMk cId="0" sldId="265"/>
            <ac:spMk id="14339" creationId="{2EB4E49A-D44E-433D-A0F4-BA8E995973D2}"/>
          </ac:spMkLst>
        </pc:spChg>
        <pc:spChg chg="mod">
          <ac:chgData name="N Tobias" userId="S::ntobias@highamsparkschool.co.uk::6c124e94-fab7-4888-93b6-c86b3718b524" providerId="AD" clId="Web-{B2F7C45A-95D9-8AD3-AC71-693DFAE26E70}" dt="2022-10-20T09:49:58.272" v="11"/>
          <ac:spMkLst>
            <pc:docMk/>
            <pc:sldMk cId="0" sldId="265"/>
            <ac:spMk id="14340" creationId="{2A6E6659-310E-C730-B53E-1B598A7BA023}"/>
          </ac:spMkLst>
        </pc:spChg>
        <pc:spChg chg="add">
          <ac:chgData name="N Tobias" userId="S::ntobias@highamsparkschool.co.uk::6c124e94-fab7-4888-93b6-c86b3718b524" providerId="AD" clId="Web-{B2F7C45A-95D9-8AD3-AC71-693DFAE26E70}" dt="2022-10-20T09:49:58.272" v="11"/>
          <ac:spMkLst>
            <pc:docMk/>
            <pc:sldMk cId="0" sldId="265"/>
            <ac:spMk id="14345" creationId="{45D37F4E-DDB4-456B-97E0-9937730A039F}"/>
          </ac:spMkLst>
        </pc:spChg>
        <pc:spChg chg="add">
          <ac:chgData name="N Tobias" userId="S::ntobias@highamsparkschool.co.uk::6c124e94-fab7-4888-93b6-c86b3718b524" providerId="AD" clId="Web-{B2F7C45A-95D9-8AD3-AC71-693DFAE26E70}" dt="2022-10-20T09:49:58.272" v="11"/>
          <ac:spMkLst>
            <pc:docMk/>
            <pc:sldMk cId="0" sldId="265"/>
            <ac:spMk id="14347" creationId="{B2DD41CD-8F47-4F56-AD12-4E2FF7696987}"/>
          </ac:spMkLst>
        </pc:spChg>
        <pc:picChg chg="mod ord">
          <ac:chgData name="N Tobias" userId="S::ntobias@highamsparkschool.co.uk::6c124e94-fab7-4888-93b6-c86b3718b524" providerId="AD" clId="Web-{B2F7C45A-95D9-8AD3-AC71-693DFAE26E70}" dt="2022-10-20T09:49:58.272" v="11"/>
          <ac:picMkLst>
            <pc:docMk/>
            <pc:sldMk cId="0" sldId="265"/>
            <ac:picMk id="3074" creationId="{68815820-5FEF-A1F3-6EE6-4B71698C7F4D}"/>
          </ac:picMkLst>
        </pc:picChg>
      </pc:sldChg>
      <pc:sldChg chg="addSp modSp mod setBg">
        <pc:chgData name="N Tobias" userId="S::ntobias@highamsparkschool.co.uk::6c124e94-fab7-4888-93b6-c86b3718b524" providerId="AD" clId="Web-{B2F7C45A-95D9-8AD3-AC71-693DFAE26E70}" dt="2022-10-20T09:50:08.631" v="12"/>
        <pc:sldMkLst>
          <pc:docMk/>
          <pc:sldMk cId="0" sldId="266"/>
        </pc:sldMkLst>
        <pc:spChg chg="mod">
          <ac:chgData name="N Tobias" userId="S::ntobias@highamsparkschool.co.uk::6c124e94-fab7-4888-93b6-c86b3718b524" providerId="AD" clId="Web-{B2F7C45A-95D9-8AD3-AC71-693DFAE26E70}" dt="2022-10-20T09:50:08.631" v="12"/>
          <ac:spMkLst>
            <pc:docMk/>
            <pc:sldMk cId="0" sldId="266"/>
            <ac:spMk id="15362" creationId="{856FC850-A8F3-87C7-D472-F5E8253ED768}"/>
          </ac:spMkLst>
        </pc:spChg>
        <pc:spChg chg="mod">
          <ac:chgData name="N Tobias" userId="S::ntobias@highamsparkschool.co.uk::6c124e94-fab7-4888-93b6-c86b3718b524" providerId="AD" clId="Web-{B2F7C45A-95D9-8AD3-AC71-693DFAE26E70}" dt="2022-10-20T09:50:08.631" v="12"/>
          <ac:spMkLst>
            <pc:docMk/>
            <pc:sldMk cId="0" sldId="266"/>
            <ac:spMk id="15363" creationId="{4DAFBBCA-474E-B87E-8AC9-0AA41E584B0F}"/>
          </ac:spMkLst>
        </pc:spChg>
        <pc:spChg chg="add">
          <ac:chgData name="N Tobias" userId="S::ntobias@highamsparkschool.co.uk::6c124e94-fab7-4888-93b6-c86b3718b524" providerId="AD" clId="Web-{B2F7C45A-95D9-8AD3-AC71-693DFAE26E70}" dt="2022-10-20T09:50:08.631" v="12"/>
          <ac:spMkLst>
            <pc:docMk/>
            <pc:sldMk cId="0" sldId="266"/>
            <ac:spMk id="15370" creationId="{352BEC0E-22F8-46D0-9632-375DB541B06C}"/>
          </ac:spMkLst>
        </pc:spChg>
        <pc:spChg chg="add">
          <ac:chgData name="N Tobias" userId="S::ntobias@highamsparkschool.co.uk::6c124e94-fab7-4888-93b6-c86b3718b524" providerId="AD" clId="Web-{B2F7C45A-95D9-8AD3-AC71-693DFAE26E70}" dt="2022-10-20T09:50:08.631" v="12"/>
          <ac:spMkLst>
            <pc:docMk/>
            <pc:sldMk cId="0" sldId="266"/>
            <ac:spMk id="15372" creationId="{3FCFB1DE-0B7E-48CC-BA90-B2AB0889F9D6}"/>
          </ac:spMkLst>
        </pc:spChg>
        <pc:picChg chg="mod">
          <ac:chgData name="N Tobias" userId="S::ntobias@highamsparkschool.co.uk::6c124e94-fab7-4888-93b6-c86b3718b524" providerId="AD" clId="Web-{B2F7C45A-95D9-8AD3-AC71-693DFAE26E70}" dt="2022-10-20T09:50:08.631" v="12"/>
          <ac:picMkLst>
            <pc:docMk/>
            <pc:sldMk cId="0" sldId="266"/>
            <ac:picMk id="15364" creationId="{8BFC3530-E266-E9FB-9CDD-87CB1185AA85}"/>
          </ac:picMkLst>
        </pc:picChg>
        <pc:picChg chg="mod">
          <ac:chgData name="N Tobias" userId="S::ntobias@highamsparkschool.co.uk::6c124e94-fab7-4888-93b6-c86b3718b524" providerId="AD" clId="Web-{B2F7C45A-95D9-8AD3-AC71-693DFAE26E70}" dt="2022-10-20T09:50:08.631" v="12"/>
          <ac:picMkLst>
            <pc:docMk/>
            <pc:sldMk cId="0" sldId="266"/>
            <ac:picMk id="15365" creationId="{48E17757-EDF8-327D-5FD2-2B094E48F104}"/>
          </ac:picMkLst>
        </pc:picChg>
      </pc:sldChg>
      <pc:sldChg chg="addSp modSp mod setBg">
        <pc:chgData name="N Tobias" userId="S::ntobias@highamsparkschool.co.uk::6c124e94-fab7-4888-93b6-c86b3718b524" providerId="AD" clId="Web-{B2F7C45A-95D9-8AD3-AC71-693DFAE26E70}" dt="2022-10-20T09:50:16.241" v="13"/>
        <pc:sldMkLst>
          <pc:docMk/>
          <pc:sldMk cId="0" sldId="267"/>
        </pc:sldMkLst>
        <pc:spChg chg="mod">
          <ac:chgData name="N Tobias" userId="S::ntobias@highamsparkschool.co.uk::6c124e94-fab7-4888-93b6-c86b3718b524" providerId="AD" clId="Web-{B2F7C45A-95D9-8AD3-AC71-693DFAE26E70}" dt="2022-10-20T09:50:16.241" v="13"/>
          <ac:spMkLst>
            <pc:docMk/>
            <pc:sldMk cId="0" sldId="267"/>
            <ac:spMk id="3" creationId="{26A62935-F0B2-6DBE-F832-B7FC3FD17BBE}"/>
          </ac:spMkLst>
        </pc:spChg>
        <pc:spChg chg="mod">
          <ac:chgData name="N Tobias" userId="S::ntobias@highamsparkschool.co.uk::6c124e94-fab7-4888-93b6-c86b3718b524" providerId="AD" clId="Web-{B2F7C45A-95D9-8AD3-AC71-693DFAE26E70}" dt="2022-10-20T09:50:16.241" v="13"/>
          <ac:spMkLst>
            <pc:docMk/>
            <pc:sldMk cId="0" sldId="267"/>
            <ac:spMk id="16387" creationId="{A91417C0-B98B-523B-F269-92AF88840E2E}"/>
          </ac:spMkLst>
        </pc:spChg>
        <pc:spChg chg="add">
          <ac:chgData name="N Tobias" userId="S::ntobias@highamsparkschool.co.uk::6c124e94-fab7-4888-93b6-c86b3718b524" providerId="AD" clId="Web-{B2F7C45A-95D9-8AD3-AC71-693DFAE26E70}" dt="2022-10-20T09:50:16.241" v="13"/>
          <ac:spMkLst>
            <pc:docMk/>
            <pc:sldMk cId="0" sldId="267"/>
            <ac:spMk id="16392" creationId="{45D37F4E-DDB4-456B-97E0-9937730A039F}"/>
          </ac:spMkLst>
        </pc:spChg>
        <pc:spChg chg="add">
          <ac:chgData name="N Tobias" userId="S::ntobias@highamsparkschool.co.uk::6c124e94-fab7-4888-93b6-c86b3718b524" providerId="AD" clId="Web-{B2F7C45A-95D9-8AD3-AC71-693DFAE26E70}" dt="2022-10-20T09:50:16.241" v="13"/>
          <ac:spMkLst>
            <pc:docMk/>
            <pc:sldMk cId="0" sldId="267"/>
            <ac:spMk id="16394" creationId="{B2DD41CD-8F47-4F56-AD12-4E2FF7696987}"/>
          </ac:spMkLst>
        </pc:spChg>
        <pc:picChg chg="mod ord">
          <ac:chgData name="N Tobias" userId="S::ntobias@highamsparkschool.co.uk::6c124e94-fab7-4888-93b6-c86b3718b524" providerId="AD" clId="Web-{B2F7C45A-95D9-8AD3-AC71-693DFAE26E70}" dt="2022-10-20T09:50:16.241" v="13"/>
          <ac:picMkLst>
            <pc:docMk/>
            <pc:sldMk cId="0" sldId="267"/>
            <ac:picMk id="4098" creationId="{4B75AD95-B9D5-9976-94F6-0A1E89C6C37F}"/>
          </ac:picMkLst>
        </pc:picChg>
      </pc:sldChg>
      <pc:sldChg chg="addSp modSp mod setBg">
        <pc:chgData name="N Tobias" userId="S::ntobias@highamsparkschool.co.uk::6c124e94-fab7-4888-93b6-c86b3718b524" providerId="AD" clId="Web-{B2F7C45A-95D9-8AD3-AC71-693DFAE26E70}" dt="2022-10-20T09:50:32.429" v="15"/>
        <pc:sldMkLst>
          <pc:docMk/>
          <pc:sldMk cId="0" sldId="268"/>
        </pc:sldMkLst>
        <pc:spChg chg="mod">
          <ac:chgData name="N Tobias" userId="S::ntobias@highamsparkschool.co.uk::6c124e94-fab7-4888-93b6-c86b3718b524" providerId="AD" clId="Web-{B2F7C45A-95D9-8AD3-AC71-693DFAE26E70}" dt="2022-10-20T09:50:32.429" v="15"/>
          <ac:spMkLst>
            <pc:docMk/>
            <pc:sldMk cId="0" sldId="268"/>
            <ac:spMk id="3" creationId="{0DE17A56-A620-0FCC-F03F-1DBBD205BD27}"/>
          </ac:spMkLst>
        </pc:spChg>
        <pc:spChg chg="mod">
          <ac:chgData name="N Tobias" userId="S::ntobias@highamsparkschool.co.uk::6c124e94-fab7-4888-93b6-c86b3718b524" providerId="AD" clId="Web-{B2F7C45A-95D9-8AD3-AC71-693DFAE26E70}" dt="2022-10-20T09:50:32.429" v="15"/>
          <ac:spMkLst>
            <pc:docMk/>
            <pc:sldMk cId="0" sldId="268"/>
            <ac:spMk id="18435" creationId="{B960AEF0-CAAC-44EF-B1BE-61C8ABF57E98}"/>
          </ac:spMkLst>
        </pc:spChg>
        <pc:spChg chg="add">
          <ac:chgData name="N Tobias" userId="S::ntobias@highamsparkschool.co.uk::6c124e94-fab7-4888-93b6-c86b3718b524" providerId="AD" clId="Web-{B2F7C45A-95D9-8AD3-AC71-693DFAE26E70}" dt="2022-10-20T09:50:32.429" v="15"/>
          <ac:spMkLst>
            <pc:docMk/>
            <pc:sldMk cId="0" sldId="268"/>
            <ac:spMk id="18440" creationId="{7B831B6F-405A-4B47-B9BB-5CA88F285844}"/>
          </ac:spMkLst>
        </pc:spChg>
        <pc:spChg chg="add">
          <ac:chgData name="N Tobias" userId="S::ntobias@highamsparkschool.co.uk::6c124e94-fab7-4888-93b6-c86b3718b524" providerId="AD" clId="Web-{B2F7C45A-95D9-8AD3-AC71-693DFAE26E70}" dt="2022-10-20T09:50:32.429" v="15"/>
          <ac:spMkLst>
            <pc:docMk/>
            <pc:sldMk cId="0" sldId="268"/>
            <ac:spMk id="18442" creationId="{953EE71A-6488-4203-A7C4-77102FD0DCCA}"/>
          </ac:spMkLst>
        </pc:spChg>
        <pc:picChg chg="mod ord">
          <ac:chgData name="N Tobias" userId="S::ntobias@highamsparkschool.co.uk::6c124e94-fab7-4888-93b6-c86b3718b524" providerId="AD" clId="Web-{B2F7C45A-95D9-8AD3-AC71-693DFAE26E70}" dt="2022-10-20T09:50:32.429" v="15"/>
          <ac:picMkLst>
            <pc:docMk/>
            <pc:sldMk cId="0" sldId="268"/>
            <ac:picMk id="5122" creationId="{3CB7EE76-0266-CBBF-1F48-92A51EC55406}"/>
          </ac:picMkLst>
        </pc:picChg>
      </pc:sldChg>
      <pc:sldChg chg="addSp modSp mod setBg">
        <pc:chgData name="N Tobias" userId="S::ntobias@highamsparkschool.co.uk::6c124e94-fab7-4888-93b6-c86b3718b524" providerId="AD" clId="Web-{B2F7C45A-95D9-8AD3-AC71-693DFAE26E70}" dt="2022-10-20T09:50:41.664" v="16"/>
        <pc:sldMkLst>
          <pc:docMk/>
          <pc:sldMk cId="0" sldId="269"/>
        </pc:sldMkLst>
        <pc:spChg chg="mod">
          <ac:chgData name="N Tobias" userId="S::ntobias@highamsparkschool.co.uk::6c124e94-fab7-4888-93b6-c86b3718b524" providerId="AD" clId="Web-{B2F7C45A-95D9-8AD3-AC71-693DFAE26E70}" dt="2022-10-20T09:50:41.664" v="16"/>
          <ac:spMkLst>
            <pc:docMk/>
            <pc:sldMk cId="0" sldId="269"/>
            <ac:spMk id="3" creationId="{00A4D873-4575-08F8-D917-6EB628FC4199}"/>
          </ac:spMkLst>
        </pc:spChg>
        <pc:spChg chg="mod">
          <ac:chgData name="N Tobias" userId="S::ntobias@highamsparkschool.co.uk::6c124e94-fab7-4888-93b6-c86b3718b524" providerId="AD" clId="Web-{B2F7C45A-95D9-8AD3-AC71-693DFAE26E70}" dt="2022-10-20T09:50:41.664" v="16"/>
          <ac:spMkLst>
            <pc:docMk/>
            <pc:sldMk cId="0" sldId="269"/>
            <ac:spMk id="20482" creationId="{0CA6BA4B-4AE8-4526-D420-B453CE548548}"/>
          </ac:spMkLst>
        </pc:spChg>
        <pc:spChg chg="add">
          <ac:chgData name="N Tobias" userId="S::ntobias@highamsparkschool.co.uk::6c124e94-fab7-4888-93b6-c86b3718b524" providerId="AD" clId="Web-{B2F7C45A-95D9-8AD3-AC71-693DFAE26E70}" dt="2022-10-20T09:50:41.664" v="16"/>
          <ac:spMkLst>
            <pc:docMk/>
            <pc:sldMk cId="0" sldId="269"/>
            <ac:spMk id="20487" creationId="{777A147A-9ED8-46B4-8660-1B3C2AA880B5}"/>
          </ac:spMkLst>
        </pc:spChg>
        <pc:spChg chg="add">
          <ac:chgData name="N Tobias" userId="S::ntobias@highamsparkschool.co.uk::6c124e94-fab7-4888-93b6-c86b3718b524" providerId="AD" clId="Web-{B2F7C45A-95D9-8AD3-AC71-693DFAE26E70}" dt="2022-10-20T09:50:41.664" v="16"/>
          <ac:spMkLst>
            <pc:docMk/>
            <pc:sldMk cId="0" sldId="269"/>
            <ac:spMk id="20489" creationId="{5D6C15A0-C087-4593-8414-2B4EC1CDC3DE}"/>
          </ac:spMkLst>
        </pc:spChg>
      </pc:sldChg>
      <pc:sldChg chg="addSp modSp mod setBg">
        <pc:chgData name="N Tobias" userId="S::ntobias@highamsparkschool.co.uk::6c124e94-fab7-4888-93b6-c86b3718b524" providerId="AD" clId="Web-{B2F7C45A-95D9-8AD3-AC71-693DFAE26E70}" dt="2022-10-20T09:50:51.258" v="17"/>
        <pc:sldMkLst>
          <pc:docMk/>
          <pc:sldMk cId="0" sldId="271"/>
        </pc:sldMkLst>
        <pc:spChg chg="mod ord">
          <ac:chgData name="N Tobias" userId="S::ntobias@highamsparkschool.co.uk::6c124e94-fab7-4888-93b6-c86b3718b524" providerId="AD" clId="Web-{B2F7C45A-95D9-8AD3-AC71-693DFAE26E70}" dt="2022-10-20T09:50:51.258" v="17"/>
          <ac:spMkLst>
            <pc:docMk/>
            <pc:sldMk cId="0" sldId="271"/>
            <ac:spMk id="3" creationId="{FE3E0BF3-2412-C81F-D7C6-D5F88B770A8D}"/>
          </ac:spMkLst>
        </pc:spChg>
        <pc:spChg chg="mod">
          <ac:chgData name="N Tobias" userId="S::ntobias@highamsparkschool.co.uk::6c124e94-fab7-4888-93b6-c86b3718b524" providerId="AD" clId="Web-{B2F7C45A-95D9-8AD3-AC71-693DFAE26E70}" dt="2022-10-20T09:50:51.258" v="17"/>
          <ac:spMkLst>
            <pc:docMk/>
            <pc:sldMk cId="0" sldId="271"/>
            <ac:spMk id="22530" creationId="{7598FFE0-3EFB-9F47-E74C-D629F51B575E}"/>
          </ac:spMkLst>
        </pc:spChg>
        <pc:spChg chg="add">
          <ac:chgData name="N Tobias" userId="S::ntobias@highamsparkschool.co.uk::6c124e94-fab7-4888-93b6-c86b3718b524" providerId="AD" clId="Web-{B2F7C45A-95D9-8AD3-AC71-693DFAE26E70}" dt="2022-10-20T09:50:51.258" v="17"/>
          <ac:spMkLst>
            <pc:docMk/>
            <pc:sldMk cId="0" sldId="271"/>
            <ac:spMk id="22538" creationId="{EAE48C4B-3A90-42C3-BA00-6092B477179E}"/>
          </ac:spMkLst>
        </pc:spChg>
        <pc:spChg chg="add">
          <ac:chgData name="N Tobias" userId="S::ntobias@highamsparkschool.co.uk::6c124e94-fab7-4888-93b6-c86b3718b524" providerId="AD" clId="Web-{B2F7C45A-95D9-8AD3-AC71-693DFAE26E70}" dt="2022-10-20T09:50:51.258" v="17"/>
          <ac:spMkLst>
            <pc:docMk/>
            <pc:sldMk cId="0" sldId="271"/>
            <ac:spMk id="22540" creationId="{F919E280-CA27-4214-97E6-294E0C3BC4B3}"/>
          </ac:spMkLst>
        </pc:spChg>
        <pc:picChg chg="mod">
          <ac:chgData name="N Tobias" userId="S::ntobias@highamsparkschool.co.uk::6c124e94-fab7-4888-93b6-c86b3718b524" providerId="AD" clId="Web-{B2F7C45A-95D9-8AD3-AC71-693DFAE26E70}" dt="2022-10-20T09:50:51.258" v="17"/>
          <ac:picMkLst>
            <pc:docMk/>
            <pc:sldMk cId="0" sldId="271"/>
            <ac:picMk id="22532" creationId="{25444876-0AF1-80BD-DA57-E6C0315BF530}"/>
          </ac:picMkLst>
        </pc:picChg>
        <pc:picChg chg="mod">
          <ac:chgData name="N Tobias" userId="S::ntobias@highamsparkschool.co.uk::6c124e94-fab7-4888-93b6-c86b3718b524" providerId="AD" clId="Web-{B2F7C45A-95D9-8AD3-AC71-693DFAE26E70}" dt="2022-10-20T09:50:51.258" v="17"/>
          <ac:picMkLst>
            <pc:docMk/>
            <pc:sldMk cId="0" sldId="271"/>
            <ac:picMk id="22533" creationId="{97206830-C3E3-B3D6-4A8D-A7B5C7AF0E56}"/>
          </ac:picMkLst>
        </pc:picChg>
      </pc:sldChg>
      <pc:sldChg chg="addSp modSp mod setBg">
        <pc:chgData name="N Tobias" userId="S::ntobias@highamsparkschool.co.uk::6c124e94-fab7-4888-93b6-c86b3718b524" providerId="AD" clId="Web-{B2F7C45A-95D9-8AD3-AC71-693DFAE26E70}" dt="2022-10-20T09:51:02.071" v="19"/>
        <pc:sldMkLst>
          <pc:docMk/>
          <pc:sldMk cId="0" sldId="272"/>
        </pc:sldMkLst>
        <pc:spChg chg="mod">
          <ac:chgData name="N Tobias" userId="S::ntobias@highamsparkschool.co.uk::6c124e94-fab7-4888-93b6-c86b3718b524" providerId="AD" clId="Web-{B2F7C45A-95D9-8AD3-AC71-693DFAE26E70}" dt="2022-10-20T09:51:02.071" v="19"/>
          <ac:spMkLst>
            <pc:docMk/>
            <pc:sldMk cId="0" sldId="272"/>
            <ac:spMk id="3" creationId="{1823A425-FDEC-153F-56B0-B9D8AD3B5445}"/>
          </ac:spMkLst>
        </pc:spChg>
        <pc:spChg chg="mod">
          <ac:chgData name="N Tobias" userId="S::ntobias@highamsparkschool.co.uk::6c124e94-fab7-4888-93b6-c86b3718b524" providerId="AD" clId="Web-{B2F7C45A-95D9-8AD3-AC71-693DFAE26E70}" dt="2022-10-20T09:51:02.071" v="19"/>
          <ac:spMkLst>
            <pc:docMk/>
            <pc:sldMk cId="0" sldId="272"/>
            <ac:spMk id="24579" creationId="{E0BCBD33-02FE-8E7F-7A3D-D96495ED8443}"/>
          </ac:spMkLst>
        </pc:spChg>
        <pc:spChg chg="add">
          <ac:chgData name="N Tobias" userId="S::ntobias@highamsparkschool.co.uk::6c124e94-fab7-4888-93b6-c86b3718b524" providerId="AD" clId="Web-{B2F7C45A-95D9-8AD3-AC71-693DFAE26E70}" dt="2022-10-20T09:51:02.071" v="19"/>
          <ac:spMkLst>
            <pc:docMk/>
            <pc:sldMk cId="0" sldId="272"/>
            <ac:spMk id="24584" creationId="{45D37F4E-DDB4-456B-97E0-9937730A039F}"/>
          </ac:spMkLst>
        </pc:spChg>
        <pc:spChg chg="add">
          <ac:chgData name="N Tobias" userId="S::ntobias@highamsparkschool.co.uk::6c124e94-fab7-4888-93b6-c86b3718b524" providerId="AD" clId="Web-{B2F7C45A-95D9-8AD3-AC71-693DFAE26E70}" dt="2022-10-20T09:51:02.071" v="19"/>
          <ac:spMkLst>
            <pc:docMk/>
            <pc:sldMk cId="0" sldId="272"/>
            <ac:spMk id="24586" creationId="{B2DD41CD-8F47-4F56-AD12-4E2FF7696987}"/>
          </ac:spMkLst>
        </pc:spChg>
        <pc:picChg chg="mod ord">
          <ac:chgData name="N Tobias" userId="S::ntobias@highamsparkschool.co.uk::6c124e94-fab7-4888-93b6-c86b3718b524" providerId="AD" clId="Web-{B2F7C45A-95D9-8AD3-AC71-693DFAE26E70}" dt="2022-10-20T09:51:02.071" v="19"/>
          <ac:picMkLst>
            <pc:docMk/>
            <pc:sldMk cId="0" sldId="272"/>
            <ac:picMk id="7170" creationId="{5CB250B5-FF05-1C43-D632-8EE84280D459}"/>
          </ac:picMkLst>
        </pc:picChg>
      </pc:sldChg>
      <pc:sldChg chg="addSp modSp mod setBg">
        <pc:chgData name="N Tobias" userId="S::ntobias@highamsparkschool.co.uk::6c124e94-fab7-4888-93b6-c86b3718b524" providerId="AD" clId="Web-{B2F7C45A-95D9-8AD3-AC71-693DFAE26E70}" dt="2022-10-20T09:48:38.722" v="8"/>
        <pc:sldMkLst>
          <pc:docMk/>
          <pc:sldMk cId="0" sldId="273"/>
        </pc:sldMkLst>
        <pc:spChg chg="mod">
          <ac:chgData name="N Tobias" userId="S::ntobias@highamsparkschool.co.uk::6c124e94-fab7-4888-93b6-c86b3718b524" providerId="AD" clId="Web-{B2F7C45A-95D9-8AD3-AC71-693DFAE26E70}" dt="2022-10-20T09:48:38.722" v="8"/>
          <ac:spMkLst>
            <pc:docMk/>
            <pc:sldMk cId="0" sldId="273"/>
            <ac:spMk id="11266" creationId="{6D227C11-3361-01CA-3A29-EC32656EC2AB}"/>
          </ac:spMkLst>
        </pc:spChg>
        <pc:spChg chg="add">
          <ac:chgData name="N Tobias" userId="S::ntobias@highamsparkschool.co.uk::6c124e94-fab7-4888-93b6-c86b3718b524" providerId="AD" clId="Web-{B2F7C45A-95D9-8AD3-AC71-693DFAE26E70}" dt="2022-10-20T09:48:38.722" v="8"/>
          <ac:spMkLst>
            <pc:docMk/>
            <pc:sldMk cId="0" sldId="273"/>
            <ac:spMk id="11271" creationId="{665DBBEF-238B-476B-96AB-8AAC3224ECEA}"/>
          </ac:spMkLst>
        </pc:spChg>
        <pc:spChg chg="add">
          <ac:chgData name="N Tobias" userId="S::ntobias@highamsparkschool.co.uk::6c124e94-fab7-4888-93b6-c86b3718b524" providerId="AD" clId="Web-{B2F7C45A-95D9-8AD3-AC71-693DFAE26E70}" dt="2022-10-20T09:48:38.722" v="8"/>
          <ac:spMkLst>
            <pc:docMk/>
            <pc:sldMk cId="0" sldId="273"/>
            <ac:spMk id="11273" creationId="{3FCFB1DE-0B7E-48CC-BA90-B2AB0889F9D6}"/>
          </ac:spMkLst>
        </pc:spChg>
        <pc:picChg chg="mod">
          <ac:chgData name="N Tobias" userId="S::ntobias@highamsparkschool.co.uk::6c124e94-fab7-4888-93b6-c86b3718b524" providerId="AD" clId="Web-{B2F7C45A-95D9-8AD3-AC71-693DFAE26E70}" dt="2022-10-20T09:48:38.722" v="8"/>
          <ac:picMkLst>
            <pc:docMk/>
            <pc:sldMk cId="0" sldId="273"/>
            <ac:picMk id="2" creationId="{DB4E0E6F-6B6C-A9F8-C688-29C6CA521F9F}"/>
          </ac:picMkLst>
        </pc:picChg>
      </pc:sldChg>
      <pc:sldChg chg="addSp modSp mod setBg">
        <pc:chgData name="N Tobias" userId="S::ntobias@highamsparkschool.co.uk::6c124e94-fab7-4888-93b6-c86b3718b524" providerId="AD" clId="Web-{B2F7C45A-95D9-8AD3-AC71-693DFAE26E70}" dt="2022-10-20T09:50:57.024" v="18"/>
        <pc:sldMkLst>
          <pc:docMk/>
          <pc:sldMk cId="0" sldId="276"/>
        </pc:sldMkLst>
        <pc:spChg chg="mod">
          <ac:chgData name="N Tobias" userId="S::ntobias@highamsparkschool.co.uk::6c124e94-fab7-4888-93b6-c86b3718b524" providerId="AD" clId="Web-{B2F7C45A-95D9-8AD3-AC71-693DFAE26E70}" dt="2022-10-20T09:50:57.024" v="18"/>
          <ac:spMkLst>
            <pc:docMk/>
            <pc:sldMk cId="0" sldId="276"/>
            <ac:spMk id="23554" creationId="{A7F4510B-D19B-3835-85C4-DA987F181812}"/>
          </ac:spMkLst>
        </pc:spChg>
        <pc:spChg chg="mod">
          <ac:chgData name="N Tobias" userId="S::ntobias@highamsparkschool.co.uk::6c124e94-fab7-4888-93b6-c86b3718b524" providerId="AD" clId="Web-{B2F7C45A-95D9-8AD3-AC71-693DFAE26E70}" dt="2022-10-20T09:50:57.024" v="18"/>
          <ac:spMkLst>
            <pc:docMk/>
            <pc:sldMk cId="0" sldId="276"/>
            <ac:spMk id="23555" creationId="{31C5DA8E-055F-55BD-640D-21E61E915937}"/>
          </ac:spMkLst>
        </pc:spChg>
        <pc:spChg chg="add">
          <ac:chgData name="N Tobias" userId="S::ntobias@highamsparkschool.co.uk::6c124e94-fab7-4888-93b6-c86b3718b524" providerId="AD" clId="Web-{B2F7C45A-95D9-8AD3-AC71-693DFAE26E70}" dt="2022-10-20T09:50:57.024" v="18"/>
          <ac:spMkLst>
            <pc:docMk/>
            <pc:sldMk cId="0" sldId="276"/>
            <ac:spMk id="23560" creationId="{100EDD19-6802-4EC3-95CE-CFFAB042CFD6}"/>
          </ac:spMkLst>
        </pc:spChg>
        <pc:spChg chg="add">
          <ac:chgData name="N Tobias" userId="S::ntobias@highamsparkschool.co.uk::6c124e94-fab7-4888-93b6-c86b3718b524" providerId="AD" clId="Web-{B2F7C45A-95D9-8AD3-AC71-693DFAE26E70}" dt="2022-10-20T09:50:57.024" v="18"/>
          <ac:spMkLst>
            <pc:docMk/>
            <pc:sldMk cId="0" sldId="276"/>
            <ac:spMk id="23562" creationId="{DB17E863-922E-4C26-BD64-E8FD41D28661}"/>
          </ac:spMkLst>
        </pc:spChg>
      </pc:sldChg>
      <pc:sldChg chg="addSp modSp mod setBg">
        <pc:chgData name="N Tobias" userId="S::ntobias@highamsparkschool.co.uk::6c124e94-fab7-4888-93b6-c86b3718b524" providerId="AD" clId="Web-{B2F7C45A-95D9-8AD3-AC71-693DFAE26E70}" dt="2022-10-20T09:50:24.507" v="14"/>
        <pc:sldMkLst>
          <pc:docMk/>
          <pc:sldMk cId="0" sldId="277"/>
        </pc:sldMkLst>
        <pc:spChg chg="mod ord">
          <ac:chgData name="N Tobias" userId="S::ntobias@highamsparkschool.co.uk::6c124e94-fab7-4888-93b6-c86b3718b524" providerId="AD" clId="Web-{B2F7C45A-95D9-8AD3-AC71-693DFAE26E70}" dt="2022-10-20T09:50:24.507" v="14"/>
          <ac:spMkLst>
            <pc:docMk/>
            <pc:sldMk cId="0" sldId="277"/>
            <ac:spMk id="17410" creationId="{550B369D-108F-991E-1F0C-CBB62EF62FFE}"/>
          </ac:spMkLst>
        </pc:spChg>
        <pc:spChg chg="add">
          <ac:chgData name="N Tobias" userId="S::ntobias@highamsparkschool.co.uk::6c124e94-fab7-4888-93b6-c86b3718b524" providerId="AD" clId="Web-{B2F7C45A-95D9-8AD3-AC71-693DFAE26E70}" dt="2022-10-20T09:50:24.507" v="14"/>
          <ac:spMkLst>
            <pc:docMk/>
            <pc:sldMk cId="0" sldId="277"/>
            <ac:spMk id="17415" creationId="{ECEF6C2F-9906-4F89-9B4F-598E9F344B03}"/>
          </ac:spMkLst>
        </pc:spChg>
        <pc:spChg chg="add">
          <ac:chgData name="N Tobias" userId="S::ntobias@highamsparkschool.co.uk::6c124e94-fab7-4888-93b6-c86b3718b524" providerId="AD" clId="Web-{B2F7C45A-95D9-8AD3-AC71-693DFAE26E70}" dt="2022-10-20T09:50:24.507" v="14"/>
          <ac:spMkLst>
            <pc:docMk/>
            <pc:sldMk cId="0" sldId="277"/>
            <ac:spMk id="17417" creationId="{91E12CD6-A76F-439F-9C98-C0211D8FD814}"/>
          </ac:spMkLst>
        </pc:spChg>
        <pc:picChg chg="mod ord">
          <ac:chgData name="N Tobias" userId="S::ntobias@highamsparkschool.co.uk::6c124e94-fab7-4888-93b6-c86b3718b524" providerId="AD" clId="Web-{B2F7C45A-95D9-8AD3-AC71-693DFAE26E70}" dt="2022-10-20T09:50:24.507" v="14"/>
          <ac:picMkLst>
            <pc:docMk/>
            <pc:sldMk cId="0" sldId="277"/>
            <ac:picMk id="5" creationId="{0785B915-AC39-CAC7-A7AE-B4B5C850F68E}"/>
          </ac:picMkLst>
        </pc:picChg>
        <pc:picChg chg="mod">
          <ac:chgData name="N Tobias" userId="S::ntobias@highamsparkschool.co.uk::6c124e94-fab7-4888-93b6-c86b3718b524" providerId="AD" clId="Web-{B2F7C45A-95D9-8AD3-AC71-693DFAE26E70}" dt="2022-10-20T09:50:24.507" v="14"/>
          <ac:picMkLst>
            <pc:docMk/>
            <pc:sldMk cId="0" sldId="277"/>
            <ac:picMk id="7" creationId="{E7F9B65E-A047-0301-E1B9-F966878C79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CF94DD-E288-F700-4775-4358EB12E1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4FEFFE9-5D51-1420-1AB5-8F83EB5B477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C391F1-6564-4F93-92ED-592F75DD4E07}" type="datetimeFigureOut">
              <a:rPr lang="en-US"/>
              <a:pPr>
                <a:defRPr/>
              </a:pPr>
              <a:t>10/20/2022</a:t>
            </a:fld>
            <a:endParaRPr lang="en-US"/>
          </a:p>
        </p:txBody>
      </p:sp>
      <p:sp>
        <p:nvSpPr>
          <p:cNvPr id="4" name="Slide Image Placeholder 3">
            <a:extLst>
              <a:ext uri="{FF2B5EF4-FFF2-40B4-BE49-F238E27FC236}">
                <a16:creationId xmlns:a16="http://schemas.microsoft.com/office/drawing/2014/main" id="{66F498D7-701E-0446-B830-A0E6F2D1769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62A95DD-B09F-CDEA-5715-D52CEDFCBA3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2B20721-83B8-0172-4B2F-66DAAB7CE15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0D76954-96A7-3DF0-3032-A3BEEE3E799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19288A-70F9-4941-8C2A-C5BB7834CC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9739EB-BA7F-F60C-FD5A-99C4B9EC20D7}"/>
              </a:ext>
            </a:extLst>
          </p:cNvPr>
          <p:cNvSpPr>
            <a:spLocks noGrp="1"/>
          </p:cNvSpPr>
          <p:nvPr>
            <p:ph type="dt" sz="half" idx="10"/>
          </p:nvPr>
        </p:nvSpPr>
        <p:spPr/>
        <p:txBody>
          <a:bodyPr/>
          <a:lstStyle>
            <a:lvl1pPr>
              <a:defRPr/>
            </a:lvl1pPr>
          </a:lstStyle>
          <a:p>
            <a:pPr>
              <a:defRPr/>
            </a:pPr>
            <a:fld id="{CF90B7BF-C518-418D-9FBA-F98C6F6122D0}" type="datetimeFigureOut">
              <a:rPr lang="en-US"/>
              <a:pPr>
                <a:defRPr/>
              </a:pPr>
              <a:t>10/20/2022</a:t>
            </a:fld>
            <a:endParaRPr lang="en-US"/>
          </a:p>
        </p:txBody>
      </p:sp>
      <p:sp>
        <p:nvSpPr>
          <p:cNvPr id="5" name="Footer Placeholder 4">
            <a:extLst>
              <a:ext uri="{FF2B5EF4-FFF2-40B4-BE49-F238E27FC236}">
                <a16:creationId xmlns:a16="http://schemas.microsoft.com/office/drawing/2014/main" id="{97AA5FF7-67DF-4333-7A3C-E2D8579D33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915FF5-5B41-532A-6D02-A766BFF135CC}"/>
              </a:ext>
            </a:extLst>
          </p:cNvPr>
          <p:cNvSpPr>
            <a:spLocks noGrp="1"/>
          </p:cNvSpPr>
          <p:nvPr>
            <p:ph type="sldNum" sz="quarter" idx="12"/>
          </p:nvPr>
        </p:nvSpPr>
        <p:spPr/>
        <p:txBody>
          <a:bodyPr/>
          <a:lstStyle>
            <a:lvl1pPr>
              <a:defRPr/>
            </a:lvl1pPr>
          </a:lstStyle>
          <a:p>
            <a:pPr>
              <a:defRPr/>
            </a:pPr>
            <a:fld id="{3F486F7A-1DB8-43E0-9A16-B043207E5264}" type="slidenum">
              <a:rPr lang="en-US" altLang="en-US"/>
              <a:pPr>
                <a:defRPr/>
              </a:pPr>
              <a:t>‹#›</a:t>
            </a:fld>
            <a:endParaRPr lang="en-US" altLang="en-US"/>
          </a:p>
        </p:txBody>
      </p:sp>
    </p:spTree>
    <p:extLst>
      <p:ext uri="{BB962C8B-B14F-4D97-AF65-F5344CB8AC3E}">
        <p14:creationId xmlns:p14="http://schemas.microsoft.com/office/powerpoint/2010/main" val="172314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E64DB-E1CE-D953-13E8-3F8A1974CDC1}"/>
              </a:ext>
            </a:extLst>
          </p:cNvPr>
          <p:cNvSpPr>
            <a:spLocks noGrp="1"/>
          </p:cNvSpPr>
          <p:nvPr>
            <p:ph type="dt" sz="half" idx="10"/>
          </p:nvPr>
        </p:nvSpPr>
        <p:spPr/>
        <p:txBody>
          <a:bodyPr/>
          <a:lstStyle>
            <a:lvl1pPr>
              <a:defRPr/>
            </a:lvl1pPr>
          </a:lstStyle>
          <a:p>
            <a:pPr>
              <a:defRPr/>
            </a:pPr>
            <a:fld id="{AC40AC73-419D-4D71-ABEC-88200A72CABE}" type="datetimeFigureOut">
              <a:rPr lang="en-US"/>
              <a:pPr>
                <a:defRPr/>
              </a:pPr>
              <a:t>10/20/2022</a:t>
            </a:fld>
            <a:endParaRPr lang="en-US"/>
          </a:p>
        </p:txBody>
      </p:sp>
      <p:sp>
        <p:nvSpPr>
          <p:cNvPr id="5" name="Footer Placeholder 4">
            <a:extLst>
              <a:ext uri="{FF2B5EF4-FFF2-40B4-BE49-F238E27FC236}">
                <a16:creationId xmlns:a16="http://schemas.microsoft.com/office/drawing/2014/main" id="{2CF9346D-7A8B-C96E-343F-78E2AAE101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8E2EF4-9F08-1F10-67B4-6B9A29DE2A52}"/>
              </a:ext>
            </a:extLst>
          </p:cNvPr>
          <p:cNvSpPr>
            <a:spLocks noGrp="1"/>
          </p:cNvSpPr>
          <p:nvPr>
            <p:ph type="sldNum" sz="quarter" idx="12"/>
          </p:nvPr>
        </p:nvSpPr>
        <p:spPr/>
        <p:txBody>
          <a:bodyPr/>
          <a:lstStyle>
            <a:lvl1pPr>
              <a:defRPr/>
            </a:lvl1pPr>
          </a:lstStyle>
          <a:p>
            <a:pPr>
              <a:defRPr/>
            </a:pPr>
            <a:fld id="{1B98DACC-3EAF-4E06-819C-749F3167C2FC}" type="slidenum">
              <a:rPr lang="en-US" altLang="en-US"/>
              <a:pPr>
                <a:defRPr/>
              </a:pPr>
              <a:t>‹#›</a:t>
            </a:fld>
            <a:endParaRPr lang="en-US" altLang="en-US"/>
          </a:p>
        </p:txBody>
      </p:sp>
    </p:spTree>
    <p:extLst>
      <p:ext uri="{BB962C8B-B14F-4D97-AF65-F5344CB8AC3E}">
        <p14:creationId xmlns:p14="http://schemas.microsoft.com/office/powerpoint/2010/main" val="367348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3003C-DBD2-9E42-B0A8-B5497F2A499C}"/>
              </a:ext>
            </a:extLst>
          </p:cNvPr>
          <p:cNvSpPr>
            <a:spLocks noGrp="1"/>
          </p:cNvSpPr>
          <p:nvPr>
            <p:ph type="dt" sz="half" idx="10"/>
          </p:nvPr>
        </p:nvSpPr>
        <p:spPr/>
        <p:txBody>
          <a:bodyPr/>
          <a:lstStyle>
            <a:lvl1pPr>
              <a:defRPr/>
            </a:lvl1pPr>
          </a:lstStyle>
          <a:p>
            <a:pPr>
              <a:defRPr/>
            </a:pPr>
            <a:fld id="{4CB4C8D3-4D6F-4F01-9300-0AA92A92B6C6}" type="datetimeFigureOut">
              <a:rPr lang="en-US"/>
              <a:pPr>
                <a:defRPr/>
              </a:pPr>
              <a:t>10/20/2022</a:t>
            </a:fld>
            <a:endParaRPr lang="en-US"/>
          </a:p>
        </p:txBody>
      </p:sp>
      <p:sp>
        <p:nvSpPr>
          <p:cNvPr id="5" name="Footer Placeholder 4">
            <a:extLst>
              <a:ext uri="{FF2B5EF4-FFF2-40B4-BE49-F238E27FC236}">
                <a16:creationId xmlns:a16="http://schemas.microsoft.com/office/drawing/2014/main" id="{F029B818-9796-1C74-A51A-05BE3C1E55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0FBF40-88E9-CFC3-71C6-61F4585CC131}"/>
              </a:ext>
            </a:extLst>
          </p:cNvPr>
          <p:cNvSpPr>
            <a:spLocks noGrp="1"/>
          </p:cNvSpPr>
          <p:nvPr>
            <p:ph type="sldNum" sz="quarter" idx="12"/>
          </p:nvPr>
        </p:nvSpPr>
        <p:spPr/>
        <p:txBody>
          <a:bodyPr/>
          <a:lstStyle>
            <a:lvl1pPr>
              <a:defRPr/>
            </a:lvl1pPr>
          </a:lstStyle>
          <a:p>
            <a:pPr>
              <a:defRPr/>
            </a:pPr>
            <a:fld id="{2B4B8699-DEA0-448D-B10B-69B308421E31}" type="slidenum">
              <a:rPr lang="en-US" altLang="en-US"/>
              <a:pPr>
                <a:defRPr/>
              </a:pPr>
              <a:t>‹#›</a:t>
            </a:fld>
            <a:endParaRPr lang="en-US" altLang="en-US"/>
          </a:p>
        </p:txBody>
      </p:sp>
    </p:spTree>
    <p:extLst>
      <p:ext uri="{BB962C8B-B14F-4D97-AF65-F5344CB8AC3E}">
        <p14:creationId xmlns:p14="http://schemas.microsoft.com/office/powerpoint/2010/main" val="21247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13ADF-8D89-9D31-B9C5-C29768F6C05E}"/>
              </a:ext>
            </a:extLst>
          </p:cNvPr>
          <p:cNvSpPr>
            <a:spLocks noGrp="1"/>
          </p:cNvSpPr>
          <p:nvPr>
            <p:ph type="dt" sz="half" idx="10"/>
          </p:nvPr>
        </p:nvSpPr>
        <p:spPr/>
        <p:txBody>
          <a:bodyPr/>
          <a:lstStyle>
            <a:lvl1pPr>
              <a:defRPr/>
            </a:lvl1pPr>
          </a:lstStyle>
          <a:p>
            <a:pPr>
              <a:defRPr/>
            </a:pPr>
            <a:fld id="{C765EE38-88A8-4DAF-A56B-EB8B25243C74}" type="datetimeFigureOut">
              <a:rPr lang="en-US"/>
              <a:pPr>
                <a:defRPr/>
              </a:pPr>
              <a:t>10/20/2022</a:t>
            </a:fld>
            <a:endParaRPr lang="en-US"/>
          </a:p>
        </p:txBody>
      </p:sp>
      <p:sp>
        <p:nvSpPr>
          <p:cNvPr id="5" name="Footer Placeholder 4">
            <a:extLst>
              <a:ext uri="{FF2B5EF4-FFF2-40B4-BE49-F238E27FC236}">
                <a16:creationId xmlns:a16="http://schemas.microsoft.com/office/drawing/2014/main" id="{EAD74E0F-3DD2-851F-099A-AE5670B156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557731-25A6-CE48-5429-0ABFE37FA3AD}"/>
              </a:ext>
            </a:extLst>
          </p:cNvPr>
          <p:cNvSpPr>
            <a:spLocks noGrp="1"/>
          </p:cNvSpPr>
          <p:nvPr>
            <p:ph type="sldNum" sz="quarter" idx="12"/>
          </p:nvPr>
        </p:nvSpPr>
        <p:spPr/>
        <p:txBody>
          <a:bodyPr/>
          <a:lstStyle>
            <a:lvl1pPr>
              <a:defRPr/>
            </a:lvl1pPr>
          </a:lstStyle>
          <a:p>
            <a:pPr>
              <a:defRPr/>
            </a:pPr>
            <a:fld id="{82734ED1-FCD4-430C-91E2-5B2C9A0990A1}" type="slidenum">
              <a:rPr lang="en-US" altLang="en-US"/>
              <a:pPr>
                <a:defRPr/>
              </a:pPr>
              <a:t>‹#›</a:t>
            </a:fld>
            <a:endParaRPr lang="en-US" altLang="en-US"/>
          </a:p>
        </p:txBody>
      </p:sp>
    </p:spTree>
    <p:extLst>
      <p:ext uri="{BB962C8B-B14F-4D97-AF65-F5344CB8AC3E}">
        <p14:creationId xmlns:p14="http://schemas.microsoft.com/office/powerpoint/2010/main" val="273998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1A330-E543-00FC-2C57-BB30450830BE}"/>
              </a:ext>
            </a:extLst>
          </p:cNvPr>
          <p:cNvSpPr>
            <a:spLocks noGrp="1"/>
          </p:cNvSpPr>
          <p:nvPr>
            <p:ph type="dt" sz="half" idx="10"/>
          </p:nvPr>
        </p:nvSpPr>
        <p:spPr/>
        <p:txBody>
          <a:bodyPr/>
          <a:lstStyle>
            <a:lvl1pPr>
              <a:defRPr/>
            </a:lvl1pPr>
          </a:lstStyle>
          <a:p>
            <a:pPr>
              <a:defRPr/>
            </a:pPr>
            <a:fld id="{45DED7D6-3352-4847-9230-B139B011D3DA}" type="datetimeFigureOut">
              <a:rPr lang="en-US"/>
              <a:pPr>
                <a:defRPr/>
              </a:pPr>
              <a:t>10/20/2022</a:t>
            </a:fld>
            <a:endParaRPr lang="en-US"/>
          </a:p>
        </p:txBody>
      </p:sp>
      <p:sp>
        <p:nvSpPr>
          <p:cNvPr id="5" name="Footer Placeholder 4">
            <a:extLst>
              <a:ext uri="{FF2B5EF4-FFF2-40B4-BE49-F238E27FC236}">
                <a16:creationId xmlns:a16="http://schemas.microsoft.com/office/drawing/2014/main" id="{036BF3D5-F83A-48A1-295B-7C1F8EC16D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C86F9C-413E-A2E8-581F-5F5F194D8964}"/>
              </a:ext>
            </a:extLst>
          </p:cNvPr>
          <p:cNvSpPr>
            <a:spLocks noGrp="1"/>
          </p:cNvSpPr>
          <p:nvPr>
            <p:ph type="sldNum" sz="quarter" idx="12"/>
          </p:nvPr>
        </p:nvSpPr>
        <p:spPr/>
        <p:txBody>
          <a:bodyPr/>
          <a:lstStyle>
            <a:lvl1pPr>
              <a:defRPr/>
            </a:lvl1pPr>
          </a:lstStyle>
          <a:p>
            <a:pPr>
              <a:defRPr/>
            </a:pPr>
            <a:fld id="{D9643751-3F85-4D57-8B73-40379C5478C7}" type="slidenum">
              <a:rPr lang="en-US" altLang="en-US"/>
              <a:pPr>
                <a:defRPr/>
              </a:pPr>
              <a:t>‹#›</a:t>
            </a:fld>
            <a:endParaRPr lang="en-US" altLang="en-US"/>
          </a:p>
        </p:txBody>
      </p:sp>
    </p:spTree>
    <p:extLst>
      <p:ext uri="{BB962C8B-B14F-4D97-AF65-F5344CB8AC3E}">
        <p14:creationId xmlns:p14="http://schemas.microsoft.com/office/powerpoint/2010/main" val="200350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3078E8-3D15-9DDE-258C-697B557BB3AC}"/>
              </a:ext>
            </a:extLst>
          </p:cNvPr>
          <p:cNvSpPr>
            <a:spLocks noGrp="1"/>
          </p:cNvSpPr>
          <p:nvPr>
            <p:ph type="dt" sz="half" idx="10"/>
          </p:nvPr>
        </p:nvSpPr>
        <p:spPr/>
        <p:txBody>
          <a:bodyPr/>
          <a:lstStyle>
            <a:lvl1pPr>
              <a:defRPr/>
            </a:lvl1pPr>
          </a:lstStyle>
          <a:p>
            <a:pPr>
              <a:defRPr/>
            </a:pPr>
            <a:fld id="{CD510E27-3434-4FC3-A308-8F988FC44AEF}" type="datetimeFigureOut">
              <a:rPr lang="en-US"/>
              <a:pPr>
                <a:defRPr/>
              </a:pPr>
              <a:t>10/20/2022</a:t>
            </a:fld>
            <a:endParaRPr lang="en-US"/>
          </a:p>
        </p:txBody>
      </p:sp>
      <p:sp>
        <p:nvSpPr>
          <p:cNvPr id="6" name="Footer Placeholder 4">
            <a:extLst>
              <a:ext uri="{FF2B5EF4-FFF2-40B4-BE49-F238E27FC236}">
                <a16:creationId xmlns:a16="http://schemas.microsoft.com/office/drawing/2014/main" id="{06A06045-66AC-94A3-2A23-E3FBA1A14E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8982DD-1763-0A6F-6EC0-380CDFABD97D}"/>
              </a:ext>
            </a:extLst>
          </p:cNvPr>
          <p:cNvSpPr>
            <a:spLocks noGrp="1"/>
          </p:cNvSpPr>
          <p:nvPr>
            <p:ph type="sldNum" sz="quarter" idx="12"/>
          </p:nvPr>
        </p:nvSpPr>
        <p:spPr/>
        <p:txBody>
          <a:bodyPr/>
          <a:lstStyle>
            <a:lvl1pPr>
              <a:defRPr/>
            </a:lvl1pPr>
          </a:lstStyle>
          <a:p>
            <a:pPr>
              <a:defRPr/>
            </a:pPr>
            <a:fld id="{A676B476-F67E-4C8E-813A-1D243CBEEF0D}" type="slidenum">
              <a:rPr lang="en-US" altLang="en-US"/>
              <a:pPr>
                <a:defRPr/>
              </a:pPr>
              <a:t>‹#›</a:t>
            </a:fld>
            <a:endParaRPr lang="en-US" altLang="en-US"/>
          </a:p>
        </p:txBody>
      </p:sp>
    </p:spTree>
    <p:extLst>
      <p:ext uri="{BB962C8B-B14F-4D97-AF65-F5344CB8AC3E}">
        <p14:creationId xmlns:p14="http://schemas.microsoft.com/office/powerpoint/2010/main" val="42285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D01F18B-6262-F04A-EB3F-234D51E98AD1}"/>
              </a:ext>
            </a:extLst>
          </p:cNvPr>
          <p:cNvSpPr>
            <a:spLocks noGrp="1"/>
          </p:cNvSpPr>
          <p:nvPr>
            <p:ph type="dt" sz="half" idx="10"/>
          </p:nvPr>
        </p:nvSpPr>
        <p:spPr/>
        <p:txBody>
          <a:bodyPr/>
          <a:lstStyle>
            <a:lvl1pPr>
              <a:defRPr/>
            </a:lvl1pPr>
          </a:lstStyle>
          <a:p>
            <a:pPr>
              <a:defRPr/>
            </a:pPr>
            <a:fld id="{41EB9DF8-0016-473E-BEFF-A1C21702AB98}" type="datetimeFigureOut">
              <a:rPr lang="en-US"/>
              <a:pPr>
                <a:defRPr/>
              </a:pPr>
              <a:t>10/20/2022</a:t>
            </a:fld>
            <a:endParaRPr lang="en-US"/>
          </a:p>
        </p:txBody>
      </p:sp>
      <p:sp>
        <p:nvSpPr>
          <p:cNvPr id="8" name="Footer Placeholder 4">
            <a:extLst>
              <a:ext uri="{FF2B5EF4-FFF2-40B4-BE49-F238E27FC236}">
                <a16:creationId xmlns:a16="http://schemas.microsoft.com/office/drawing/2014/main" id="{AE504251-61DC-8EB0-2BB4-DB488272C29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E62592A-525B-4108-751B-C166BAC8680B}"/>
              </a:ext>
            </a:extLst>
          </p:cNvPr>
          <p:cNvSpPr>
            <a:spLocks noGrp="1"/>
          </p:cNvSpPr>
          <p:nvPr>
            <p:ph type="sldNum" sz="quarter" idx="12"/>
          </p:nvPr>
        </p:nvSpPr>
        <p:spPr/>
        <p:txBody>
          <a:bodyPr/>
          <a:lstStyle>
            <a:lvl1pPr>
              <a:defRPr/>
            </a:lvl1pPr>
          </a:lstStyle>
          <a:p>
            <a:pPr>
              <a:defRPr/>
            </a:pPr>
            <a:fld id="{DF385D70-F63A-410A-84DE-77582C91129B}" type="slidenum">
              <a:rPr lang="en-US" altLang="en-US"/>
              <a:pPr>
                <a:defRPr/>
              </a:pPr>
              <a:t>‹#›</a:t>
            </a:fld>
            <a:endParaRPr lang="en-US" altLang="en-US"/>
          </a:p>
        </p:txBody>
      </p:sp>
    </p:spTree>
    <p:extLst>
      <p:ext uri="{BB962C8B-B14F-4D97-AF65-F5344CB8AC3E}">
        <p14:creationId xmlns:p14="http://schemas.microsoft.com/office/powerpoint/2010/main" val="417641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430E5A-ABF9-E187-F4E7-6B8663864401}"/>
              </a:ext>
            </a:extLst>
          </p:cNvPr>
          <p:cNvSpPr>
            <a:spLocks noGrp="1"/>
          </p:cNvSpPr>
          <p:nvPr>
            <p:ph type="dt" sz="half" idx="10"/>
          </p:nvPr>
        </p:nvSpPr>
        <p:spPr/>
        <p:txBody>
          <a:bodyPr/>
          <a:lstStyle>
            <a:lvl1pPr>
              <a:defRPr/>
            </a:lvl1pPr>
          </a:lstStyle>
          <a:p>
            <a:pPr>
              <a:defRPr/>
            </a:pPr>
            <a:fld id="{E59DF44D-4E52-4B94-ADB0-F080D1D91D25}" type="datetimeFigureOut">
              <a:rPr lang="en-US"/>
              <a:pPr>
                <a:defRPr/>
              </a:pPr>
              <a:t>10/20/2022</a:t>
            </a:fld>
            <a:endParaRPr lang="en-US"/>
          </a:p>
        </p:txBody>
      </p:sp>
      <p:sp>
        <p:nvSpPr>
          <p:cNvPr id="4" name="Footer Placeholder 4">
            <a:extLst>
              <a:ext uri="{FF2B5EF4-FFF2-40B4-BE49-F238E27FC236}">
                <a16:creationId xmlns:a16="http://schemas.microsoft.com/office/drawing/2014/main" id="{97B9C456-804E-2041-B6F7-35BD6A1412D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CA9AF94-476B-E924-964C-17D5C32B71EF}"/>
              </a:ext>
            </a:extLst>
          </p:cNvPr>
          <p:cNvSpPr>
            <a:spLocks noGrp="1"/>
          </p:cNvSpPr>
          <p:nvPr>
            <p:ph type="sldNum" sz="quarter" idx="12"/>
          </p:nvPr>
        </p:nvSpPr>
        <p:spPr/>
        <p:txBody>
          <a:bodyPr/>
          <a:lstStyle>
            <a:lvl1pPr>
              <a:defRPr/>
            </a:lvl1pPr>
          </a:lstStyle>
          <a:p>
            <a:pPr>
              <a:defRPr/>
            </a:pPr>
            <a:fld id="{324C6ED0-E30C-4BBF-A075-7061F5D74B9E}" type="slidenum">
              <a:rPr lang="en-US" altLang="en-US"/>
              <a:pPr>
                <a:defRPr/>
              </a:pPr>
              <a:t>‹#›</a:t>
            </a:fld>
            <a:endParaRPr lang="en-US" altLang="en-US"/>
          </a:p>
        </p:txBody>
      </p:sp>
    </p:spTree>
    <p:extLst>
      <p:ext uri="{BB962C8B-B14F-4D97-AF65-F5344CB8AC3E}">
        <p14:creationId xmlns:p14="http://schemas.microsoft.com/office/powerpoint/2010/main" val="217698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BB3717-2D58-58E1-CA7A-9AF23F57F2D2}"/>
              </a:ext>
            </a:extLst>
          </p:cNvPr>
          <p:cNvSpPr>
            <a:spLocks noGrp="1"/>
          </p:cNvSpPr>
          <p:nvPr>
            <p:ph type="dt" sz="half" idx="10"/>
          </p:nvPr>
        </p:nvSpPr>
        <p:spPr/>
        <p:txBody>
          <a:bodyPr/>
          <a:lstStyle>
            <a:lvl1pPr>
              <a:defRPr/>
            </a:lvl1pPr>
          </a:lstStyle>
          <a:p>
            <a:pPr>
              <a:defRPr/>
            </a:pPr>
            <a:fld id="{62746936-043C-413B-B33B-63BC0A5086C7}" type="datetimeFigureOut">
              <a:rPr lang="en-US"/>
              <a:pPr>
                <a:defRPr/>
              </a:pPr>
              <a:t>10/20/2022</a:t>
            </a:fld>
            <a:endParaRPr lang="en-US"/>
          </a:p>
        </p:txBody>
      </p:sp>
      <p:sp>
        <p:nvSpPr>
          <p:cNvPr id="3" name="Footer Placeholder 4">
            <a:extLst>
              <a:ext uri="{FF2B5EF4-FFF2-40B4-BE49-F238E27FC236}">
                <a16:creationId xmlns:a16="http://schemas.microsoft.com/office/drawing/2014/main" id="{93AE16E6-C3B5-AEB9-7489-ED23B03B73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30923A6-2D97-FE79-5C49-72C61378A6E1}"/>
              </a:ext>
            </a:extLst>
          </p:cNvPr>
          <p:cNvSpPr>
            <a:spLocks noGrp="1"/>
          </p:cNvSpPr>
          <p:nvPr>
            <p:ph type="sldNum" sz="quarter" idx="12"/>
          </p:nvPr>
        </p:nvSpPr>
        <p:spPr/>
        <p:txBody>
          <a:bodyPr/>
          <a:lstStyle>
            <a:lvl1pPr>
              <a:defRPr/>
            </a:lvl1pPr>
          </a:lstStyle>
          <a:p>
            <a:pPr>
              <a:defRPr/>
            </a:pPr>
            <a:fld id="{5441FED6-28F3-46E7-BC00-F48FBB7FAD67}" type="slidenum">
              <a:rPr lang="en-US" altLang="en-US"/>
              <a:pPr>
                <a:defRPr/>
              </a:pPr>
              <a:t>‹#›</a:t>
            </a:fld>
            <a:endParaRPr lang="en-US" altLang="en-US"/>
          </a:p>
        </p:txBody>
      </p:sp>
    </p:spTree>
    <p:extLst>
      <p:ext uri="{BB962C8B-B14F-4D97-AF65-F5344CB8AC3E}">
        <p14:creationId xmlns:p14="http://schemas.microsoft.com/office/powerpoint/2010/main" val="265778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B35ED0-52B6-44F0-8F69-890D8DDC1FC3}"/>
              </a:ext>
            </a:extLst>
          </p:cNvPr>
          <p:cNvSpPr>
            <a:spLocks noGrp="1"/>
          </p:cNvSpPr>
          <p:nvPr>
            <p:ph type="dt" sz="half" idx="10"/>
          </p:nvPr>
        </p:nvSpPr>
        <p:spPr/>
        <p:txBody>
          <a:bodyPr/>
          <a:lstStyle>
            <a:lvl1pPr>
              <a:defRPr/>
            </a:lvl1pPr>
          </a:lstStyle>
          <a:p>
            <a:pPr>
              <a:defRPr/>
            </a:pPr>
            <a:fld id="{C1D79342-631F-45B2-A2E6-CC45610EDFD1}" type="datetimeFigureOut">
              <a:rPr lang="en-US"/>
              <a:pPr>
                <a:defRPr/>
              </a:pPr>
              <a:t>10/20/2022</a:t>
            </a:fld>
            <a:endParaRPr lang="en-US"/>
          </a:p>
        </p:txBody>
      </p:sp>
      <p:sp>
        <p:nvSpPr>
          <p:cNvPr id="6" name="Footer Placeholder 4">
            <a:extLst>
              <a:ext uri="{FF2B5EF4-FFF2-40B4-BE49-F238E27FC236}">
                <a16:creationId xmlns:a16="http://schemas.microsoft.com/office/drawing/2014/main" id="{FE3B24BA-BFD1-E74B-2FAE-CBF341DD1E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304D57-119C-30FC-28FB-B2366D1602D1}"/>
              </a:ext>
            </a:extLst>
          </p:cNvPr>
          <p:cNvSpPr>
            <a:spLocks noGrp="1"/>
          </p:cNvSpPr>
          <p:nvPr>
            <p:ph type="sldNum" sz="quarter" idx="12"/>
          </p:nvPr>
        </p:nvSpPr>
        <p:spPr/>
        <p:txBody>
          <a:bodyPr/>
          <a:lstStyle>
            <a:lvl1pPr>
              <a:defRPr/>
            </a:lvl1pPr>
          </a:lstStyle>
          <a:p>
            <a:pPr>
              <a:defRPr/>
            </a:pPr>
            <a:fld id="{EF37A18D-824C-436C-AD62-ACDE85394E78}" type="slidenum">
              <a:rPr lang="en-US" altLang="en-US"/>
              <a:pPr>
                <a:defRPr/>
              </a:pPr>
              <a:t>‹#›</a:t>
            </a:fld>
            <a:endParaRPr lang="en-US" altLang="en-US"/>
          </a:p>
        </p:txBody>
      </p:sp>
    </p:spTree>
    <p:extLst>
      <p:ext uri="{BB962C8B-B14F-4D97-AF65-F5344CB8AC3E}">
        <p14:creationId xmlns:p14="http://schemas.microsoft.com/office/powerpoint/2010/main" val="125886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ECC2B1-C9A4-629D-39C6-32ED941EB13E}"/>
              </a:ext>
            </a:extLst>
          </p:cNvPr>
          <p:cNvSpPr>
            <a:spLocks noGrp="1"/>
          </p:cNvSpPr>
          <p:nvPr>
            <p:ph type="dt" sz="half" idx="10"/>
          </p:nvPr>
        </p:nvSpPr>
        <p:spPr/>
        <p:txBody>
          <a:bodyPr/>
          <a:lstStyle>
            <a:lvl1pPr>
              <a:defRPr/>
            </a:lvl1pPr>
          </a:lstStyle>
          <a:p>
            <a:pPr>
              <a:defRPr/>
            </a:pPr>
            <a:fld id="{A1538944-D2F0-4ADF-A51A-94721EC0FE69}" type="datetimeFigureOut">
              <a:rPr lang="en-US"/>
              <a:pPr>
                <a:defRPr/>
              </a:pPr>
              <a:t>10/20/2022</a:t>
            </a:fld>
            <a:endParaRPr lang="en-US"/>
          </a:p>
        </p:txBody>
      </p:sp>
      <p:sp>
        <p:nvSpPr>
          <p:cNvPr id="6" name="Footer Placeholder 4">
            <a:extLst>
              <a:ext uri="{FF2B5EF4-FFF2-40B4-BE49-F238E27FC236}">
                <a16:creationId xmlns:a16="http://schemas.microsoft.com/office/drawing/2014/main" id="{E6D4B8D1-6D74-D876-7FCB-CB7C3A4EF0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2D2F1C-2613-1E85-701A-33B9BED145BA}"/>
              </a:ext>
            </a:extLst>
          </p:cNvPr>
          <p:cNvSpPr>
            <a:spLocks noGrp="1"/>
          </p:cNvSpPr>
          <p:nvPr>
            <p:ph type="sldNum" sz="quarter" idx="12"/>
          </p:nvPr>
        </p:nvSpPr>
        <p:spPr/>
        <p:txBody>
          <a:bodyPr/>
          <a:lstStyle>
            <a:lvl1pPr>
              <a:defRPr/>
            </a:lvl1pPr>
          </a:lstStyle>
          <a:p>
            <a:pPr>
              <a:defRPr/>
            </a:pPr>
            <a:fld id="{0BB4459D-875D-4280-A5FE-A565378A4CD4}" type="slidenum">
              <a:rPr lang="en-US" altLang="en-US"/>
              <a:pPr>
                <a:defRPr/>
              </a:pPr>
              <a:t>‹#›</a:t>
            </a:fld>
            <a:endParaRPr lang="en-US" altLang="en-US"/>
          </a:p>
        </p:txBody>
      </p:sp>
    </p:spTree>
    <p:extLst>
      <p:ext uri="{BB962C8B-B14F-4D97-AF65-F5344CB8AC3E}">
        <p14:creationId xmlns:p14="http://schemas.microsoft.com/office/powerpoint/2010/main" val="192775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21C868-B40A-1162-F4C1-162DBAF7A43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5F27D07-A4BC-D25F-B51A-D01ACCFF0B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03E41D-7372-9969-6357-56FA53AA82F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558E91-1D06-4954-AEBC-8ADC1583748C}" type="datetimeFigureOut">
              <a:rPr lang="en-US"/>
              <a:pPr>
                <a:defRPr/>
              </a:pPr>
              <a:t>10/20/2022</a:t>
            </a:fld>
            <a:endParaRPr lang="en-US"/>
          </a:p>
        </p:txBody>
      </p:sp>
      <p:sp>
        <p:nvSpPr>
          <p:cNvPr id="5" name="Footer Placeholder 4">
            <a:extLst>
              <a:ext uri="{FF2B5EF4-FFF2-40B4-BE49-F238E27FC236}">
                <a16:creationId xmlns:a16="http://schemas.microsoft.com/office/drawing/2014/main" id="{4D2D64EA-9F40-2ED9-472B-4C48479F99A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6F8B1E4-5E5F-936D-0CA5-51333E841E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8817663-AC08-4452-A703-57C41C9DF6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mcCK99wHrk0?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gandalf\staffuserdata$\TobiasN\My%20Documents\Pastoral_Y11\Assembly\DJ%20Kool%20Herc%20b-boy%20boogie(MERA)-for%20b-boy.mp3"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gandalf\staffuserdata$\TobiasN\My%20Documents\Pastoral_Y11\Assembly\Sugar%20Hill%20Gang%20-%20Rappers%20Delight.avi.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C30F97D-AFCC-85AE-5655-D78399AD0161}"/>
              </a:ext>
            </a:extLst>
          </p:cNvPr>
          <p:cNvSpPr>
            <a:spLocks noGrp="1"/>
          </p:cNvSpPr>
          <p:nvPr>
            <p:ph type="title"/>
          </p:nvPr>
        </p:nvSpPr>
        <p:spPr/>
        <p:txBody>
          <a:bodyPr/>
          <a:lstStyle/>
          <a:p>
            <a:endParaRPr lang="en-GB" altLang="en-US"/>
          </a:p>
        </p:txBody>
      </p:sp>
      <p:pic>
        <p:nvPicPr>
          <p:cNvPr id="4" name="Online Media 3" title="The Sugarhill Gang - Rapper's Delight (Official Video)">
            <a:hlinkClick r:id="" action="ppaction://media"/>
            <a:extLst>
              <a:ext uri="{FF2B5EF4-FFF2-40B4-BE49-F238E27FC236}">
                <a16:creationId xmlns:a16="http://schemas.microsoft.com/office/drawing/2014/main" id="{F629C727-D390-97F9-00FE-40E315E37EC4}"/>
              </a:ext>
            </a:extLst>
          </p:cNvPr>
          <p:cNvPicPr>
            <a:picLocks noGrp="1" noRot="1" noChangeAspect="1"/>
          </p:cNvPicPr>
          <p:nvPr>
            <p:ph idx="1"/>
            <a:videoFile r:link="rId1"/>
          </p:nvPr>
        </p:nvPicPr>
        <p:blipFill>
          <a:blip r:embed="rId3"/>
          <a:stretch>
            <a:fillRect/>
          </a:stretch>
        </p:blipFill>
        <p:spPr>
          <a:xfrm>
            <a:off x="627063" y="469900"/>
            <a:ext cx="7889875" cy="5918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Title 1">
            <a:extLst>
              <a:ext uri="{FF2B5EF4-FFF2-40B4-BE49-F238E27FC236}">
                <a16:creationId xmlns:a16="http://schemas.microsoft.com/office/drawing/2014/main" id="{29901951-B2B8-22A6-49B1-38A47EED3257}"/>
              </a:ext>
            </a:extLst>
          </p:cNvPr>
          <p:cNvSpPr>
            <a:spLocks noGrp="1"/>
          </p:cNvSpPr>
          <p:nvPr>
            <p:ph type="title"/>
          </p:nvPr>
        </p:nvSpPr>
        <p:spPr>
          <a:xfrm>
            <a:off x="473202" y="639520"/>
            <a:ext cx="2571750" cy="1719072"/>
          </a:xfrm>
        </p:spPr>
        <p:txBody>
          <a:bodyPr anchor="b">
            <a:normAutofit/>
          </a:bodyPr>
          <a:lstStyle/>
          <a:p>
            <a:pPr eaLnBrk="1" hangingPunct="1"/>
            <a:r>
              <a:rPr lang="en-US" altLang="en-US" sz="4700"/>
              <a:t>The 1980s</a:t>
            </a:r>
          </a:p>
        </p:txBody>
      </p:sp>
      <p:sp>
        <p:nvSpPr>
          <p:cNvPr id="1229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2" name="Content Placeholder 2">
            <a:extLst>
              <a:ext uri="{FF2B5EF4-FFF2-40B4-BE49-F238E27FC236}">
                <a16:creationId xmlns:a16="http://schemas.microsoft.com/office/drawing/2014/main" id="{00EE6E85-1411-CB37-E6FE-5B4F447176E9}"/>
              </a:ext>
            </a:extLst>
          </p:cNvPr>
          <p:cNvSpPr>
            <a:spLocks noGrp="1"/>
          </p:cNvSpPr>
          <p:nvPr>
            <p:ph idx="1"/>
          </p:nvPr>
        </p:nvSpPr>
        <p:spPr>
          <a:xfrm>
            <a:off x="473202" y="2807208"/>
            <a:ext cx="2571750" cy="3410712"/>
          </a:xfrm>
        </p:spPr>
        <p:txBody>
          <a:bodyPr anchor="t">
            <a:normAutofit/>
          </a:bodyPr>
          <a:lstStyle/>
          <a:p>
            <a:pPr eaLnBrk="1" hangingPunct="1">
              <a:lnSpc>
                <a:spcPct val="90000"/>
              </a:lnSpc>
            </a:pPr>
            <a:r>
              <a:rPr lang="en-US" altLang="en-US" sz="1900"/>
              <a:t>The 1980s marked the diversification of hip hop as the genre developed more complex styles.</a:t>
            </a:r>
          </a:p>
          <a:p>
            <a:pPr eaLnBrk="1" hangingPunct="1">
              <a:lnSpc>
                <a:spcPct val="90000"/>
              </a:lnSpc>
            </a:pPr>
            <a:r>
              <a:rPr lang="en-US" altLang="en-US" sz="1900"/>
              <a:t>The music and the equipment used both changed and were updated.</a:t>
            </a:r>
          </a:p>
          <a:p>
            <a:pPr eaLnBrk="1" hangingPunct="1">
              <a:lnSpc>
                <a:spcPct val="90000"/>
              </a:lnSpc>
            </a:pPr>
            <a:r>
              <a:rPr lang="en-US" altLang="en-US" sz="1900"/>
              <a:t>They lyrical content of hip hop evolved as well. </a:t>
            </a:r>
          </a:p>
          <a:p>
            <a:pPr eaLnBrk="1" hangingPunct="1">
              <a:lnSpc>
                <a:spcPct val="90000"/>
              </a:lnSpc>
              <a:buFont typeface="Arial" panose="020B0604020202020204" pitchFamily="34" charset="0"/>
              <a:buNone/>
            </a:pPr>
            <a:endParaRPr lang="en-US" altLang="en-US" sz="1900"/>
          </a:p>
        </p:txBody>
      </p:sp>
      <p:pic>
        <p:nvPicPr>
          <p:cNvPr id="1026" name="Picture 2">
            <a:extLst>
              <a:ext uri="{FF2B5EF4-FFF2-40B4-BE49-F238E27FC236}">
                <a16:creationId xmlns:a16="http://schemas.microsoft.com/office/drawing/2014/main" id="{9C1BC0D3-BB83-966F-7F5F-80B6393FFFEE}"/>
              </a:ext>
            </a:extLst>
          </p:cNvPr>
          <p:cNvPicPr>
            <a:picLocks noChangeAspect="1" noChangeArrowheads="1"/>
          </p:cNvPicPr>
          <p:nvPr/>
        </p:nvPicPr>
        <p:blipFill>
          <a:blip r:embed="rId2" cstate="print"/>
          <a:stretch>
            <a:fillRect/>
          </a:stretch>
        </p:blipFill>
        <p:spPr bwMode="auto">
          <a:xfrm>
            <a:off x="3490722" y="840105"/>
            <a:ext cx="5177790" cy="51777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Title 1">
            <a:extLst>
              <a:ext uri="{FF2B5EF4-FFF2-40B4-BE49-F238E27FC236}">
                <a16:creationId xmlns:a16="http://schemas.microsoft.com/office/drawing/2014/main" id="{FDEEB649-5F57-02BF-D69A-DF309DC4845D}"/>
              </a:ext>
            </a:extLst>
          </p:cNvPr>
          <p:cNvSpPr>
            <a:spLocks noGrp="1"/>
          </p:cNvSpPr>
          <p:nvPr>
            <p:ph type="title"/>
          </p:nvPr>
        </p:nvSpPr>
        <p:spPr>
          <a:xfrm>
            <a:off x="429369" y="238539"/>
            <a:ext cx="8263890" cy="1434415"/>
          </a:xfrm>
        </p:spPr>
        <p:txBody>
          <a:bodyPr anchor="b">
            <a:normAutofit/>
          </a:bodyPr>
          <a:lstStyle/>
          <a:p>
            <a:pPr eaLnBrk="1" hangingPunct="1"/>
            <a:r>
              <a:rPr lang="en-US" altLang="en-US" sz="4700"/>
              <a:t>WORLD WIDE</a:t>
            </a:r>
          </a:p>
        </p:txBody>
      </p:sp>
      <p:sp>
        <p:nvSpPr>
          <p:cNvPr id="133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0DCD97-6DE2-D986-D011-00BA7F6EDD59}"/>
              </a:ext>
            </a:extLst>
          </p:cNvPr>
          <p:cNvSpPr>
            <a:spLocks noGrp="1"/>
          </p:cNvSpPr>
          <p:nvPr>
            <p:ph idx="1"/>
          </p:nvPr>
        </p:nvSpPr>
        <p:spPr>
          <a:xfrm>
            <a:off x="429369" y="2071316"/>
            <a:ext cx="5035164" cy="4119172"/>
          </a:xfrm>
        </p:spPr>
        <p:txBody>
          <a:bodyPr rtlCol="0" anchor="t">
            <a:normAutofit/>
          </a:bodyPr>
          <a:lstStyle/>
          <a:p>
            <a:pPr eaLnBrk="1" fontAlgn="auto" hangingPunct="1">
              <a:spcAft>
                <a:spcPts val="0"/>
              </a:spcAft>
              <a:defRPr/>
            </a:pPr>
            <a:r>
              <a:rPr lang="en-US" sz="1900"/>
              <a:t>Prior to the 1980s, hip hop was largely confined to the U.S. however, during this decade it began to spread worldwide.</a:t>
            </a:r>
          </a:p>
          <a:p>
            <a:pPr eaLnBrk="1" fontAlgn="auto" hangingPunct="1">
              <a:spcAft>
                <a:spcPts val="0"/>
              </a:spcAft>
              <a:defRPr/>
            </a:pPr>
            <a:r>
              <a:rPr lang="en-US" sz="1900"/>
              <a:t>Hip Hop has always kept a very close relationship with the Latino community in New York.</a:t>
            </a:r>
          </a:p>
          <a:p>
            <a:pPr eaLnBrk="1" fontAlgn="auto" hangingPunct="1">
              <a:spcAft>
                <a:spcPts val="0"/>
              </a:spcAft>
              <a:defRPr/>
            </a:pPr>
            <a:r>
              <a:rPr lang="en-US" sz="1900"/>
              <a:t>Dj Disco Wiz &amp; the Rock Steady Crew, The Mean Machine, &amp; Kid Frost were some of the Latino artists.</a:t>
            </a:r>
          </a:p>
          <a:p>
            <a:pPr eaLnBrk="1" fontAlgn="auto" hangingPunct="1">
              <a:spcAft>
                <a:spcPts val="0"/>
              </a:spcAft>
              <a:defRPr/>
            </a:pPr>
            <a:r>
              <a:rPr lang="en-US" sz="1900"/>
              <a:t>In 1988, Cypress Hill was formed.</a:t>
            </a:r>
          </a:p>
        </p:txBody>
      </p:sp>
      <p:pic>
        <p:nvPicPr>
          <p:cNvPr id="2050" name="Picture 2">
            <a:extLst>
              <a:ext uri="{FF2B5EF4-FFF2-40B4-BE49-F238E27FC236}">
                <a16:creationId xmlns:a16="http://schemas.microsoft.com/office/drawing/2014/main" id="{5296EBB7-37A9-F525-66C8-ECD7FF9A7EA2}"/>
              </a:ext>
            </a:extLst>
          </p:cNvPr>
          <p:cNvPicPr>
            <a:picLocks noChangeAspect="1" noChangeArrowheads="1"/>
          </p:cNvPicPr>
          <p:nvPr/>
        </p:nvPicPr>
        <p:blipFill rotWithShape="1">
          <a:blip r:embed="rId2" cstate="print"/>
          <a:srcRect l="5132" r="22712" b="-3"/>
          <a:stretch/>
        </p:blipFill>
        <p:spPr bwMode="auto">
          <a:xfrm>
            <a:off x="5756743" y="2093976"/>
            <a:ext cx="2955798" cy="4096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Title 1">
            <a:extLst>
              <a:ext uri="{FF2B5EF4-FFF2-40B4-BE49-F238E27FC236}">
                <a16:creationId xmlns:a16="http://schemas.microsoft.com/office/drawing/2014/main" id="{2EB4E49A-D44E-433D-A0F4-BA8E995973D2}"/>
              </a:ext>
            </a:extLst>
          </p:cNvPr>
          <p:cNvSpPr>
            <a:spLocks noGrp="1"/>
          </p:cNvSpPr>
          <p:nvPr>
            <p:ph type="title"/>
          </p:nvPr>
        </p:nvSpPr>
        <p:spPr>
          <a:xfrm>
            <a:off x="429369" y="238539"/>
            <a:ext cx="8263890" cy="1434415"/>
          </a:xfrm>
        </p:spPr>
        <p:txBody>
          <a:bodyPr anchor="b">
            <a:normAutofit/>
          </a:bodyPr>
          <a:lstStyle/>
          <a:p>
            <a:pPr eaLnBrk="1" hangingPunct="1"/>
            <a:r>
              <a:rPr lang="en-US" altLang="en-US" sz="4700"/>
              <a:t>The New School of Hip Hop</a:t>
            </a:r>
          </a:p>
        </p:txBody>
      </p:sp>
      <p:sp>
        <p:nvSpPr>
          <p:cNvPr id="143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Content Placeholder 2">
            <a:extLst>
              <a:ext uri="{FF2B5EF4-FFF2-40B4-BE49-F238E27FC236}">
                <a16:creationId xmlns:a16="http://schemas.microsoft.com/office/drawing/2014/main" id="{2A6E6659-310E-C730-B53E-1B598A7BA023}"/>
              </a:ext>
            </a:extLst>
          </p:cNvPr>
          <p:cNvSpPr>
            <a:spLocks noGrp="1"/>
          </p:cNvSpPr>
          <p:nvPr>
            <p:ph idx="1"/>
          </p:nvPr>
        </p:nvSpPr>
        <p:spPr>
          <a:xfrm>
            <a:off x="429369" y="2071316"/>
            <a:ext cx="5035164" cy="4119172"/>
          </a:xfrm>
        </p:spPr>
        <p:txBody>
          <a:bodyPr anchor="t">
            <a:normAutofit/>
          </a:bodyPr>
          <a:lstStyle/>
          <a:p>
            <a:pPr eaLnBrk="1" hangingPunct="1"/>
            <a:r>
              <a:rPr lang="en-US" altLang="en-US" sz="1900"/>
              <a:t>Run D.M.C and L.L. Cool J were among those who brought about the new school of hip hop.</a:t>
            </a:r>
          </a:p>
          <a:p>
            <a:pPr eaLnBrk="1" hangingPunct="1"/>
            <a:r>
              <a:rPr lang="en-US" altLang="en-US" sz="1900"/>
              <a:t>Artists projected a tough, cool, street b-boy attitude both in person &amp; in the music.</a:t>
            </a:r>
          </a:p>
          <a:p>
            <a:pPr eaLnBrk="1" hangingPunct="1"/>
            <a:r>
              <a:rPr lang="en-US" altLang="en-US" sz="1900"/>
              <a:t>Songs were shorter for radio play and hip hop became a fixed part of mainstream music.</a:t>
            </a:r>
          </a:p>
        </p:txBody>
      </p:sp>
      <p:pic>
        <p:nvPicPr>
          <p:cNvPr id="3074" name="Picture 2">
            <a:extLst>
              <a:ext uri="{FF2B5EF4-FFF2-40B4-BE49-F238E27FC236}">
                <a16:creationId xmlns:a16="http://schemas.microsoft.com/office/drawing/2014/main" id="{68815820-5FEF-A1F3-6EE6-4B71698C7F4D}"/>
              </a:ext>
            </a:extLst>
          </p:cNvPr>
          <p:cNvPicPr>
            <a:picLocks noChangeAspect="1" noChangeArrowheads="1"/>
          </p:cNvPicPr>
          <p:nvPr/>
        </p:nvPicPr>
        <p:blipFill rotWithShape="1">
          <a:blip r:embed="rId2" cstate="print"/>
          <a:srcRect l="44481" r="1403"/>
          <a:stretch/>
        </p:blipFill>
        <p:spPr bwMode="auto">
          <a:xfrm>
            <a:off x="5756743" y="2093976"/>
            <a:ext cx="2955798" cy="40965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0" name="Rectangle 1536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856FC850-A8F3-87C7-D472-F5E8253ED768}"/>
              </a:ext>
            </a:extLst>
          </p:cNvPr>
          <p:cNvSpPr>
            <a:spLocks noGrp="1"/>
          </p:cNvSpPr>
          <p:nvPr>
            <p:ph type="title"/>
          </p:nvPr>
        </p:nvSpPr>
        <p:spPr>
          <a:xfrm>
            <a:off x="480060" y="329184"/>
            <a:ext cx="5170932" cy="1783080"/>
          </a:xfrm>
        </p:spPr>
        <p:txBody>
          <a:bodyPr anchor="b">
            <a:normAutofit/>
          </a:bodyPr>
          <a:lstStyle/>
          <a:p>
            <a:pPr eaLnBrk="1" hangingPunct="1"/>
            <a:r>
              <a:rPr lang="en-US" altLang="en-US" sz="4700"/>
              <a:t>The Golden Age</a:t>
            </a:r>
          </a:p>
        </p:txBody>
      </p:sp>
      <p:sp>
        <p:nvSpPr>
          <p:cNvPr id="1537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Content Placeholder 2">
            <a:extLst>
              <a:ext uri="{FF2B5EF4-FFF2-40B4-BE49-F238E27FC236}">
                <a16:creationId xmlns:a16="http://schemas.microsoft.com/office/drawing/2014/main" id="{4DAFBBCA-474E-B87E-8AC9-0AA41E584B0F}"/>
              </a:ext>
            </a:extLst>
          </p:cNvPr>
          <p:cNvSpPr>
            <a:spLocks noGrp="1"/>
          </p:cNvSpPr>
          <p:nvPr>
            <p:ph idx="1"/>
          </p:nvPr>
        </p:nvSpPr>
        <p:spPr>
          <a:xfrm>
            <a:off x="480060" y="2706624"/>
            <a:ext cx="5170932" cy="3483864"/>
          </a:xfrm>
        </p:spPr>
        <p:txBody>
          <a:bodyPr>
            <a:normAutofit/>
          </a:bodyPr>
          <a:lstStyle/>
          <a:p>
            <a:pPr eaLnBrk="1" hangingPunct="1"/>
            <a:r>
              <a:rPr lang="en-US" altLang="en-US" sz="1900"/>
              <a:t>Hip Hop’s golden age was between the mid-1980s and the mid 1990s.  </a:t>
            </a:r>
          </a:p>
          <a:p>
            <a:pPr eaLnBrk="1" hangingPunct="1"/>
            <a:r>
              <a:rPr lang="en-US" altLang="en-US" sz="1900"/>
              <a:t>Those most associated with this Golden Age are Public Enemy, Boogie Down Productions, Eric B. &amp; Rakim, De La Soul, A Tribe Called Quest, Gang Starr, Big Daddy Kane and the Jungle Brothers.</a:t>
            </a:r>
          </a:p>
          <a:p>
            <a:pPr eaLnBrk="1" hangingPunct="1"/>
            <a:r>
              <a:rPr lang="en-US" altLang="en-US" sz="1900"/>
              <a:t>It is characterized as the time when everything in Hip Hop was new, different, innovative, unforeseen, and undiscovered.</a:t>
            </a:r>
          </a:p>
        </p:txBody>
      </p:sp>
      <p:pic>
        <p:nvPicPr>
          <p:cNvPr id="15364" name="Picture 1">
            <a:extLst>
              <a:ext uri="{FF2B5EF4-FFF2-40B4-BE49-F238E27FC236}">
                <a16:creationId xmlns:a16="http://schemas.microsoft.com/office/drawing/2014/main" id="{8BFC3530-E266-E9FB-9CDD-87CB1185A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97880" y="538836"/>
            <a:ext cx="3010662" cy="3010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48E17757-EDF8-327D-5FD2-2B094E48F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00634" y="4079193"/>
            <a:ext cx="2991437" cy="21762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Title 1">
            <a:extLst>
              <a:ext uri="{FF2B5EF4-FFF2-40B4-BE49-F238E27FC236}">
                <a16:creationId xmlns:a16="http://schemas.microsoft.com/office/drawing/2014/main" id="{A91417C0-B98B-523B-F269-92AF88840E2E}"/>
              </a:ext>
            </a:extLst>
          </p:cNvPr>
          <p:cNvSpPr>
            <a:spLocks noGrp="1"/>
          </p:cNvSpPr>
          <p:nvPr>
            <p:ph type="title"/>
          </p:nvPr>
        </p:nvSpPr>
        <p:spPr>
          <a:xfrm>
            <a:off x="429369" y="238539"/>
            <a:ext cx="8263890" cy="1434415"/>
          </a:xfrm>
        </p:spPr>
        <p:txBody>
          <a:bodyPr anchor="b">
            <a:normAutofit/>
          </a:bodyPr>
          <a:lstStyle/>
          <a:p>
            <a:pPr eaLnBrk="1" hangingPunct="1">
              <a:lnSpc>
                <a:spcPct val="90000"/>
              </a:lnSpc>
            </a:pPr>
            <a:r>
              <a:rPr lang="en-US" altLang="en-US" sz="4700"/>
              <a:t>Gangsta Rap &amp; West Coast Hip Hop</a:t>
            </a:r>
          </a:p>
        </p:txBody>
      </p:sp>
      <p:sp>
        <p:nvSpPr>
          <p:cNvPr id="1639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A62935-F0B2-6DBE-F832-B7FC3FD17BBE}"/>
              </a:ext>
            </a:extLst>
          </p:cNvPr>
          <p:cNvSpPr>
            <a:spLocks noGrp="1"/>
          </p:cNvSpPr>
          <p:nvPr>
            <p:ph idx="1"/>
          </p:nvPr>
        </p:nvSpPr>
        <p:spPr>
          <a:xfrm>
            <a:off x="429369" y="2071316"/>
            <a:ext cx="5035164" cy="4119172"/>
          </a:xfrm>
        </p:spPr>
        <p:txBody>
          <a:bodyPr rtlCol="0" anchor="t">
            <a:normAutofit/>
          </a:bodyPr>
          <a:lstStyle/>
          <a:p>
            <a:pPr eaLnBrk="1" fontAlgn="auto" hangingPunct="1">
              <a:spcAft>
                <a:spcPts val="0"/>
              </a:spcAft>
              <a:defRPr/>
            </a:pPr>
            <a:r>
              <a:rPr lang="en-US" sz="1900"/>
              <a:t>This subgenre of Hip Hop is characterized by it’s violent lifestyles  of inner-city American black youth.  </a:t>
            </a:r>
          </a:p>
          <a:p>
            <a:pPr eaLnBrk="1" fontAlgn="auto" hangingPunct="1">
              <a:spcAft>
                <a:spcPts val="0"/>
              </a:spcAft>
              <a:defRPr/>
            </a:pPr>
            <a:r>
              <a:rPr lang="en-US" sz="1900"/>
              <a:t>Schooly D, Ice T, and N.W.A. are most widely associated with gangsta rap.</a:t>
            </a:r>
          </a:p>
          <a:p>
            <a:pPr lvl="1" eaLnBrk="1" fontAlgn="auto" hangingPunct="1">
              <a:spcAft>
                <a:spcPts val="0"/>
              </a:spcAft>
              <a:defRPr/>
            </a:pPr>
            <a:r>
              <a:rPr lang="en-US" sz="1900" i="1"/>
              <a:t>Straight Outta Compton</a:t>
            </a:r>
            <a:r>
              <a:rPr lang="en-US" sz="1900"/>
              <a:t>, released in 1988 established Los Angeles, and the West Coast hip hop, as a vital part of hip hop.  (Important since New York and the East Coast are accredited as being the original home of hip hop.)</a:t>
            </a:r>
            <a:endParaRPr lang="en-US" sz="1900" i="1"/>
          </a:p>
        </p:txBody>
      </p:sp>
      <p:pic>
        <p:nvPicPr>
          <p:cNvPr id="4098" name="Picture 2">
            <a:extLst>
              <a:ext uri="{FF2B5EF4-FFF2-40B4-BE49-F238E27FC236}">
                <a16:creationId xmlns:a16="http://schemas.microsoft.com/office/drawing/2014/main" id="{4B75AD95-B9D5-9976-94F6-0A1E89C6C37F}"/>
              </a:ext>
            </a:extLst>
          </p:cNvPr>
          <p:cNvPicPr>
            <a:picLocks noChangeAspect="1" noChangeArrowheads="1"/>
          </p:cNvPicPr>
          <p:nvPr/>
        </p:nvPicPr>
        <p:blipFill rotWithShape="1">
          <a:blip r:embed="rId2" cstate="print"/>
          <a:srcRect l="17894" r="30155"/>
          <a:stretch/>
        </p:blipFill>
        <p:spPr bwMode="auto">
          <a:xfrm>
            <a:off x="5756743" y="2093976"/>
            <a:ext cx="2955798" cy="40965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Rectangle 17416">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curtain, standing, posing&#10;&#10;Description automatically generated">
            <a:extLst>
              <a:ext uri="{FF2B5EF4-FFF2-40B4-BE49-F238E27FC236}">
                <a16:creationId xmlns:a16="http://schemas.microsoft.com/office/drawing/2014/main" id="{E7F9B65E-A047-0301-E1B9-F966878C79CA}"/>
              </a:ext>
            </a:extLst>
          </p:cNvPr>
          <p:cNvPicPr>
            <a:picLocks noChangeAspect="1"/>
          </p:cNvPicPr>
          <p:nvPr/>
        </p:nvPicPr>
        <p:blipFill>
          <a:blip r:embed="rId2"/>
          <a:stretch>
            <a:fillRect/>
          </a:stretch>
        </p:blipFill>
        <p:spPr>
          <a:xfrm>
            <a:off x="495300" y="642938"/>
            <a:ext cx="3298825" cy="3275013"/>
          </a:xfrm>
          <a:prstGeom prst="ellipse">
            <a:avLst/>
          </a:prstGeom>
        </p:spPr>
      </p:pic>
      <p:pic>
        <p:nvPicPr>
          <p:cNvPr id="5" name="Content Placeholder 4" descr="A picture containing text, jumping&#10;&#10;Description automatically generated">
            <a:extLst>
              <a:ext uri="{FF2B5EF4-FFF2-40B4-BE49-F238E27FC236}">
                <a16:creationId xmlns:a16="http://schemas.microsoft.com/office/drawing/2014/main" id="{0785B915-AC39-CAC7-A7AE-B4B5C850F68E}"/>
              </a:ext>
            </a:extLst>
          </p:cNvPr>
          <p:cNvPicPr>
            <a:picLocks noGrp="1" noChangeAspect="1"/>
          </p:cNvPicPr>
          <p:nvPr>
            <p:ph idx="1"/>
          </p:nvPr>
        </p:nvPicPr>
        <p:blipFill>
          <a:blip r:embed="rId3"/>
          <a:stretch>
            <a:fillRect/>
          </a:stretch>
        </p:blipFill>
        <p:spPr>
          <a:xfrm rot="16200000">
            <a:off x="4625975" y="-112712"/>
            <a:ext cx="3275013" cy="4786313"/>
          </a:xfrm>
          <a:prstGeom prst="ellipse">
            <a:avLst/>
          </a:prstGeom>
        </p:spPr>
      </p:pic>
      <p:sp>
        <p:nvSpPr>
          <p:cNvPr id="17410" name="Title 1">
            <a:extLst>
              <a:ext uri="{FF2B5EF4-FFF2-40B4-BE49-F238E27FC236}">
                <a16:creationId xmlns:a16="http://schemas.microsoft.com/office/drawing/2014/main" id="{550B369D-108F-991E-1F0C-CBB62EF62FFE}"/>
              </a:ext>
            </a:extLst>
          </p:cNvPr>
          <p:cNvSpPr>
            <a:spLocks noGrp="1"/>
          </p:cNvSpPr>
          <p:nvPr>
            <p:ph type="title"/>
          </p:nvPr>
        </p:nvSpPr>
        <p:spPr>
          <a:xfrm>
            <a:off x="628650" y="4636802"/>
            <a:ext cx="7886700" cy="1325563"/>
          </a:xfrm>
        </p:spPr>
        <p:txBody>
          <a:bodyPr vert="horz" lIns="91440" tIns="45720" rIns="91440" bIns="45720" rtlCol="0" anchor="ctr">
            <a:normAutofit/>
          </a:bodyPr>
          <a:lstStyle/>
          <a:p>
            <a:pPr eaLnBrk="1" hangingPunct="1">
              <a:lnSpc>
                <a:spcPct val="90000"/>
              </a:lnSpc>
            </a:pPr>
            <a:r>
              <a:rPr lang="en-US" altLang="en-US" kern="1200">
                <a:solidFill>
                  <a:schemeClr val="tx1"/>
                </a:solidFill>
                <a:latin typeface="+mj-lt"/>
                <a:ea typeface="+mj-ea"/>
                <a:cs typeface="+mj-cs"/>
              </a:rPr>
              <a:t>How hip influenced my life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Title 1">
            <a:extLst>
              <a:ext uri="{FF2B5EF4-FFF2-40B4-BE49-F238E27FC236}">
                <a16:creationId xmlns:a16="http://schemas.microsoft.com/office/drawing/2014/main" id="{B960AEF0-CAAC-44EF-B1BE-61C8ABF57E98}"/>
              </a:ext>
            </a:extLst>
          </p:cNvPr>
          <p:cNvSpPr>
            <a:spLocks noGrp="1"/>
          </p:cNvSpPr>
          <p:nvPr>
            <p:ph type="title"/>
          </p:nvPr>
        </p:nvSpPr>
        <p:spPr>
          <a:xfrm>
            <a:off x="5054346" y="638089"/>
            <a:ext cx="3614166" cy="1476801"/>
          </a:xfrm>
        </p:spPr>
        <p:txBody>
          <a:bodyPr anchor="b">
            <a:normAutofit/>
          </a:bodyPr>
          <a:lstStyle/>
          <a:p>
            <a:pPr eaLnBrk="1" hangingPunct="1"/>
            <a:r>
              <a:rPr lang="en-US" altLang="en-US" sz="4700"/>
              <a:t>Controversy</a:t>
            </a:r>
          </a:p>
        </p:txBody>
      </p:sp>
      <p:pic>
        <p:nvPicPr>
          <p:cNvPr id="5122" name="Picture 2">
            <a:extLst>
              <a:ext uri="{FF2B5EF4-FFF2-40B4-BE49-F238E27FC236}">
                <a16:creationId xmlns:a16="http://schemas.microsoft.com/office/drawing/2014/main" id="{3CB7EE76-0266-CBBF-1F48-92A51EC55406}"/>
              </a:ext>
            </a:extLst>
          </p:cNvPr>
          <p:cNvPicPr>
            <a:picLocks noChangeAspect="1" noChangeArrowheads="1"/>
          </p:cNvPicPr>
          <p:nvPr/>
        </p:nvPicPr>
        <p:blipFill>
          <a:blip r:embed="rId2" cstate="print"/>
          <a:stretch>
            <a:fillRect/>
          </a:stretch>
        </p:blipFill>
        <p:spPr bwMode="auto">
          <a:xfrm>
            <a:off x="473202" y="1328484"/>
            <a:ext cx="4094226" cy="4201031"/>
          </a:xfrm>
          <a:prstGeom prst="rect">
            <a:avLst/>
          </a:prstGeom>
          <a:noFill/>
        </p:spPr>
      </p:pic>
      <p:sp>
        <p:nvSpPr>
          <p:cNvPr id="1844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E17A56-A620-0FCC-F03F-1DBBD205BD27}"/>
              </a:ext>
            </a:extLst>
          </p:cNvPr>
          <p:cNvSpPr>
            <a:spLocks noGrp="1"/>
          </p:cNvSpPr>
          <p:nvPr>
            <p:ph idx="1"/>
          </p:nvPr>
        </p:nvSpPr>
        <p:spPr>
          <a:xfrm>
            <a:off x="5054346" y="2664886"/>
            <a:ext cx="3614166" cy="3550789"/>
          </a:xfrm>
        </p:spPr>
        <p:txBody>
          <a:bodyPr rtlCol="0" anchor="t">
            <a:normAutofit/>
          </a:bodyPr>
          <a:lstStyle/>
          <a:p>
            <a:pPr eaLnBrk="1" fontAlgn="auto" hangingPunct="1">
              <a:lnSpc>
                <a:spcPct val="90000"/>
              </a:lnSpc>
              <a:spcAft>
                <a:spcPts val="0"/>
              </a:spcAft>
              <a:defRPr/>
            </a:pPr>
            <a:r>
              <a:rPr lang="en-US" sz="1600"/>
              <a:t>The N.W.A. song “F*** the Police” earned the N.W.A a letter from the FBI expressing law enforcement’s resentment of the song.</a:t>
            </a:r>
          </a:p>
          <a:p>
            <a:pPr eaLnBrk="1" fontAlgn="auto" hangingPunct="1">
              <a:lnSpc>
                <a:spcPct val="90000"/>
              </a:lnSpc>
              <a:spcAft>
                <a:spcPts val="0"/>
              </a:spcAft>
              <a:defRPr/>
            </a:pPr>
            <a:r>
              <a:rPr lang="en-US" sz="1600"/>
              <a:t>Political figures of the left and right wings have both expressed concern for gangsta rap lyrics. However, artists defend themselves by saying they are rapping about the reality of inner-city life and they are merely adopting a character within their songs, which behave in ways they may not endorse.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F2E675-3C74-CE16-F7F8-EF2E737E31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752600"/>
            <a:ext cx="4267200" cy="4267200"/>
          </a:xfrm>
        </p:spPr>
      </p:pic>
      <p:sp>
        <p:nvSpPr>
          <p:cNvPr id="5" name="TextBox 4">
            <a:extLst>
              <a:ext uri="{FF2B5EF4-FFF2-40B4-BE49-F238E27FC236}">
                <a16:creationId xmlns:a16="http://schemas.microsoft.com/office/drawing/2014/main" id="{5348A930-0D62-DDE9-4C8D-00445F0059B4}"/>
              </a:ext>
            </a:extLst>
          </p:cNvPr>
          <p:cNvSpPr txBox="1">
            <a:spLocks noChangeArrowheads="1"/>
          </p:cNvSpPr>
          <p:nvPr/>
        </p:nvSpPr>
        <p:spPr bwMode="auto">
          <a:xfrm>
            <a:off x="2971800" y="871538"/>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Arial" panose="020B0604020202020204" pitchFamily="34" charset="0"/>
              </a:rPr>
              <a:t>Dr Dre</a:t>
            </a:r>
          </a:p>
        </p:txBody>
      </p:sp>
      <p:pic>
        <p:nvPicPr>
          <p:cNvPr id="8" name="Picture 7">
            <a:extLst>
              <a:ext uri="{FF2B5EF4-FFF2-40B4-BE49-F238E27FC236}">
                <a16:creationId xmlns:a16="http://schemas.microsoft.com/office/drawing/2014/main" id="{50499717-51C8-D983-EABB-92EF9BE7B4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49425"/>
            <a:ext cx="64452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a:extLst>
              <a:ext uri="{FF2B5EF4-FFF2-40B4-BE49-F238E27FC236}">
                <a16:creationId xmlns:a16="http://schemas.microsoft.com/office/drawing/2014/main" id="{6E5CB6FB-45A9-0795-1E7C-4608EA64BFEF}"/>
              </a:ext>
            </a:extLst>
          </p:cNvPr>
          <p:cNvSpPr/>
          <p:nvPr/>
        </p:nvSpPr>
        <p:spPr>
          <a:xfrm>
            <a:off x="4143375" y="1271588"/>
            <a:ext cx="762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1+ppt_h/2"/>
                                          </p:val>
                                        </p:tav>
                                      </p:tavLst>
                                    </p:anim>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0CA6BA4B-4AE8-4526-D420-B453CE548548}"/>
              </a:ext>
            </a:extLst>
          </p:cNvPr>
          <p:cNvSpPr>
            <a:spLocks noGrp="1"/>
          </p:cNvSpPr>
          <p:nvPr>
            <p:ph type="title"/>
          </p:nvPr>
        </p:nvSpPr>
        <p:spPr>
          <a:xfrm>
            <a:off x="630936" y="548640"/>
            <a:ext cx="2700645" cy="5431536"/>
          </a:xfrm>
        </p:spPr>
        <p:txBody>
          <a:bodyPr>
            <a:normAutofit/>
          </a:bodyPr>
          <a:lstStyle/>
          <a:p>
            <a:pPr eaLnBrk="1" hangingPunct="1"/>
            <a:r>
              <a:rPr lang="en-US" altLang="en-US" sz="4700"/>
              <a:t>1990s</a:t>
            </a:r>
          </a:p>
        </p:txBody>
      </p:sp>
      <p:sp>
        <p:nvSpPr>
          <p:cNvPr id="2048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A4D873-4575-08F8-D917-6EB628FC4199}"/>
              </a:ext>
            </a:extLst>
          </p:cNvPr>
          <p:cNvSpPr>
            <a:spLocks noGrp="1"/>
          </p:cNvSpPr>
          <p:nvPr>
            <p:ph idx="1"/>
          </p:nvPr>
        </p:nvSpPr>
        <p:spPr>
          <a:xfrm>
            <a:off x="3844813" y="552091"/>
            <a:ext cx="4668251" cy="5431536"/>
          </a:xfrm>
        </p:spPr>
        <p:txBody>
          <a:bodyPr rtlCol="0" anchor="ctr">
            <a:normAutofit/>
          </a:bodyPr>
          <a:lstStyle/>
          <a:p>
            <a:pPr eaLnBrk="1" fontAlgn="auto" hangingPunct="1">
              <a:spcAft>
                <a:spcPts val="0"/>
              </a:spcAft>
              <a:defRPr/>
            </a:pPr>
            <a:r>
              <a:rPr lang="en-US" sz="1900"/>
              <a:t>In the 1990s, artists such as M.C. Hammer, Dr. Dre, the Wu-Tang Clan, the Beastie Boys and others emerged and pushed hip hop into mainstream pop music.l</a:t>
            </a:r>
          </a:p>
          <a:p>
            <a:pPr eaLnBrk="1" fontAlgn="auto" hangingPunct="1">
              <a:spcAft>
                <a:spcPts val="0"/>
              </a:spcAft>
              <a:defRPr/>
            </a:pPr>
            <a:r>
              <a:rPr lang="en-US" sz="1900"/>
              <a:t>The Wu-Tang Clan, Jay-Z, The Notorious B.I.G., and Nas were part of the so-called East Coast Renaissance.</a:t>
            </a:r>
          </a:p>
          <a:p>
            <a:pPr eaLnBrk="1" fontAlgn="auto" hangingPunct="1">
              <a:spcAft>
                <a:spcPts val="0"/>
              </a:spcAft>
              <a:defRPr/>
            </a:pPr>
            <a:r>
              <a:rPr lang="en-US" sz="1900"/>
              <a:t>Record labels in Atlanta, St. Louis, and New Orleans gained fame through artists like Bone Thugs-n-Harmony, Tech N9ne, and Twista.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B7526BB-0775-E9FF-6E20-B2D2D190B569}"/>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1"/>
            <a:ext cx="9144000" cy="6858000"/>
          </a:xfrm>
          <a:prstGeom prst="rect">
            <a:avLst/>
          </a:prstGeom>
          <a:noFill/>
          <a:ln w="9525">
            <a:noFill/>
            <a:miter lim="800000"/>
            <a:headEnd/>
            <a:tailEnd/>
          </a:ln>
        </p:spPr>
      </p:pic>
      <p:sp>
        <p:nvSpPr>
          <p:cNvPr id="21507" name="Title 1">
            <a:extLst>
              <a:ext uri="{FF2B5EF4-FFF2-40B4-BE49-F238E27FC236}">
                <a16:creationId xmlns:a16="http://schemas.microsoft.com/office/drawing/2014/main" id="{B1461C83-9AB7-64DD-F3B9-DC33206C2595}"/>
              </a:ext>
            </a:extLst>
          </p:cNvPr>
          <p:cNvSpPr>
            <a:spLocks noGrp="1"/>
          </p:cNvSpPr>
          <p:nvPr>
            <p:ph type="title"/>
          </p:nvPr>
        </p:nvSpPr>
        <p:spPr/>
        <p:txBody>
          <a:bodyPr/>
          <a:lstStyle/>
          <a:p>
            <a:pPr eaLnBrk="1" hangingPunct="1"/>
            <a:r>
              <a:rPr lang="en-US" altLang="en-US"/>
              <a:t>East Coast-West Coast</a:t>
            </a:r>
          </a:p>
        </p:txBody>
      </p:sp>
      <p:sp>
        <p:nvSpPr>
          <p:cNvPr id="3" name="Content Placeholder 2">
            <a:extLst>
              <a:ext uri="{FF2B5EF4-FFF2-40B4-BE49-F238E27FC236}">
                <a16:creationId xmlns:a16="http://schemas.microsoft.com/office/drawing/2014/main" id="{32CEDBA0-8C0D-1B03-213A-39320449333C}"/>
              </a:ext>
            </a:extLst>
          </p:cNvPr>
          <p:cNvSpPr>
            <a:spLocks noGrp="1"/>
          </p:cNvSpPr>
          <p:nvPr>
            <p:ph idx="1"/>
          </p:nvPr>
        </p:nvSpPr>
        <p:spPr>
          <a:xfrm>
            <a:off x="457200" y="1600200"/>
            <a:ext cx="8229600" cy="2514600"/>
          </a:xfrm>
        </p:spPr>
        <p:txBody>
          <a:bodyPr rtlCol="0">
            <a:normAutofit lnSpcReduction="10000"/>
          </a:bodyPr>
          <a:lstStyle/>
          <a:p>
            <a:pPr eaLnBrk="1" fontAlgn="auto" hangingPunct="1">
              <a:spcAft>
                <a:spcPts val="0"/>
              </a:spcAft>
              <a:defRPr/>
            </a:pPr>
            <a:r>
              <a:rPr lang="en-US" dirty="0"/>
              <a:t>We all know about the troubles between the East Coast and West Coast music scenes.  Both claim to be homes to rap and hip hop across various subgenres.  These tensions were evident with the music the artists produced.</a:t>
            </a:r>
          </a:p>
        </p:txBody>
      </p:sp>
      <p:sp>
        <p:nvSpPr>
          <p:cNvPr id="21509" name="TextBox 3">
            <a:extLst>
              <a:ext uri="{FF2B5EF4-FFF2-40B4-BE49-F238E27FC236}">
                <a16:creationId xmlns:a16="http://schemas.microsoft.com/office/drawing/2014/main" id="{06EE5B5B-657C-BA36-01E7-8EF18DEF150D}"/>
              </a:ext>
            </a:extLst>
          </p:cNvPr>
          <p:cNvSpPr txBox="1">
            <a:spLocks noChangeArrowheads="1"/>
          </p:cNvSpPr>
          <p:nvPr/>
        </p:nvSpPr>
        <p:spPr bwMode="auto">
          <a:xfrm>
            <a:off x="1524000" y="4419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1510" name="TextBox 4">
            <a:extLst>
              <a:ext uri="{FF2B5EF4-FFF2-40B4-BE49-F238E27FC236}">
                <a16:creationId xmlns:a16="http://schemas.microsoft.com/office/drawing/2014/main" id="{0C6B879A-C514-8F5E-F2BB-B31427143F71}"/>
              </a:ext>
            </a:extLst>
          </p:cNvPr>
          <p:cNvSpPr txBox="1">
            <a:spLocks noChangeArrowheads="1"/>
          </p:cNvSpPr>
          <p:nvPr/>
        </p:nvSpPr>
        <p:spPr bwMode="auto">
          <a:xfrm>
            <a:off x="381000" y="4114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Main/Most Known West Coast Artists:</a:t>
            </a:r>
          </a:p>
          <a:p>
            <a:pPr eaLnBrk="1" hangingPunct="1">
              <a:spcBef>
                <a:spcPct val="0"/>
              </a:spcBef>
              <a:buFontTx/>
              <a:buNone/>
            </a:pPr>
            <a:r>
              <a:rPr lang="en-US" altLang="en-US" sz="1800"/>
              <a:t>Dr. Dre &amp; N.W.A.</a:t>
            </a:r>
          </a:p>
          <a:p>
            <a:pPr eaLnBrk="1" hangingPunct="1">
              <a:spcBef>
                <a:spcPct val="0"/>
              </a:spcBef>
              <a:buFontTx/>
              <a:buNone/>
            </a:pPr>
            <a:r>
              <a:rPr lang="en-US" altLang="en-US" sz="1800"/>
              <a:t>Tupac Shakur</a:t>
            </a:r>
          </a:p>
          <a:p>
            <a:pPr eaLnBrk="1" hangingPunct="1">
              <a:spcBef>
                <a:spcPct val="0"/>
              </a:spcBef>
              <a:buFontTx/>
              <a:buNone/>
            </a:pPr>
            <a:r>
              <a:rPr lang="en-US" altLang="en-US" sz="1800"/>
              <a:t>Snoop Dogg</a:t>
            </a:r>
          </a:p>
        </p:txBody>
      </p:sp>
      <p:sp>
        <p:nvSpPr>
          <p:cNvPr id="21511" name="TextBox 5">
            <a:extLst>
              <a:ext uri="{FF2B5EF4-FFF2-40B4-BE49-F238E27FC236}">
                <a16:creationId xmlns:a16="http://schemas.microsoft.com/office/drawing/2014/main" id="{B0767780-1513-0A41-3D5C-AD5E97F3C595}"/>
              </a:ext>
            </a:extLst>
          </p:cNvPr>
          <p:cNvSpPr txBox="1">
            <a:spLocks noChangeArrowheads="1"/>
          </p:cNvSpPr>
          <p:nvPr/>
        </p:nvSpPr>
        <p:spPr bwMode="auto">
          <a:xfrm>
            <a:off x="4876800" y="4114800"/>
            <a:ext cx="3733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Main/Most Known East Coast Artists:</a:t>
            </a:r>
          </a:p>
          <a:p>
            <a:pPr eaLnBrk="1" hangingPunct="1">
              <a:spcBef>
                <a:spcPct val="0"/>
              </a:spcBef>
              <a:buFontTx/>
              <a:buNone/>
            </a:pPr>
            <a:r>
              <a:rPr lang="en-US" altLang="en-US" sz="1800"/>
              <a:t>Public Enemy</a:t>
            </a:r>
          </a:p>
          <a:p>
            <a:pPr eaLnBrk="1" hangingPunct="1">
              <a:spcBef>
                <a:spcPct val="0"/>
              </a:spcBef>
              <a:buFontTx/>
              <a:buNone/>
            </a:pPr>
            <a:r>
              <a:rPr lang="en-US" altLang="en-US" sz="1800"/>
              <a:t>Wu-Tang Clan</a:t>
            </a:r>
          </a:p>
          <a:p>
            <a:pPr eaLnBrk="1" hangingPunct="1">
              <a:spcBef>
                <a:spcPct val="0"/>
              </a:spcBef>
              <a:buFontTx/>
              <a:buNone/>
            </a:pPr>
            <a:r>
              <a:rPr lang="en-US" altLang="en-US" sz="1800"/>
              <a:t>Nas</a:t>
            </a:r>
          </a:p>
          <a:p>
            <a:pPr eaLnBrk="1" hangingPunct="1">
              <a:spcBef>
                <a:spcPct val="0"/>
              </a:spcBef>
              <a:buFontTx/>
              <a:buNone/>
            </a:pPr>
            <a:r>
              <a:rPr lang="en-US" altLang="en-US" sz="1800"/>
              <a:t>Jay-Z</a:t>
            </a:r>
          </a:p>
          <a:p>
            <a:pPr eaLnBrk="1" hangingPunct="1">
              <a:spcBef>
                <a:spcPct val="0"/>
              </a:spcBef>
              <a:buFontTx/>
              <a:buNone/>
            </a:pPr>
            <a:r>
              <a:rPr lang="en-US" altLang="en-US" sz="1800"/>
              <a:t>The Notorious B.I.G.</a:t>
            </a:r>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J Kool Herc b-boy boogie(MERA)-for b-boy.mp3">
            <a:hlinkClick r:id="" action="ppaction://media"/>
            <a:extLst>
              <a:ext uri="{FF2B5EF4-FFF2-40B4-BE49-F238E27FC236}">
                <a16:creationId xmlns:a16="http://schemas.microsoft.com/office/drawing/2014/main" id="{F399FBB9-1A9D-5D80-7386-0D030F5E17E8}"/>
              </a:ext>
            </a:extLst>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7739063"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www.free-wallpapers.cz/nahled-velky/hip_hop.jpg">
            <a:extLst>
              <a:ext uri="{FF2B5EF4-FFF2-40B4-BE49-F238E27FC236}">
                <a16:creationId xmlns:a16="http://schemas.microsoft.com/office/drawing/2014/main" id="{ACE7E959-0C73-D2DF-3B91-749454144009}"/>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57201" y="514350"/>
            <a:ext cx="8229598" cy="6172200"/>
          </a:xfrm>
          <a:prstGeom prst="rect">
            <a:avLst/>
          </a:prstGeom>
          <a:noFill/>
        </p:spPr>
      </p:pic>
      <p:sp>
        <p:nvSpPr>
          <p:cNvPr id="4100" name="Title 1">
            <a:extLst>
              <a:ext uri="{FF2B5EF4-FFF2-40B4-BE49-F238E27FC236}">
                <a16:creationId xmlns:a16="http://schemas.microsoft.com/office/drawing/2014/main" id="{5D7F010E-7AE7-A3CD-50E8-54BD9A0BA569}"/>
              </a:ext>
            </a:extLst>
          </p:cNvPr>
          <p:cNvSpPr>
            <a:spLocks noGrp="1"/>
          </p:cNvSpPr>
          <p:nvPr>
            <p:ph type="ctrTitle"/>
          </p:nvPr>
        </p:nvSpPr>
        <p:spPr/>
        <p:txBody>
          <a:bodyPr/>
          <a:lstStyle/>
          <a:p>
            <a:pPr eaLnBrk="1" hangingPunct="1"/>
            <a:r>
              <a:rPr lang="en-US" altLang="en-US" sz="6600" b="1"/>
              <a:t>HISTORY OF HIP HOP</a:t>
            </a:r>
          </a:p>
        </p:txBody>
      </p:sp>
      <p:sp>
        <p:nvSpPr>
          <p:cNvPr id="3" name="Subtitle 2">
            <a:extLst>
              <a:ext uri="{FF2B5EF4-FFF2-40B4-BE49-F238E27FC236}">
                <a16:creationId xmlns:a16="http://schemas.microsoft.com/office/drawing/2014/main" id="{133870AD-F781-3CA1-D9E6-DC979268D82A}"/>
              </a:ext>
            </a:extLst>
          </p:cNvPr>
          <p:cNvSpPr>
            <a:spLocks noGrp="1"/>
          </p:cNvSpPr>
          <p:nvPr>
            <p:ph type="subTitle" idx="1"/>
          </p:nvPr>
        </p:nvSpPr>
        <p:spPr/>
        <p:txBody>
          <a:bodyPr rtlCol="0">
            <a:normAutofit/>
          </a:bodyPr>
          <a:lstStyle/>
          <a:p>
            <a:pPr eaLnBrk="1" fontAlgn="auto" hangingPunct="1">
              <a:spcAft>
                <a:spcPts val="0"/>
              </a:spcAft>
              <a:defRPr/>
            </a:pPr>
            <a:r>
              <a:rPr lang="en-US" b="1" dirty="0" err="1"/>
              <a:t>Mr</a:t>
            </a:r>
            <a:r>
              <a:rPr lang="en-US" b="1" dirty="0"/>
              <a:t> Tobias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24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8" name="Rectangle 22537">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7598FFE0-3EFB-9F47-E74C-D629F51B575E}"/>
              </a:ext>
            </a:extLst>
          </p:cNvPr>
          <p:cNvSpPr>
            <a:spLocks noGrp="1"/>
          </p:cNvSpPr>
          <p:nvPr>
            <p:ph type="title"/>
          </p:nvPr>
        </p:nvSpPr>
        <p:spPr>
          <a:xfrm>
            <a:off x="3490722" y="329184"/>
            <a:ext cx="5170932" cy="1783080"/>
          </a:xfrm>
        </p:spPr>
        <p:txBody>
          <a:bodyPr anchor="b">
            <a:normAutofit/>
          </a:bodyPr>
          <a:lstStyle/>
          <a:p>
            <a:pPr eaLnBrk="1" hangingPunct="1"/>
            <a:r>
              <a:rPr lang="en-US" altLang="en-US" sz="4700"/>
              <a:t>2000s</a:t>
            </a:r>
          </a:p>
        </p:txBody>
      </p:sp>
      <p:pic>
        <p:nvPicPr>
          <p:cNvPr id="22532" name="Picture 1">
            <a:extLst>
              <a:ext uri="{FF2B5EF4-FFF2-40B4-BE49-F238E27FC236}">
                <a16:creationId xmlns:a16="http://schemas.microsoft.com/office/drawing/2014/main" id="{25444876-0AF1-80BD-DA57-E6C0315BF530}"/>
              </a:ext>
            </a:extLst>
          </p:cNvPr>
          <p:cNvPicPr>
            <a:picLocks noChangeAspect="1"/>
          </p:cNvPicPr>
          <p:nvPr/>
        </p:nvPicPr>
        <p:blipFill rotWithShape="1">
          <a:blip r:embed="rId2">
            <a:extLst>
              <a:ext uri="{28A0092B-C50C-407E-A947-70E740481C1C}">
                <a14:useLocalDpi xmlns:a14="http://schemas.microsoft.com/office/drawing/2010/main" val="0"/>
              </a:ext>
            </a:extLst>
          </a:blip>
          <a:srcRect r="3632" b="-4"/>
          <a:stretch/>
        </p:blipFill>
        <p:spPr bwMode="auto">
          <a:xfrm>
            <a:off x="20" y="10"/>
            <a:ext cx="3030982"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463186"/>
            <a:ext cx="3182691"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3" name="Picture 3">
            <a:extLst>
              <a:ext uri="{FF2B5EF4-FFF2-40B4-BE49-F238E27FC236}">
                <a16:creationId xmlns:a16="http://schemas.microsoft.com/office/drawing/2014/main" id="{97206830-C3E3-B3D6-4A8D-A7B5C7AF0E56}"/>
              </a:ext>
            </a:extLst>
          </p:cNvPr>
          <p:cNvPicPr>
            <a:picLocks noChangeAspect="1"/>
          </p:cNvPicPr>
          <p:nvPr/>
        </p:nvPicPr>
        <p:blipFill rotWithShape="1">
          <a:blip r:embed="rId3">
            <a:extLst>
              <a:ext uri="{28A0092B-C50C-407E-A947-70E740481C1C}">
                <a14:useLocalDpi xmlns:a14="http://schemas.microsoft.com/office/drawing/2010/main" val="0"/>
              </a:ext>
            </a:extLst>
          </a:blip>
          <a:srcRect l="12046"/>
          <a:stretch/>
        </p:blipFill>
        <p:spPr bwMode="auto">
          <a:xfrm>
            <a:off x="20" y="4267200"/>
            <a:ext cx="303829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E3E0BF3-2412-C81F-D7C6-D5F88B770A8D}"/>
              </a:ext>
            </a:extLst>
          </p:cNvPr>
          <p:cNvSpPr>
            <a:spLocks noGrp="1"/>
          </p:cNvSpPr>
          <p:nvPr>
            <p:ph idx="1"/>
          </p:nvPr>
        </p:nvSpPr>
        <p:spPr>
          <a:xfrm>
            <a:off x="3490722" y="2706624"/>
            <a:ext cx="5170932" cy="3483864"/>
          </a:xfrm>
        </p:spPr>
        <p:txBody>
          <a:bodyPr rtlCol="0">
            <a:normAutofit/>
          </a:bodyPr>
          <a:lstStyle/>
          <a:p>
            <a:pPr eaLnBrk="1" fontAlgn="auto" hangingPunct="1">
              <a:spcAft>
                <a:spcPts val="0"/>
              </a:spcAft>
              <a:defRPr/>
            </a:pPr>
            <a:r>
              <a:rPr lang="en-US" sz="1900"/>
              <a:t>The new millennium brought with it new hip hop artists.</a:t>
            </a:r>
          </a:p>
          <a:p>
            <a:pPr eaLnBrk="1" fontAlgn="auto" hangingPunct="1">
              <a:spcAft>
                <a:spcPts val="0"/>
              </a:spcAft>
              <a:defRPr/>
            </a:pPr>
            <a:r>
              <a:rPr lang="en-US" sz="1900"/>
              <a:t>Eminem, Nelly, 50 Cent, Kanye West, Outkast, and others entered the mainstream music scene in the 2000s.</a:t>
            </a:r>
          </a:p>
          <a:p>
            <a:pPr eaLnBrk="1" fontAlgn="auto" hangingPunct="1">
              <a:spcAft>
                <a:spcPts val="0"/>
              </a:spcAft>
              <a:defRPr/>
            </a:pPr>
            <a:r>
              <a:rPr lang="en-US" sz="1900"/>
              <a:t>It is reported that hip hop/rap music sales have declined by more than 44% since 2005.  Many say this is due to fans having various resources and access to the music they love.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A7F4510B-D19B-3835-85C4-DA987F181812}"/>
              </a:ext>
            </a:extLst>
          </p:cNvPr>
          <p:cNvSpPr>
            <a:spLocks noGrp="1"/>
          </p:cNvSpPr>
          <p:nvPr>
            <p:ph type="title"/>
          </p:nvPr>
        </p:nvSpPr>
        <p:spPr>
          <a:xfrm>
            <a:off x="628650" y="365125"/>
            <a:ext cx="7886700" cy="1325563"/>
          </a:xfrm>
        </p:spPr>
        <p:txBody>
          <a:bodyPr>
            <a:normAutofit/>
          </a:bodyPr>
          <a:lstStyle/>
          <a:p>
            <a:r>
              <a:rPr lang="en-GB" altLang="en-US" sz="4700"/>
              <a:t>2012-2022</a:t>
            </a:r>
          </a:p>
        </p:txBody>
      </p:sp>
      <p:sp>
        <p:nvSpPr>
          <p:cNvPr id="2356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Content Placeholder 2">
            <a:extLst>
              <a:ext uri="{FF2B5EF4-FFF2-40B4-BE49-F238E27FC236}">
                <a16:creationId xmlns:a16="http://schemas.microsoft.com/office/drawing/2014/main" id="{31C5DA8E-055F-55BD-640D-21E61E915937}"/>
              </a:ext>
            </a:extLst>
          </p:cNvPr>
          <p:cNvSpPr>
            <a:spLocks noGrp="1"/>
          </p:cNvSpPr>
          <p:nvPr>
            <p:ph idx="1"/>
          </p:nvPr>
        </p:nvSpPr>
        <p:spPr>
          <a:xfrm>
            <a:off x="628650" y="1929384"/>
            <a:ext cx="7886700" cy="4251960"/>
          </a:xfrm>
        </p:spPr>
        <p:txBody>
          <a:bodyPr>
            <a:normAutofit/>
          </a:bodyPr>
          <a:lstStyle/>
          <a:p>
            <a:r>
              <a:rPr lang="en-GB" altLang="en-US" sz="1900"/>
              <a:t>Drill rap originated in Chicago through artists like Chief Kief</a:t>
            </a:r>
          </a:p>
          <a:p>
            <a:r>
              <a:rPr lang="en-GB" altLang="en-US" sz="1900"/>
              <a:t>Known for its storytelling of street life</a:t>
            </a:r>
          </a:p>
          <a:p>
            <a:r>
              <a:rPr lang="en-GB" altLang="en-US" sz="1900"/>
              <a:t>The drill scene spread and became big in the UK and then spreading to countries across Europe and the rest of the world through artists like Harlem Spartans, Headie One, Central Cee, Lowski and Digga 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Title 1">
            <a:extLst>
              <a:ext uri="{FF2B5EF4-FFF2-40B4-BE49-F238E27FC236}">
                <a16:creationId xmlns:a16="http://schemas.microsoft.com/office/drawing/2014/main" id="{E0BCBD33-02FE-8E7F-7A3D-D96495ED8443}"/>
              </a:ext>
            </a:extLst>
          </p:cNvPr>
          <p:cNvSpPr>
            <a:spLocks noGrp="1"/>
          </p:cNvSpPr>
          <p:nvPr>
            <p:ph type="title"/>
          </p:nvPr>
        </p:nvSpPr>
        <p:spPr>
          <a:xfrm>
            <a:off x="429369" y="238539"/>
            <a:ext cx="8263890" cy="1434415"/>
          </a:xfrm>
        </p:spPr>
        <p:txBody>
          <a:bodyPr anchor="b">
            <a:normAutofit/>
          </a:bodyPr>
          <a:lstStyle/>
          <a:p>
            <a:pPr eaLnBrk="1" hangingPunct="1"/>
            <a:r>
              <a:rPr lang="en-US" altLang="en-US" sz="4700"/>
              <a:t>The “Firsts” List</a:t>
            </a:r>
          </a:p>
        </p:txBody>
      </p:sp>
      <p:sp>
        <p:nvSpPr>
          <p:cNvPr id="2458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23A425-FDEC-153F-56B0-B9D8AD3B5445}"/>
              </a:ext>
            </a:extLst>
          </p:cNvPr>
          <p:cNvSpPr>
            <a:spLocks noGrp="1"/>
          </p:cNvSpPr>
          <p:nvPr>
            <p:ph idx="1"/>
          </p:nvPr>
        </p:nvSpPr>
        <p:spPr>
          <a:xfrm>
            <a:off x="429369" y="2071316"/>
            <a:ext cx="5035164" cy="4119172"/>
          </a:xfrm>
        </p:spPr>
        <p:txBody>
          <a:bodyPr rtlCol="0" anchor="t">
            <a:normAutofit/>
          </a:bodyPr>
          <a:lstStyle/>
          <a:p>
            <a:pPr eaLnBrk="1" fontAlgn="auto" hangingPunct="1">
              <a:lnSpc>
                <a:spcPct val="90000"/>
              </a:lnSpc>
              <a:spcAft>
                <a:spcPts val="0"/>
              </a:spcAft>
              <a:defRPr/>
            </a:pPr>
            <a:r>
              <a:rPr lang="en-US" sz="1900"/>
              <a:t>1</a:t>
            </a:r>
            <a:r>
              <a:rPr lang="en-US" sz="1900" baseline="30000"/>
              <a:t>st</a:t>
            </a:r>
            <a:r>
              <a:rPr lang="en-US" sz="1900"/>
              <a:t> hip hop recording: “Rapper’s Delight”</a:t>
            </a:r>
          </a:p>
          <a:p>
            <a:pPr eaLnBrk="1" fontAlgn="auto" hangingPunct="1">
              <a:lnSpc>
                <a:spcPct val="90000"/>
              </a:lnSpc>
              <a:spcAft>
                <a:spcPts val="0"/>
              </a:spcAft>
              <a:defRPr/>
            </a:pPr>
            <a:r>
              <a:rPr lang="en-US" sz="1900"/>
              <a:t>1</a:t>
            </a:r>
            <a:r>
              <a:rPr lang="en-US" sz="1900" baseline="30000"/>
              <a:t>st</a:t>
            </a:r>
            <a:r>
              <a:rPr lang="en-US" sz="1900"/>
              <a:t> hip hop record released by a female:  “Funk You Up”</a:t>
            </a:r>
          </a:p>
          <a:p>
            <a:pPr eaLnBrk="1" fontAlgn="auto" hangingPunct="1">
              <a:lnSpc>
                <a:spcPct val="90000"/>
              </a:lnSpc>
              <a:spcAft>
                <a:spcPts val="0"/>
              </a:spcAft>
              <a:defRPr/>
            </a:pPr>
            <a:r>
              <a:rPr lang="en-US" sz="1900"/>
              <a:t>1</a:t>
            </a:r>
            <a:r>
              <a:rPr lang="en-US" sz="1900" baseline="30000"/>
              <a:t>st</a:t>
            </a:r>
            <a:r>
              <a:rPr lang="en-US" sz="1900"/>
              <a:t> female solo hip hop artist: DJ Lady B</a:t>
            </a:r>
          </a:p>
          <a:p>
            <a:pPr eaLnBrk="1" fontAlgn="auto" hangingPunct="1">
              <a:lnSpc>
                <a:spcPct val="90000"/>
              </a:lnSpc>
              <a:spcAft>
                <a:spcPts val="0"/>
              </a:spcAft>
              <a:defRPr/>
            </a:pPr>
            <a:r>
              <a:rPr lang="en-US" sz="1900"/>
              <a:t>1</a:t>
            </a:r>
            <a:r>
              <a:rPr lang="en-US" sz="1900" baseline="30000"/>
              <a:t>st</a:t>
            </a:r>
            <a:r>
              <a:rPr lang="en-US" sz="1900"/>
              <a:t> hip hop musician to represent a major product:  Kurtis Blow (Sprite) (Also 1</a:t>
            </a:r>
            <a:r>
              <a:rPr lang="en-US" sz="1900" baseline="30000"/>
              <a:t>st</a:t>
            </a:r>
            <a:r>
              <a:rPr lang="en-US" sz="1900"/>
              <a:t> rap artist to perform on national television)</a:t>
            </a:r>
          </a:p>
          <a:p>
            <a:pPr eaLnBrk="1" fontAlgn="auto" hangingPunct="1">
              <a:lnSpc>
                <a:spcPct val="90000"/>
              </a:lnSpc>
              <a:spcAft>
                <a:spcPts val="0"/>
              </a:spcAft>
              <a:defRPr/>
            </a:pPr>
            <a:r>
              <a:rPr lang="en-US" sz="1900"/>
              <a:t>1</a:t>
            </a:r>
            <a:r>
              <a:rPr lang="en-US" sz="1900" baseline="30000"/>
              <a:t>st</a:t>
            </a:r>
            <a:r>
              <a:rPr lang="en-US" sz="1900"/>
              <a:t> rap album to hit #1 on Billboard charts:  Beastie Boys’ 1986 album </a:t>
            </a:r>
            <a:r>
              <a:rPr lang="en-US" sz="1900" i="1"/>
              <a:t>Licensed to Ill</a:t>
            </a:r>
          </a:p>
          <a:p>
            <a:pPr eaLnBrk="1" fontAlgn="auto" hangingPunct="1">
              <a:lnSpc>
                <a:spcPct val="90000"/>
              </a:lnSpc>
              <a:spcAft>
                <a:spcPts val="0"/>
              </a:spcAft>
              <a:defRPr/>
            </a:pPr>
            <a:r>
              <a:rPr lang="en-US" sz="1900"/>
              <a:t>1</a:t>
            </a:r>
            <a:r>
              <a:rPr lang="en-US" sz="1900" baseline="30000"/>
              <a:t>st</a:t>
            </a:r>
            <a:r>
              <a:rPr lang="en-US" sz="1900"/>
              <a:t> rap/rock collaboration: </a:t>
            </a:r>
            <a:r>
              <a:rPr lang="en-US" sz="1900" i="1"/>
              <a:t>Walk this Way</a:t>
            </a:r>
            <a:r>
              <a:rPr lang="en-US" sz="1900"/>
              <a:t>, Aerosmith &amp; Run DMC</a:t>
            </a:r>
          </a:p>
          <a:p>
            <a:pPr eaLnBrk="1" fontAlgn="auto" hangingPunct="1">
              <a:lnSpc>
                <a:spcPct val="90000"/>
              </a:lnSpc>
              <a:spcAft>
                <a:spcPts val="0"/>
              </a:spcAft>
              <a:defRPr/>
            </a:pPr>
            <a:r>
              <a:rPr lang="en-US" sz="1900"/>
              <a:t>1</a:t>
            </a:r>
            <a:r>
              <a:rPr lang="en-US" sz="1900" baseline="30000"/>
              <a:t>st</a:t>
            </a:r>
            <a:r>
              <a:rPr lang="en-US" sz="1900"/>
              <a:t> Grammy award for best rap performance: DJ Jazzy Jeff &amp; Fresh Prince  for </a:t>
            </a:r>
            <a:r>
              <a:rPr lang="en-US" sz="1900" i="1"/>
              <a:t>Parents  Just Don’t Understand</a:t>
            </a:r>
            <a:endParaRPr lang="en-US" sz="1900"/>
          </a:p>
          <a:p>
            <a:pPr eaLnBrk="1" fontAlgn="auto" hangingPunct="1">
              <a:lnSpc>
                <a:spcPct val="90000"/>
              </a:lnSpc>
              <a:spcAft>
                <a:spcPts val="0"/>
              </a:spcAft>
              <a:defRPr/>
            </a:pPr>
            <a:endParaRPr lang="en-US" sz="1900"/>
          </a:p>
          <a:p>
            <a:pPr eaLnBrk="1" fontAlgn="auto" hangingPunct="1">
              <a:lnSpc>
                <a:spcPct val="90000"/>
              </a:lnSpc>
              <a:spcAft>
                <a:spcPts val="0"/>
              </a:spcAft>
              <a:defRPr/>
            </a:pPr>
            <a:endParaRPr lang="en-US" sz="1900"/>
          </a:p>
          <a:p>
            <a:pPr eaLnBrk="1" fontAlgn="auto" hangingPunct="1">
              <a:lnSpc>
                <a:spcPct val="90000"/>
              </a:lnSpc>
              <a:spcAft>
                <a:spcPts val="0"/>
              </a:spcAft>
              <a:defRPr/>
            </a:pPr>
            <a:endParaRPr lang="en-US" sz="1900"/>
          </a:p>
        </p:txBody>
      </p:sp>
      <p:pic>
        <p:nvPicPr>
          <p:cNvPr id="7170" name="Picture 2">
            <a:extLst>
              <a:ext uri="{FF2B5EF4-FFF2-40B4-BE49-F238E27FC236}">
                <a16:creationId xmlns:a16="http://schemas.microsoft.com/office/drawing/2014/main" id="{5CB250B5-FF05-1C43-D632-8EE84280D459}"/>
              </a:ext>
            </a:extLst>
          </p:cNvPr>
          <p:cNvPicPr>
            <a:picLocks noChangeAspect="1" noChangeArrowheads="1"/>
          </p:cNvPicPr>
          <p:nvPr/>
        </p:nvPicPr>
        <p:blipFill rotWithShape="1">
          <a:blip r:embed="rId2" cstate="print"/>
          <a:srcRect l="19429" r="20504" b="1"/>
          <a:stretch/>
        </p:blipFill>
        <p:spPr bwMode="auto">
          <a:xfrm>
            <a:off x="5756743" y="2093976"/>
            <a:ext cx="2955798" cy="40965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131" name="Picture 513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5122" name="Title 1">
            <a:extLst>
              <a:ext uri="{FF2B5EF4-FFF2-40B4-BE49-F238E27FC236}">
                <a16:creationId xmlns:a16="http://schemas.microsoft.com/office/drawing/2014/main" id="{BBFEAADD-E41D-D22A-9F73-62F8E704DF99}"/>
              </a:ext>
            </a:extLst>
          </p:cNvPr>
          <p:cNvSpPr>
            <a:spLocks noGrp="1"/>
          </p:cNvSpPr>
          <p:nvPr>
            <p:ph type="title"/>
          </p:nvPr>
        </p:nvSpPr>
        <p:spPr>
          <a:xfrm>
            <a:off x="4976979" y="1459467"/>
            <a:ext cx="3733482" cy="1090538"/>
          </a:xfrm>
        </p:spPr>
        <p:txBody>
          <a:bodyPr>
            <a:normAutofit/>
          </a:bodyPr>
          <a:lstStyle/>
          <a:p>
            <a:pPr eaLnBrk="1" hangingPunct="1">
              <a:lnSpc>
                <a:spcPct val="90000"/>
              </a:lnSpc>
            </a:pPr>
            <a:r>
              <a:rPr lang="en-US" altLang="en-US" sz="3400">
                <a:solidFill>
                  <a:srgbClr val="000000"/>
                </a:solidFill>
              </a:rPr>
              <a:t>1520 Sedgwick Avenue</a:t>
            </a:r>
          </a:p>
        </p:txBody>
      </p:sp>
      <p:sp>
        <p:nvSpPr>
          <p:cNvPr id="513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124" name="Picture 3">
            <a:extLst>
              <a:ext uri="{FF2B5EF4-FFF2-40B4-BE49-F238E27FC236}">
                <a16:creationId xmlns:a16="http://schemas.microsoft.com/office/drawing/2014/main" id="{856BB467-497F-117E-3F3E-E927EBF3CAC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58" r="-2" b="-2"/>
          <a:stretch/>
        </p:blipFill>
        <p:spPr bwMode="auto">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ADF938F-3573-A89B-8DE7-D3C48D1DA1C4}"/>
              </a:ext>
            </a:extLst>
          </p:cNvPr>
          <p:cNvSpPr>
            <a:spLocks noGrp="1"/>
          </p:cNvSpPr>
          <p:nvPr>
            <p:ph idx="1"/>
          </p:nvPr>
        </p:nvSpPr>
        <p:spPr>
          <a:xfrm>
            <a:off x="4974330" y="2673512"/>
            <a:ext cx="3733184" cy="2729467"/>
          </a:xfrm>
        </p:spPr>
        <p:txBody>
          <a:bodyPr rtlCol="0" anchor="ctr">
            <a:normAutofit/>
          </a:bodyPr>
          <a:lstStyle/>
          <a:p>
            <a:pPr eaLnBrk="1" fontAlgn="auto" hangingPunct="1">
              <a:spcAft>
                <a:spcPts val="0"/>
              </a:spcAft>
              <a:defRPr/>
            </a:pPr>
            <a:r>
              <a:rPr lang="en-US" sz="1500">
                <a:solidFill>
                  <a:srgbClr val="000000"/>
                </a:solidFill>
              </a:rPr>
              <a:t>Clive Campbell, better known as Kool Herc was born in Kingston, Jamaica in 1955.</a:t>
            </a:r>
          </a:p>
          <a:p>
            <a:pPr eaLnBrk="1" fontAlgn="auto" hangingPunct="1">
              <a:spcAft>
                <a:spcPts val="0"/>
              </a:spcAft>
              <a:defRPr/>
            </a:pPr>
            <a:r>
              <a:rPr lang="en-US" sz="1500">
                <a:solidFill>
                  <a:srgbClr val="000000"/>
                </a:solidFill>
              </a:rPr>
              <a:t>Kool Herc had his first DJ gig at his sister’s birthday party.</a:t>
            </a:r>
          </a:p>
          <a:p>
            <a:pPr eaLnBrk="1" fontAlgn="auto" hangingPunct="1">
              <a:spcAft>
                <a:spcPts val="0"/>
              </a:spcAft>
              <a:defRPr/>
            </a:pPr>
            <a:r>
              <a:rPr lang="en-US" sz="1500">
                <a:solidFill>
                  <a:srgbClr val="000000"/>
                </a:solidFill>
              </a:rPr>
              <a:t>His home address, 1520 Sedgwick Avenue, is the birthplace of hip hop.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6147" descr="Microphone and piano">
            <a:extLst>
              <a:ext uri="{FF2B5EF4-FFF2-40B4-BE49-F238E27FC236}">
                <a16:creationId xmlns:a16="http://schemas.microsoft.com/office/drawing/2014/main" id="{0BA76C23-C409-05F1-FEDD-0F8205D9CD1C}"/>
              </a:ext>
            </a:extLst>
          </p:cNvPr>
          <p:cNvPicPr>
            <a:picLocks noChangeAspect="1"/>
          </p:cNvPicPr>
          <p:nvPr/>
        </p:nvPicPr>
        <p:blipFill rotWithShape="1">
          <a:blip r:embed="rId2"/>
          <a:srcRect l="17230" r="29525" b="-1"/>
          <a:stretch/>
        </p:blipFill>
        <p:spPr>
          <a:xfrm>
            <a:off x="20" y="551690"/>
            <a:ext cx="4578808" cy="5698083"/>
          </a:xfrm>
          <a:prstGeom prst="rect">
            <a:avLst/>
          </a:prstGeom>
        </p:spPr>
      </p:pic>
      <p:pic>
        <p:nvPicPr>
          <p:cNvPr id="6152" name="Picture 6151">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9831"/>
          <a:stretch/>
        </p:blipFill>
        <p:spPr>
          <a:xfrm>
            <a:off x="2" y="548284"/>
            <a:ext cx="9143998" cy="5704284"/>
          </a:xfrm>
          <a:prstGeom prst="rect">
            <a:avLst/>
          </a:prstGeom>
        </p:spPr>
      </p:pic>
      <p:sp>
        <p:nvSpPr>
          <p:cNvPr id="6146" name="Title 1">
            <a:extLst>
              <a:ext uri="{FF2B5EF4-FFF2-40B4-BE49-F238E27FC236}">
                <a16:creationId xmlns:a16="http://schemas.microsoft.com/office/drawing/2014/main" id="{F21185D6-DEEB-C4D9-F10D-DFCC423FEC45}"/>
              </a:ext>
            </a:extLst>
          </p:cNvPr>
          <p:cNvSpPr>
            <a:spLocks noGrp="1"/>
          </p:cNvSpPr>
          <p:nvPr>
            <p:ph type="title"/>
          </p:nvPr>
        </p:nvSpPr>
        <p:spPr>
          <a:xfrm>
            <a:off x="4570578" y="1381336"/>
            <a:ext cx="4000965" cy="1168669"/>
          </a:xfrm>
        </p:spPr>
        <p:txBody>
          <a:bodyPr>
            <a:normAutofit/>
          </a:bodyPr>
          <a:lstStyle/>
          <a:p>
            <a:pPr eaLnBrk="1" hangingPunct="1"/>
            <a:r>
              <a:rPr lang="en-US" altLang="en-US" sz="4100">
                <a:solidFill>
                  <a:srgbClr val="000000"/>
                </a:solidFill>
              </a:rPr>
              <a:t>The Beginnings…</a:t>
            </a:r>
          </a:p>
        </p:txBody>
      </p:sp>
      <p:sp>
        <p:nvSpPr>
          <p:cNvPr id="3" name="Content Placeholder 2">
            <a:extLst>
              <a:ext uri="{FF2B5EF4-FFF2-40B4-BE49-F238E27FC236}">
                <a16:creationId xmlns:a16="http://schemas.microsoft.com/office/drawing/2014/main" id="{7ED23D93-7C6F-67A4-AD15-119E15D004E2}"/>
              </a:ext>
            </a:extLst>
          </p:cNvPr>
          <p:cNvSpPr>
            <a:spLocks noGrp="1"/>
          </p:cNvSpPr>
          <p:nvPr>
            <p:ph idx="1"/>
          </p:nvPr>
        </p:nvSpPr>
        <p:spPr>
          <a:xfrm>
            <a:off x="4567930" y="2673512"/>
            <a:ext cx="4003614" cy="2927188"/>
          </a:xfrm>
        </p:spPr>
        <p:txBody>
          <a:bodyPr rtlCol="0" anchor="ctr">
            <a:normAutofit/>
          </a:bodyPr>
          <a:lstStyle/>
          <a:p>
            <a:pPr eaLnBrk="1" fontAlgn="auto" hangingPunct="1">
              <a:spcAft>
                <a:spcPts val="0"/>
              </a:spcAft>
              <a:defRPr/>
            </a:pPr>
            <a:r>
              <a:rPr lang="en-US" sz="1500">
                <a:solidFill>
                  <a:srgbClr val="000000"/>
                </a:solidFill>
              </a:rPr>
              <a:t>During the late 1960s, Herc was interested in keeping the break section of songs longer.</a:t>
            </a:r>
          </a:p>
          <a:p>
            <a:pPr eaLnBrk="1" fontAlgn="auto" hangingPunct="1">
              <a:spcAft>
                <a:spcPts val="0"/>
              </a:spcAft>
              <a:defRPr/>
            </a:pPr>
            <a:r>
              <a:rPr lang="en-US" sz="1500">
                <a:solidFill>
                  <a:srgbClr val="000000"/>
                </a:solidFill>
              </a:rPr>
              <a:t>He would buy two copies of the song and “repeat” the break section.</a:t>
            </a:r>
          </a:p>
          <a:p>
            <a:pPr eaLnBrk="1" fontAlgn="auto" hangingPunct="1">
              <a:spcAft>
                <a:spcPts val="0"/>
              </a:spcAft>
              <a:defRPr/>
            </a:pPr>
            <a:r>
              <a:rPr lang="en-US" sz="1500">
                <a:solidFill>
                  <a:srgbClr val="000000"/>
                </a:solidFill>
              </a:rPr>
              <a:t>During this break, he would introduce himself and call out the names of his friends who were in the crowd.</a:t>
            </a:r>
          </a:p>
          <a:p>
            <a:pPr eaLnBrk="1" fontAlgn="auto" hangingPunct="1">
              <a:spcAft>
                <a:spcPts val="0"/>
              </a:spcAft>
              <a:defRPr/>
            </a:pPr>
            <a:r>
              <a:rPr lang="en-US" sz="1500">
                <a:solidFill>
                  <a:srgbClr val="000000"/>
                </a:solidFill>
              </a:rPr>
              <a:t>These shout outs began to get more and more elaborate.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75">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1">
            <a:extLst>
              <a:ext uri="{FF2B5EF4-FFF2-40B4-BE49-F238E27FC236}">
                <a16:creationId xmlns:a16="http://schemas.microsoft.com/office/drawing/2014/main" id="{C2F849F8-8D3B-FBE2-0BB6-F7217AA6C944}"/>
              </a:ext>
            </a:extLst>
          </p:cNvPr>
          <p:cNvPicPr>
            <a:picLocks noChangeAspect="1"/>
          </p:cNvPicPr>
          <p:nvPr/>
        </p:nvPicPr>
        <p:blipFill rotWithShape="1">
          <a:blip r:embed="rId2">
            <a:extLst>
              <a:ext uri="{28A0092B-C50C-407E-A947-70E740481C1C}">
                <a14:useLocalDpi xmlns:a14="http://schemas.microsoft.com/office/drawing/2010/main" val="0"/>
              </a:ext>
            </a:extLst>
          </a:blip>
          <a:srcRect l="17819" r="-1" b="-1"/>
          <a:stretch/>
        </p:blipFill>
        <p:spPr bwMode="auto">
          <a:xfrm>
            <a:off x="-7145" y="3725"/>
            <a:ext cx="4384623" cy="6850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5" name="Group 7177">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5" y="-6558"/>
            <a:ext cx="4691122" cy="6874766"/>
            <a:chOff x="-9149" y="3725"/>
            <a:chExt cx="6254832" cy="6887203"/>
          </a:xfrm>
        </p:grpSpPr>
        <p:sp>
          <p:nvSpPr>
            <p:cNvPr id="7179" name="Freeform: Shape 7178">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7186" name="Freeform: Shape 7179">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7181" name="Freeform: Shape 7180">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7182" name="Freeform: Shape 7181">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83" name="Freeform: Shape 7182">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7170" name="Content Placeholder 2">
            <a:extLst>
              <a:ext uri="{FF2B5EF4-FFF2-40B4-BE49-F238E27FC236}">
                <a16:creationId xmlns:a16="http://schemas.microsoft.com/office/drawing/2014/main" id="{071D92D2-626A-3FA3-B83C-E1221F7D92CD}"/>
              </a:ext>
            </a:extLst>
          </p:cNvPr>
          <p:cNvSpPr>
            <a:spLocks noGrp="1"/>
          </p:cNvSpPr>
          <p:nvPr>
            <p:ph idx="1"/>
          </p:nvPr>
        </p:nvSpPr>
        <p:spPr>
          <a:xfrm>
            <a:off x="4567930" y="2415756"/>
            <a:ext cx="3733184" cy="3639289"/>
          </a:xfrm>
        </p:spPr>
        <p:txBody>
          <a:bodyPr anchor="ctr">
            <a:normAutofit/>
          </a:bodyPr>
          <a:lstStyle/>
          <a:p>
            <a:pPr eaLnBrk="1" hangingPunct="1"/>
            <a:r>
              <a:rPr lang="en-US" altLang="en-US" sz="1600">
                <a:solidFill>
                  <a:schemeClr val="tx2"/>
                </a:solidFill>
              </a:rPr>
              <a:t>As Herc’s career rose, he focused his energies on the complexities of deejaying. </a:t>
            </a:r>
          </a:p>
          <a:p>
            <a:pPr eaLnBrk="1" hangingPunct="1"/>
            <a:r>
              <a:rPr lang="en-US" altLang="en-US" sz="1600">
                <a:solidFill>
                  <a:schemeClr val="tx2"/>
                </a:solidFill>
              </a:rPr>
              <a:t>He asked his friends Coke La Rock and Clark Kent to handle the microphone duties, known as emceeing.</a:t>
            </a:r>
          </a:p>
          <a:p>
            <a:pPr eaLnBrk="1" hangingPunct="1"/>
            <a:r>
              <a:rPr lang="en-US" altLang="en-US" sz="1600">
                <a:solidFill>
                  <a:schemeClr val="tx2"/>
                </a:solidFill>
              </a:rPr>
              <a:t>Kool Herc and the Herculoids was rap music’s first emcee team.</a:t>
            </a:r>
          </a:p>
          <a:p>
            <a:pPr eaLnBrk="1" hangingPunct="1"/>
            <a:endParaRPr lang="en-US" altLang="en-US" sz="16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194" name="Title 1">
            <a:extLst>
              <a:ext uri="{FF2B5EF4-FFF2-40B4-BE49-F238E27FC236}">
                <a16:creationId xmlns:a16="http://schemas.microsoft.com/office/drawing/2014/main" id="{F7C80714-4458-AF64-3450-7E7569DDA7F5}"/>
              </a:ext>
            </a:extLst>
          </p:cNvPr>
          <p:cNvSpPr>
            <a:spLocks noGrp="1"/>
          </p:cNvSpPr>
          <p:nvPr>
            <p:ph type="title"/>
          </p:nvPr>
        </p:nvSpPr>
        <p:spPr>
          <a:xfrm>
            <a:off x="884419" y="1280679"/>
            <a:ext cx="7375161" cy="1325563"/>
          </a:xfrm>
        </p:spPr>
        <p:txBody>
          <a:bodyPr anchor="b">
            <a:normAutofit/>
          </a:bodyPr>
          <a:lstStyle/>
          <a:p>
            <a:pPr eaLnBrk="1" hangingPunct="1"/>
            <a:r>
              <a:rPr lang="en-US" altLang="en-US" sz="3100">
                <a:solidFill>
                  <a:schemeClr val="tx2"/>
                </a:solidFill>
              </a:rPr>
              <a:t>Others to name</a:t>
            </a:r>
          </a:p>
        </p:txBody>
      </p:sp>
      <p:grpSp>
        <p:nvGrpSpPr>
          <p:cNvPr id="8204" name="Group 820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8205" name="Freeform: Shape 820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Freeform: Shape 820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Freeform: Shape 820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Freeform: Shape 820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95" name="Content Placeholder 2">
            <a:extLst>
              <a:ext uri="{FF2B5EF4-FFF2-40B4-BE49-F238E27FC236}">
                <a16:creationId xmlns:a16="http://schemas.microsoft.com/office/drawing/2014/main" id="{90EF90A9-0652-DCF6-F0C6-AE566DD106CE}"/>
              </a:ext>
            </a:extLst>
          </p:cNvPr>
          <p:cNvSpPr>
            <a:spLocks noGrp="1"/>
          </p:cNvSpPr>
          <p:nvPr>
            <p:ph idx="1"/>
          </p:nvPr>
        </p:nvSpPr>
        <p:spPr>
          <a:xfrm>
            <a:off x="884419" y="2890979"/>
            <a:ext cx="7375161" cy="2693976"/>
          </a:xfrm>
        </p:spPr>
        <p:txBody>
          <a:bodyPr>
            <a:normAutofit/>
          </a:bodyPr>
          <a:lstStyle/>
          <a:p>
            <a:pPr eaLnBrk="1" hangingPunct="1"/>
            <a:r>
              <a:rPr lang="en-US" altLang="en-US" sz="1600">
                <a:solidFill>
                  <a:schemeClr val="tx2"/>
                </a:solidFill>
              </a:rPr>
              <a:t>Other MC teams arose after the Herculoids.</a:t>
            </a:r>
          </a:p>
          <a:p>
            <a:pPr eaLnBrk="1" hangingPunct="1"/>
            <a:r>
              <a:rPr lang="en-US" altLang="en-US" sz="1600">
                <a:solidFill>
                  <a:schemeClr val="tx2"/>
                </a:solidFill>
              </a:rPr>
              <a:t>Many of these teams were collaborations between former gang members.</a:t>
            </a:r>
          </a:p>
          <a:p>
            <a:pPr eaLnBrk="1" hangingPunct="1"/>
            <a:r>
              <a:rPr lang="en-US" altLang="en-US" sz="1600">
                <a:solidFill>
                  <a:schemeClr val="tx2"/>
                </a:solidFill>
              </a:rPr>
              <a:t>Solo rapping wasn’t introduced until much later.  </a:t>
            </a:r>
          </a:p>
          <a:p>
            <a:pPr eaLnBrk="1" hangingPunct="1"/>
            <a:r>
              <a:rPr lang="en-US" altLang="en-US" sz="1600">
                <a:solidFill>
                  <a:schemeClr val="tx2"/>
                </a:solidFill>
              </a:rPr>
              <a:t>Kool Herc coined the name “B-boy” (beat-boy) to describe the people who waited for the break section of the song to dance and “rap.”</a:t>
            </a:r>
          </a:p>
        </p:txBody>
      </p:sp>
      <p:grpSp>
        <p:nvGrpSpPr>
          <p:cNvPr id="8210" name="Group 820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8211" name="Freeform: Shape 821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itle 1">
            <a:extLst>
              <a:ext uri="{FF2B5EF4-FFF2-40B4-BE49-F238E27FC236}">
                <a16:creationId xmlns:a16="http://schemas.microsoft.com/office/drawing/2014/main" id="{C117FBFE-AC58-A55D-A9E7-02B20AAF8691}"/>
              </a:ext>
            </a:extLst>
          </p:cNvPr>
          <p:cNvSpPr>
            <a:spLocks noGrp="1"/>
          </p:cNvSpPr>
          <p:nvPr>
            <p:ph type="title"/>
          </p:nvPr>
        </p:nvSpPr>
        <p:spPr>
          <a:xfrm>
            <a:off x="480060" y="325369"/>
            <a:ext cx="3276451" cy="1956841"/>
          </a:xfrm>
        </p:spPr>
        <p:txBody>
          <a:bodyPr anchor="b">
            <a:normAutofit/>
          </a:bodyPr>
          <a:lstStyle/>
          <a:p>
            <a:pPr eaLnBrk="1" hangingPunct="1"/>
            <a:r>
              <a:rPr lang="en-US" altLang="en-US" sz="4700"/>
              <a:t>Rap catches on</a:t>
            </a:r>
          </a:p>
        </p:txBody>
      </p:sp>
      <p:sp>
        <p:nvSpPr>
          <p:cNvPr id="92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DC5C7C-88C3-622D-09AF-FFD2C426868B}"/>
              </a:ext>
            </a:extLst>
          </p:cNvPr>
          <p:cNvSpPr>
            <a:spLocks noGrp="1"/>
          </p:cNvSpPr>
          <p:nvPr>
            <p:ph idx="1"/>
          </p:nvPr>
        </p:nvSpPr>
        <p:spPr>
          <a:xfrm>
            <a:off x="480060" y="2872899"/>
            <a:ext cx="3182691" cy="3320668"/>
          </a:xfrm>
        </p:spPr>
        <p:txBody>
          <a:bodyPr rtlCol="0">
            <a:normAutofit/>
          </a:bodyPr>
          <a:lstStyle/>
          <a:p>
            <a:pPr eaLnBrk="1" fontAlgn="auto" hangingPunct="1">
              <a:spcAft>
                <a:spcPts val="0"/>
              </a:spcAft>
              <a:defRPr/>
            </a:pPr>
            <a:r>
              <a:rPr lang="en-US" sz="1800"/>
              <a:t>Rap was limitless:</a:t>
            </a:r>
          </a:p>
          <a:p>
            <a:pPr lvl="1" eaLnBrk="1" fontAlgn="auto" hangingPunct="1">
              <a:spcAft>
                <a:spcPts val="0"/>
              </a:spcAft>
              <a:defRPr/>
            </a:pPr>
            <a:r>
              <a:rPr lang="en-US" sz="1800"/>
              <a:t>Anyone could do it.</a:t>
            </a:r>
          </a:p>
          <a:p>
            <a:pPr lvl="1" eaLnBrk="1" fontAlgn="auto" hangingPunct="1">
              <a:spcAft>
                <a:spcPts val="0"/>
              </a:spcAft>
              <a:defRPr/>
            </a:pPr>
            <a:r>
              <a:rPr lang="en-US" sz="1800"/>
              <a:t>No money was needed.</a:t>
            </a:r>
          </a:p>
          <a:p>
            <a:pPr lvl="1" eaLnBrk="1" fontAlgn="auto" hangingPunct="1">
              <a:spcAft>
                <a:spcPts val="0"/>
              </a:spcAft>
              <a:defRPr/>
            </a:pPr>
            <a:r>
              <a:rPr lang="en-US" sz="1800"/>
              <a:t>Free expression.</a:t>
            </a:r>
          </a:p>
          <a:p>
            <a:pPr eaLnBrk="1" fontAlgn="auto" hangingPunct="1">
              <a:spcAft>
                <a:spcPts val="0"/>
              </a:spcAft>
              <a:defRPr/>
            </a:pPr>
            <a:r>
              <a:rPr lang="en-US" sz="1800"/>
              <a:t>Only rules:</a:t>
            </a:r>
          </a:p>
          <a:p>
            <a:pPr lvl="1" eaLnBrk="1" fontAlgn="auto" hangingPunct="1">
              <a:spcAft>
                <a:spcPts val="0"/>
              </a:spcAft>
              <a:defRPr/>
            </a:pPr>
            <a:r>
              <a:rPr lang="en-US" sz="1800"/>
              <a:t>Be original .</a:t>
            </a:r>
          </a:p>
          <a:p>
            <a:pPr lvl="1" eaLnBrk="1" fontAlgn="auto" hangingPunct="1">
              <a:spcAft>
                <a:spcPts val="0"/>
              </a:spcAft>
              <a:defRPr/>
            </a:pPr>
            <a:r>
              <a:rPr lang="en-US" sz="1800"/>
              <a:t>Rhyme on time of beat.</a:t>
            </a:r>
          </a:p>
          <a:p>
            <a:pPr eaLnBrk="1" fontAlgn="auto" hangingPunct="1">
              <a:spcAft>
                <a:spcPts val="0"/>
              </a:spcAft>
              <a:defRPr/>
            </a:pPr>
            <a:r>
              <a:rPr lang="en-US" sz="1800"/>
              <a:t>Greatest reward:</a:t>
            </a:r>
          </a:p>
          <a:p>
            <a:pPr lvl="1" eaLnBrk="1" fontAlgn="auto" hangingPunct="1">
              <a:spcAft>
                <a:spcPts val="0"/>
              </a:spcAft>
              <a:defRPr/>
            </a:pPr>
            <a:r>
              <a:rPr lang="en-US" sz="1800"/>
              <a:t>Being deemed as “Def”.</a:t>
            </a:r>
          </a:p>
          <a:p>
            <a:pPr lvl="1" eaLnBrk="1" fontAlgn="auto" hangingPunct="1">
              <a:spcAft>
                <a:spcPts val="0"/>
              </a:spcAft>
              <a:buFont typeface="Arial" panose="020B0604020202020204" pitchFamily="34" charset="0"/>
              <a:buNone/>
              <a:defRPr/>
            </a:pPr>
            <a:endParaRPr lang="en-US" sz="1800"/>
          </a:p>
        </p:txBody>
      </p:sp>
      <p:pic>
        <p:nvPicPr>
          <p:cNvPr id="2050" name="Picture 2">
            <a:extLst>
              <a:ext uri="{FF2B5EF4-FFF2-40B4-BE49-F238E27FC236}">
                <a16:creationId xmlns:a16="http://schemas.microsoft.com/office/drawing/2014/main" id="{9DB645A6-1582-FC9A-2B51-C716A03D385D}"/>
              </a:ext>
            </a:extLst>
          </p:cNvPr>
          <p:cNvPicPr>
            <a:picLocks noChangeAspect="1" noChangeArrowheads="1"/>
          </p:cNvPicPr>
          <p:nvPr/>
        </p:nvPicPr>
        <p:blipFill rotWithShape="1">
          <a:blip r:embed="rId2" cstate="print"/>
          <a:srcRect l="39819" r="-1"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Title 1">
            <a:extLst>
              <a:ext uri="{FF2B5EF4-FFF2-40B4-BE49-F238E27FC236}">
                <a16:creationId xmlns:a16="http://schemas.microsoft.com/office/drawing/2014/main" id="{17CC0035-6EFF-5D5B-E9BA-F3B824DF6778}"/>
              </a:ext>
            </a:extLst>
          </p:cNvPr>
          <p:cNvSpPr>
            <a:spLocks noGrp="1"/>
          </p:cNvSpPr>
          <p:nvPr>
            <p:ph type="title"/>
          </p:nvPr>
        </p:nvSpPr>
        <p:spPr>
          <a:xfrm>
            <a:off x="480060" y="325369"/>
            <a:ext cx="3276451" cy="1956841"/>
          </a:xfrm>
        </p:spPr>
        <p:txBody>
          <a:bodyPr anchor="b">
            <a:normAutofit/>
          </a:bodyPr>
          <a:lstStyle/>
          <a:p>
            <a:pPr eaLnBrk="1" hangingPunct="1"/>
            <a:r>
              <a:rPr lang="en-US" altLang="en-US" sz="4700"/>
              <a:t>Recording</a:t>
            </a:r>
          </a:p>
        </p:txBody>
      </p:sp>
      <p:sp>
        <p:nvSpPr>
          <p:cNvPr id="1229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5F951E-D8C5-523F-F9C4-24FF2CAC4E66}"/>
              </a:ext>
            </a:extLst>
          </p:cNvPr>
          <p:cNvSpPr>
            <a:spLocks noGrp="1"/>
          </p:cNvSpPr>
          <p:nvPr>
            <p:ph idx="1"/>
          </p:nvPr>
        </p:nvSpPr>
        <p:spPr>
          <a:xfrm>
            <a:off x="480060" y="2872899"/>
            <a:ext cx="3182691" cy="3320668"/>
          </a:xfrm>
        </p:spPr>
        <p:txBody>
          <a:bodyPr rtlCol="0">
            <a:normAutofit/>
          </a:bodyPr>
          <a:lstStyle/>
          <a:p>
            <a:pPr eaLnBrk="1" fontAlgn="auto" hangingPunct="1">
              <a:lnSpc>
                <a:spcPct val="90000"/>
              </a:lnSpc>
              <a:spcAft>
                <a:spcPts val="0"/>
              </a:spcAft>
              <a:defRPr/>
            </a:pPr>
            <a:r>
              <a:rPr lang="en-US" sz="1600"/>
              <a:t>“Rapper’s Delight” vs. “King Tim III (Personality Jock)”</a:t>
            </a:r>
          </a:p>
          <a:p>
            <a:pPr lvl="1" eaLnBrk="1" fontAlgn="auto" hangingPunct="1">
              <a:lnSpc>
                <a:spcPct val="90000"/>
              </a:lnSpc>
              <a:spcAft>
                <a:spcPts val="0"/>
              </a:spcAft>
              <a:defRPr/>
            </a:pPr>
            <a:r>
              <a:rPr lang="en-US" sz="1600"/>
              <a:t>Both are regarded as the first hip hop recording by different circles.</a:t>
            </a:r>
          </a:p>
          <a:p>
            <a:pPr eaLnBrk="1" fontAlgn="auto" hangingPunct="1">
              <a:lnSpc>
                <a:spcPct val="90000"/>
              </a:lnSpc>
              <a:spcAft>
                <a:spcPts val="0"/>
              </a:spcAft>
              <a:defRPr/>
            </a:pPr>
            <a:r>
              <a:rPr lang="en-US" sz="1600"/>
              <a:t>By the early 1980s, the major elements and techniques of hip hop were in place.</a:t>
            </a:r>
          </a:p>
          <a:p>
            <a:pPr eaLnBrk="1" fontAlgn="auto" hangingPunct="1">
              <a:lnSpc>
                <a:spcPct val="90000"/>
              </a:lnSpc>
              <a:spcAft>
                <a:spcPts val="0"/>
              </a:spcAft>
              <a:defRPr/>
            </a:pPr>
            <a:r>
              <a:rPr lang="en-US" sz="1600"/>
              <a:t>New York City was by far the birthplace of Hip Hop/Rap. </a:t>
            </a:r>
          </a:p>
          <a:p>
            <a:pPr eaLnBrk="1" fontAlgn="auto" hangingPunct="1">
              <a:lnSpc>
                <a:spcPct val="90000"/>
              </a:lnSpc>
              <a:spcAft>
                <a:spcPts val="0"/>
              </a:spcAft>
              <a:defRPr/>
            </a:pPr>
            <a:r>
              <a:rPr lang="en-US" sz="1600"/>
              <a:t>Philadelphia was next.</a:t>
            </a:r>
          </a:p>
        </p:txBody>
      </p:sp>
      <p:pic>
        <p:nvPicPr>
          <p:cNvPr id="12290" name="Picture 2" descr="http://www.stonesthrow.com/uploads/images/product/detail/the-hip-hop-remixes.jpg">
            <a:extLst>
              <a:ext uri="{FF2B5EF4-FFF2-40B4-BE49-F238E27FC236}">
                <a16:creationId xmlns:a16="http://schemas.microsoft.com/office/drawing/2014/main" id="{FB4FF394-4042-5D0E-F808-46F70D4FC882}"/>
              </a:ext>
            </a:extLst>
          </p:cNvPr>
          <p:cNvPicPr>
            <a:picLocks noChangeAspect="1" noChangeArrowheads="1"/>
          </p:cNvPicPr>
          <p:nvPr/>
        </p:nvPicPr>
        <p:blipFill rotWithShape="1">
          <a:blip r:embed="rId2" cstate="print"/>
          <a:srcRect l="12613" r="12160"/>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6D227C11-3361-01CA-3A29-EC32656EC2AB}"/>
              </a:ext>
            </a:extLst>
          </p:cNvPr>
          <p:cNvSpPr>
            <a:spLocks noGrp="1"/>
          </p:cNvSpPr>
          <p:nvPr>
            <p:ph type="title"/>
          </p:nvPr>
        </p:nvSpPr>
        <p:spPr>
          <a:xfrm>
            <a:off x="479161" y="639193"/>
            <a:ext cx="2678858" cy="3573516"/>
          </a:xfrm>
        </p:spPr>
        <p:txBody>
          <a:bodyPr vert="horz" lIns="91440" tIns="45720" rIns="91440" bIns="45720" rtlCol="0" anchor="b">
            <a:normAutofit/>
          </a:bodyPr>
          <a:lstStyle/>
          <a:p>
            <a:pPr algn="l" eaLnBrk="1" hangingPunct="1">
              <a:lnSpc>
                <a:spcPct val="90000"/>
              </a:lnSpc>
            </a:pPr>
            <a:r>
              <a:rPr lang="en-US" altLang="en-US" sz="4800" kern="1200">
                <a:solidFill>
                  <a:schemeClr val="tx1"/>
                </a:solidFill>
                <a:latin typeface="+mj-lt"/>
                <a:ea typeface="+mj-ea"/>
                <a:cs typeface="+mj-cs"/>
              </a:rPr>
              <a:t>Sugar Hill Gang – Rapper’s Delight</a:t>
            </a:r>
          </a:p>
        </p:txBody>
      </p:sp>
      <p:sp>
        <p:nvSpPr>
          <p:cNvPr id="112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ugar Hill Gang - Rappers Delight.avi.mp4">
            <a:hlinkClick r:id="" action="ppaction://media"/>
            <a:extLst>
              <a:ext uri="{FF2B5EF4-FFF2-40B4-BE49-F238E27FC236}">
                <a16:creationId xmlns:a16="http://schemas.microsoft.com/office/drawing/2014/main" id="{DB4E0E6F-6B6C-A9F8-C688-29C6CA521F9F}"/>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bwMode="auto">
          <a:xfrm>
            <a:off x="3490722" y="1386173"/>
            <a:ext cx="5410962" cy="4058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F0963F8A4A54B8B7703DA2B79389B" ma:contentTypeVersion="5" ma:contentTypeDescription="Create a new document." ma:contentTypeScope="" ma:versionID="37293c1203ca259c86828fc67754d8c2">
  <xsd:schema xmlns:xsd="http://www.w3.org/2001/XMLSchema" xmlns:xs="http://www.w3.org/2001/XMLSchema" xmlns:p="http://schemas.microsoft.com/office/2006/metadata/properties" xmlns:ns3="d8a67588-4a5e-4c93-97ab-5954b91c8036" xmlns:ns4="454e436d-9711-4dcf-bc44-ef68aca0d6e0" targetNamespace="http://schemas.microsoft.com/office/2006/metadata/properties" ma:root="true" ma:fieldsID="5d1bf157b161bfe1ffa8377622681ea3" ns3:_="" ns4:_="">
    <xsd:import namespace="d8a67588-4a5e-4c93-97ab-5954b91c8036"/>
    <xsd:import namespace="454e436d-9711-4dcf-bc44-ef68aca0d6e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67588-4a5e-4c93-97ab-5954b91c80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4e436d-9711-4dcf-bc44-ef68aca0d6e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0185B5-C39D-436E-A9D7-09D9327433D9}">
  <ds:schemaRefs>
    <ds:schemaRef ds:uri="http://purl.org/dc/elements/1.1/"/>
    <ds:schemaRef ds:uri="d8a67588-4a5e-4c93-97ab-5954b91c8036"/>
    <ds:schemaRef ds:uri="http://schemas.microsoft.com/office/infopath/2007/PartnerControls"/>
    <ds:schemaRef ds:uri="http://purl.org/dc/terms/"/>
    <ds:schemaRef ds:uri="http://schemas.openxmlformats.org/package/2006/metadata/core-properties"/>
    <ds:schemaRef ds:uri="454e436d-9711-4dcf-bc44-ef68aca0d6e0"/>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4168A97-F9DE-4824-8014-AC10A8B92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67588-4a5e-4c93-97ab-5954b91c8036"/>
    <ds:schemaRef ds:uri="454e436d-9711-4dcf-bc44-ef68aca0d6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6AEE88-B31A-40D2-B644-9B6D93DD2C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14376</TotalTime>
  <Words>1214</Words>
  <Application>Microsoft Office PowerPoint</Application>
  <PresentationFormat>On-screen Show (4:3)</PresentationFormat>
  <Paragraphs>95</Paragraphs>
  <Slides>22</Slides>
  <Notes>0</Notes>
  <HiddenSlides>0</HiddenSlides>
  <MMClips>3</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HISTORY OF HIP HOP</vt:lpstr>
      <vt:lpstr>1520 Sedgwick Avenue</vt:lpstr>
      <vt:lpstr>The Beginnings…</vt:lpstr>
      <vt:lpstr>PowerPoint Presentation</vt:lpstr>
      <vt:lpstr>Others to name</vt:lpstr>
      <vt:lpstr>Rap catches on</vt:lpstr>
      <vt:lpstr>Recording</vt:lpstr>
      <vt:lpstr>Sugar Hill Gang – Rapper’s Delight</vt:lpstr>
      <vt:lpstr>The 1980s</vt:lpstr>
      <vt:lpstr>WORLD WIDE</vt:lpstr>
      <vt:lpstr>The New School of Hip Hop</vt:lpstr>
      <vt:lpstr>The Golden Age</vt:lpstr>
      <vt:lpstr>Gangsta Rap &amp; West Coast Hip Hop</vt:lpstr>
      <vt:lpstr>How hip influenced my life</vt:lpstr>
      <vt:lpstr>Controversy</vt:lpstr>
      <vt:lpstr>PowerPoint Presentation</vt:lpstr>
      <vt:lpstr>1990s</vt:lpstr>
      <vt:lpstr>East Coast-West Coast</vt:lpstr>
      <vt:lpstr>2000s</vt:lpstr>
      <vt:lpstr>2012-2022</vt:lpstr>
      <vt:lpstr>The “Firsts”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HIP HOP</dc:title>
  <dc:creator>colekm</dc:creator>
  <cp:lastModifiedBy>N Tobias</cp:lastModifiedBy>
  <cp:revision>55</cp:revision>
  <dcterms:created xsi:type="dcterms:W3CDTF">2011-01-27T20:27:47Z</dcterms:created>
  <dcterms:modified xsi:type="dcterms:W3CDTF">2022-10-20T09:51:04Z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0x010100E1EF0963F8A4A54B8B7703DA2B79389B</vt:lpwstr>
  </property>
</Properties>
</file>