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t Rason" userId="7040d55bb8d7d6f7" providerId="LiveId" clId="{F4469524-5751-4766-BA33-7C7E5C9A3C5E}"/>
    <pc:docChg chg="undo custSel addSld modSld">
      <pc:chgData name="Vincent Rason" userId="7040d55bb8d7d6f7" providerId="LiveId" clId="{F4469524-5751-4766-BA33-7C7E5C9A3C5E}" dt="2018-11-14T23:10:06.135" v="4335" actId="207"/>
      <pc:docMkLst>
        <pc:docMk/>
      </pc:docMkLst>
      <pc:sldChg chg="addSp modSp">
        <pc:chgData name="Vincent Rason" userId="7040d55bb8d7d6f7" providerId="LiveId" clId="{F4469524-5751-4766-BA33-7C7E5C9A3C5E}" dt="2018-11-14T22:38:35.675" v="3442" actId="1076"/>
        <pc:sldMkLst>
          <pc:docMk/>
          <pc:sldMk cId="1338633703" sldId="259"/>
        </pc:sldMkLst>
        <pc:spChg chg="mod">
          <ac:chgData name="Vincent Rason" userId="7040d55bb8d7d6f7" providerId="LiveId" clId="{F4469524-5751-4766-BA33-7C7E5C9A3C5E}" dt="2018-11-14T22:38:01.860" v="3438" actId="14100"/>
          <ac:spMkLst>
            <pc:docMk/>
            <pc:sldMk cId="1338633703" sldId="259"/>
            <ac:spMk id="3" creationId="{FBE912D6-8191-4EBC-9391-AC9E76611A0B}"/>
          </ac:spMkLst>
        </pc:spChg>
        <pc:spChg chg="add mod">
          <ac:chgData name="Vincent Rason" userId="7040d55bb8d7d6f7" providerId="LiveId" clId="{F4469524-5751-4766-BA33-7C7E5C9A3C5E}" dt="2018-11-14T22:38:35.675" v="3442" actId="1076"/>
          <ac:spMkLst>
            <pc:docMk/>
            <pc:sldMk cId="1338633703" sldId="259"/>
            <ac:spMk id="5" creationId="{F8C85DF8-0D65-4485-ADD7-394FF2C57445}"/>
          </ac:spMkLst>
        </pc:spChg>
      </pc:sldChg>
      <pc:sldChg chg="addSp delSp modSp add">
        <pc:chgData name="Vincent Rason" userId="7040d55bb8d7d6f7" providerId="LiveId" clId="{F4469524-5751-4766-BA33-7C7E5C9A3C5E}" dt="2018-11-13T22:13:37.557" v="199" actId="20577"/>
        <pc:sldMkLst>
          <pc:docMk/>
          <pc:sldMk cId="400644288" sldId="261"/>
        </pc:sldMkLst>
        <pc:spChg chg="del mod">
          <ac:chgData name="Vincent Rason" userId="7040d55bb8d7d6f7" providerId="LiveId" clId="{F4469524-5751-4766-BA33-7C7E5C9A3C5E}" dt="2018-11-13T22:13:05.996" v="13"/>
          <ac:spMkLst>
            <pc:docMk/>
            <pc:sldMk cId="400644288" sldId="261"/>
            <ac:spMk id="2" creationId="{68106428-4447-4CEC-BAC8-6BC6B67E9545}"/>
          </ac:spMkLst>
        </pc:spChg>
        <pc:spChg chg="del">
          <ac:chgData name="Vincent Rason" userId="7040d55bb8d7d6f7" providerId="LiveId" clId="{F4469524-5751-4766-BA33-7C7E5C9A3C5E}" dt="2018-11-13T22:12:39.737" v="1"/>
          <ac:spMkLst>
            <pc:docMk/>
            <pc:sldMk cId="400644288" sldId="261"/>
            <ac:spMk id="3" creationId="{A1AECBA6-E139-4640-B8B3-2E3425278D57}"/>
          </ac:spMkLst>
        </pc:spChg>
        <pc:spChg chg="add mod">
          <ac:chgData name="Vincent Rason" userId="7040d55bb8d7d6f7" providerId="LiveId" clId="{F4469524-5751-4766-BA33-7C7E5C9A3C5E}" dt="2018-11-13T22:13:37.557" v="199" actId="20577"/>
          <ac:spMkLst>
            <pc:docMk/>
            <pc:sldMk cId="400644288" sldId="261"/>
            <ac:spMk id="5" creationId="{38E32412-2722-4B40-972A-0D89F1741C22}"/>
          </ac:spMkLst>
        </pc:spChg>
        <pc:picChg chg="add mod">
          <ac:chgData name="Vincent Rason" userId="7040d55bb8d7d6f7" providerId="LiveId" clId="{F4469524-5751-4766-BA33-7C7E5C9A3C5E}" dt="2018-11-13T22:12:47.350" v="4" actId="14100"/>
          <ac:picMkLst>
            <pc:docMk/>
            <pc:sldMk cId="400644288" sldId="261"/>
            <ac:picMk id="4" creationId="{0353F8EC-F81A-435B-836E-66D7447B67D5}"/>
          </ac:picMkLst>
        </pc:picChg>
      </pc:sldChg>
      <pc:sldChg chg="addSp delSp modSp add">
        <pc:chgData name="Vincent Rason" userId="7040d55bb8d7d6f7" providerId="LiveId" clId="{F4469524-5751-4766-BA33-7C7E5C9A3C5E}" dt="2018-11-14T23:05:03.279" v="4164" actId="14100"/>
        <pc:sldMkLst>
          <pc:docMk/>
          <pc:sldMk cId="3684256859" sldId="262"/>
        </pc:sldMkLst>
        <pc:spChg chg="del">
          <ac:chgData name="Vincent Rason" userId="7040d55bb8d7d6f7" providerId="LiveId" clId="{F4469524-5751-4766-BA33-7C7E5C9A3C5E}" dt="2018-11-13T22:15:42.473" v="204"/>
          <ac:spMkLst>
            <pc:docMk/>
            <pc:sldMk cId="3684256859" sldId="262"/>
            <ac:spMk id="2" creationId="{A320995E-E639-46F2-86A3-9B4686BC1F85}"/>
          </ac:spMkLst>
        </pc:spChg>
        <pc:spChg chg="del">
          <ac:chgData name="Vincent Rason" userId="7040d55bb8d7d6f7" providerId="LiveId" clId="{F4469524-5751-4766-BA33-7C7E5C9A3C5E}" dt="2018-11-13T22:14:45.425" v="201"/>
          <ac:spMkLst>
            <pc:docMk/>
            <pc:sldMk cId="3684256859" sldId="262"/>
            <ac:spMk id="3" creationId="{242EB2F9-53A5-43E9-99B7-1F69A0C52ECD}"/>
          </ac:spMkLst>
        </pc:spChg>
        <pc:spChg chg="add mod">
          <ac:chgData name="Vincent Rason" userId="7040d55bb8d7d6f7" providerId="LiveId" clId="{F4469524-5751-4766-BA33-7C7E5C9A3C5E}" dt="2018-11-14T23:00:38.536" v="4023" actId="14100"/>
          <ac:spMkLst>
            <pc:docMk/>
            <pc:sldMk cId="3684256859" sldId="262"/>
            <ac:spMk id="5" creationId="{9BBFE895-EC84-49CD-AB99-FDBF7950BF0E}"/>
          </ac:spMkLst>
        </pc:spChg>
        <pc:spChg chg="add mod">
          <ac:chgData name="Vincent Rason" userId="7040d55bb8d7d6f7" providerId="LiveId" clId="{F4469524-5751-4766-BA33-7C7E5C9A3C5E}" dt="2018-11-14T23:05:03.279" v="4164" actId="14100"/>
          <ac:spMkLst>
            <pc:docMk/>
            <pc:sldMk cId="3684256859" sldId="262"/>
            <ac:spMk id="6" creationId="{C9229AFE-FDDF-4335-B5E0-D7C8250F01BF}"/>
          </ac:spMkLst>
        </pc:spChg>
        <pc:picChg chg="add mod">
          <ac:chgData name="Vincent Rason" userId="7040d55bb8d7d6f7" providerId="LiveId" clId="{F4469524-5751-4766-BA33-7C7E5C9A3C5E}" dt="2018-11-14T23:01:01.707" v="4025" actId="1076"/>
          <ac:picMkLst>
            <pc:docMk/>
            <pc:sldMk cId="3684256859" sldId="262"/>
            <ac:picMk id="4" creationId="{11D7205C-EA33-4491-9F5D-6493A3F99FC2}"/>
          </ac:picMkLst>
        </pc:picChg>
      </pc:sldChg>
      <pc:sldChg chg="addSp delSp modSp add modAnim">
        <pc:chgData name="Vincent Rason" userId="7040d55bb8d7d6f7" providerId="LiveId" clId="{F4469524-5751-4766-BA33-7C7E5C9A3C5E}" dt="2018-11-13T22:37:39.263" v="1351"/>
        <pc:sldMkLst>
          <pc:docMk/>
          <pc:sldMk cId="2612450267" sldId="263"/>
        </pc:sldMkLst>
        <pc:spChg chg="del">
          <ac:chgData name="Vincent Rason" userId="7040d55bb8d7d6f7" providerId="LiveId" clId="{F4469524-5751-4766-BA33-7C7E5C9A3C5E}" dt="2018-11-13T22:24:48.769" v="847"/>
          <ac:spMkLst>
            <pc:docMk/>
            <pc:sldMk cId="2612450267" sldId="263"/>
            <ac:spMk id="2" creationId="{85B886C6-291E-4AEB-A898-8EAF12656BF5}"/>
          </ac:spMkLst>
        </pc:spChg>
        <pc:spChg chg="mod">
          <ac:chgData name="Vincent Rason" userId="7040d55bb8d7d6f7" providerId="LiveId" clId="{F4469524-5751-4766-BA33-7C7E5C9A3C5E}" dt="2018-11-13T22:24:42.048" v="846" actId="255"/>
          <ac:spMkLst>
            <pc:docMk/>
            <pc:sldMk cId="2612450267" sldId="263"/>
            <ac:spMk id="3" creationId="{7E388B6A-6C14-4BE7-A476-BF5D34609DEC}"/>
          </ac:spMkLst>
        </pc:spChg>
        <pc:spChg chg="add mod">
          <ac:chgData name="Vincent Rason" userId="7040d55bb8d7d6f7" providerId="LiveId" clId="{F4469524-5751-4766-BA33-7C7E5C9A3C5E}" dt="2018-11-13T22:25:21.663" v="1037" actId="20577"/>
          <ac:spMkLst>
            <pc:docMk/>
            <pc:sldMk cId="2612450267" sldId="263"/>
            <ac:spMk id="4" creationId="{26936510-24BF-436E-8F10-7A60EE4FA107}"/>
          </ac:spMkLst>
        </pc:spChg>
        <pc:spChg chg="add mod">
          <ac:chgData name="Vincent Rason" userId="7040d55bb8d7d6f7" providerId="LiveId" clId="{F4469524-5751-4766-BA33-7C7E5C9A3C5E}" dt="2018-11-13T22:36:26.165" v="1218" actId="1076"/>
          <ac:spMkLst>
            <pc:docMk/>
            <pc:sldMk cId="2612450267" sldId="263"/>
            <ac:spMk id="5" creationId="{F58C7784-B2C0-4DE2-BA8B-9B8F0C96D20A}"/>
          </ac:spMkLst>
        </pc:spChg>
        <pc:spChg chg="add del">
          <ac:chgData name="Vincent Rason" userId="7040d55bb8d7d6f7" providerId="LiveId" clId="{F4469524-5751-4766-BA33-7C7E5C9A3C5E}" dt="2018-11-13T22:36:31.647" v="1220"/>
          <ac:spMkLst>
            <pc:docMk/>
            <pc:sldMk cId="2612450267" sldId="263"/>
            <ac:spMk id="6" creationId="{B7089ED4-1D83-4A4A-BE77-8931BA97CAE0}"/>
          </ac:spMkLst>
        </pc:spChg>
        <pc:spChg chg="add mod">
          <ac:chgData name="Vincent Rason" userId="7040d55bb8d7d6f7" providerId="LiveId" clId="{F4469524-5751-4766-BA33-7C7E5C9A3C5E}" dt="2018-11-13T22:36:53.101" v="1242" actId="5793"/>
          <ac:spMkLst>
            <pc:docMk/>
            <pc:sldMk cId="2612450267" sldId="263"/>
            <ac:spMk id="7" creationId="{1A61306A-32F3-4E92-83F2-E25B11E29CA1}"/>
          </ac:spMkLst>
        </pc:spChg>
        <pc:spChg chg="add mod">
          <ac:chgData name="Vincent Rason" userId="7040d55bb8d7d6f7" providerId="LiveId" clId="{F4469524-5751-4766-BA33-7C7E5C9A3C5E}" dt="2018-11-13T22:37:26.084" v="1349" actId="20577"/>
          <ac:spMkLst>
            <pc:docMk/>
            <pc:sldMk cId="2612450267" sldId="263"/>
            <ac:spMk id="8" creationId="{26173C2C-293F-4576-8A28-919D05CDC6CE}"/>
          </ac:spMkLst>
        </pc:spChg>
      </pc:sldChg>
      <pc:sldChg chg="addSp delSp modSp add">
        <pc:chgData name="Vincent Rason" userId="7040d55bb8d7d6f7" providerId="LiveId" clId="{F4469524-5751-4766-BA33-7C7E5C9A3C5E}" dt="2018-11-13T22:35:50.878" v="1203" actId="20577"/>
        <pc:sldMkLst>
          <pc:docMk/>
          <pc:sldMk cId="598747167" sldId="264"/>
        </pc:sldMkLst>
        <pc:spChg chg="del">
          <ac:chgData name="Vincent Rason" userId="7040d55bb8d7d6f7" providerId="LiveId" clId="{F4469524-5751-4766-BA33-7C7E5C9A3C5E}" dt="2018-11-13T22:35:11.739" v="1057"/>
          <ac:spMkLst>
            <pc:docMk/>
            <pc:sldMk cId="598747167" sldId="264"/>
            <ac:spMk id="2" creationId="{7EFDA545-9A7B-4C3F-8966-2799542DA283}"/>
          </ac:spMkLst>
        </pc:spChg>
        <pc:spChg chg="del">
          <ac:chgData name="Vincent Rason" userId="7040d55bb8d7d6f7" providerId="LiveId" clId="{F4469524-5751-4766-BA33-7C7E5C9A3C5E}" dt="2018-11-13T22:32:50.063" v="1039"/>
          <ac:spMkLst>
            <pc:docMk/>
            <pc:sldMk cId="598747167" sldId="264"/>
            <ac:spMk id="3" creationId="{071F9A6F-5158-47DF-AAE1-C0252C48860A}"/>
          </ac:spMkLst>
        </pc:spChg>
        <pc:spChg chg="add mod">
          <ac:chgData name="Vincent Rason" userId="7040d55bb8d7d6f7" providerId="LiveId" clId="{F4469524-5751-4766-BA33-7C7E5C9A3C5E}" dt="2018-11-13T22:35:50.878" v="1203" actId="20577"/>
          <ac:spMkLst>
            <pc:docMk/>
            <pc:sldMk cId="598747167" sldId="264"/>
            <ac:spMk id="7" creationId="{1B077A91-F40D-493C-AD5A-2D340C96C967}"/>
          </ac:spMkLst>
        </pc:spChg>
        <pc:picChg chg="add mod">
          <ac:chgData name="Vincent Rason" userId="7040d55bb8d7d6f7" providerId="LiveId" clId="{F4469524-5751-4766-BA33-7C7E5C9A3C5E}" dt="2018-11-13T22:34:38.925" v="1051" actId="14100"/>
          <ac:picMkLst>
            <pc:docMk/>
            <pc:sldMk cId="598747167" sldId="264"/>
            <ac:picMk id="4" creationId="{9DEAFED6-6693-4F6B-A0FD-F3041583FA51}"/>
          </ac:picMkLst>
        </pc:picChg>
        <pc:picChg chg="add mod">
          <ac:chgData name="Vincent Rason" userId="7040d55bb8d7d6f7" providerId="LiveId" clId="{F4469524-5751-4766-BA33-7C7E5C9A3C5E}" dt="2018-11-13T22:34:46.077" v="1053" actId="14100"/>
          <ac:picMkLst>
            <pc:docMk/>
            <pc:sldMk cId="598747167" sldId="264"/>
            <ac:picMk id="5" creationId="{70488B88-4BF1-4FA0-A05D-6939BA5C584C}"/>
          </ac:picMkLst>
        </pc:picChg>
        <pc:picChg chg="add mod">
          <ac:chgData name="Vincent Rason" userId="7040d55bb8d7d6f7" providerId="LiveId" clId="{F4469524-5751-4766-BA33-7C7E5C9A3C5E}" dt="2018-11-13T22:35:24.085" v="1062" actId="14100"/>
          <ac:picMkLst>
            <pc:docMk/>
            <pc:sldMk cId="598747167" sldId="264"/>
            <ac:picMk id="6" creationId="{180F43D5-8435-4A0A-B6A5-46B775654297}"/>
          </ac:picMkLst>
        </pc:picChg>
      </pc:sldChg>
      <pc:sldChg chg="addSp delSp modSp add">
        <pc:chgData name="Vincent Rason" userId="7040d55bb8d7d6f7" providerId="LiveId" clId="{F4469524-5751-4766-BA33-7C7E5C9A3C5E}" dt="2018-11-13T22:39:58.939" v="1555" actId="20577"/>
        <pc:sldMkLst>
          <pc:docMk/>
          <pc:sldMk cId="365713974" sldId="265"/>
        </pc:sldMkLst>
        <pc:spChg chg="del mod">
          <ac:chgData name="Vincent Rason" userId="7040d55bb8d7d6f7" providerId="LiveId" clId="{F4469524-5751-4766-BA33-7C7E5C9A3C5E}" dt="2018-11-13T22:39:17.060" v="1358"/>
          <ac:spMkLst>
            <pc:docMk/>
            <pc:sldMk cId="365713974" sldId="265"/>
            <ac:spMk id="2" creationId="{A9D715FC-5F97-4E1A-B109-369EB51D0E06}"/>
          </ac:spMkLst>
        </pc:spChg>
        <pc:spChg chg="del">
          <ac:chgData name="Vincent Rason" userId="7040d55bb8d7d6f7" providerId="LiveId" clId="{F4469524-5751-4766-BA33-7C7E5C9A3C5E}" dt="2018-11-13T22:38:49.334" v="1353"/>
          <ac:spMkLst>
            <pc:docMk/>
            <pc:sldMk cId="365713974" sldId="265"/>
            <ac:spMk id="3" creationId="{380BEFD0-CEE5-4D7F-B892-33D8851D34F4}"/>
          </ac:spMkLst>
        </pc:spChg>
        <pc:spChg chg="add mod">
          <ac:chgData name="Vincent Rason" userId="7040d55bb8d7d6f7" providerId="LiveId" clId="{F4469524-5751-4766-BA33-7C7E5C9A3C5E}" dt="2018-11-13T22:39:58.939" v="1555" actId="20577"/>
          <ac:spMkLst>
            <pc:docMk/>
            <pc:sldMk cId="365713974" sldId="265"/>
            <ac:spMk id="5" creationId="{31606E6B-020D-4CDD-BBC6-E9E47BF4B70E}"/>
          </ac:spMkLst>
        </pc:spChg>
        <pc:picChg chg="add mod">
          <ac:chgData name="Vincent Rason" userId="7040d55bb8d7d6f7" providerId="LiveId" clId="{F4469524-5751-4766-BA33-7C7E5C9A3C5E}" dt="2018-11-13T22:38:56.461" v="1356" actId="14100"/>
          <ac:picMkLst>
            <pc:docMk/>
            <pc:sldMk cId="365713974" sldId="265"/>
            <ac:picMk id="4" creationId="{27207622-F736-48E3-BC96-8BCAB1027D86}"/>
          </ac:picMkLst>
        </pc:picChg>
      </pc:sldChg>
      <pc:sldChg chg="addSp delSp modSp add">
        <pc:chgData name="Vincent Rason" userId="7040d55bb8d7d6f7" providerId="LiveId" clId="{F4469524-5751-4766-BA33-7C7E5C9A3C5E}" dt="2018-11-13T22:43:22.425" v="1873" actId="255"/>
        <pc:sldMkLst>
          <pc:docMk/>
          <pc:sldMk cId="1383342107" sldId="266"/>
        </pc:sldMkLst>
        <pc:spChg chg="del">
          <ac:chgData name="Vincent Rason" userId="7040d55bb8d7d6f7" providerId="LiveId" clId="{F4469524-5751-4766-BA33-7C7E5C9A3C5E}" dt="2018-11-13T22:40:44.050" v="1557"/>
          <ac:spMkLst>
            <pc:docMk/>
            <pc:sldMk cId="1383342107" sldId="266"/>
            <ac:spMk id="2" creationId="{EE4518D8-FDA1-41B0-92FA-8619AA753E11}"/>
          </ac:spMkLst>
        </pc:spChg>
        <pc:spChg chg="mod">
          <ac:chgData name="Vincent Rason" userId="7040d55bb8d7d6f7" providerId="LiveId" clId="{F4469524-5751-4766-BA33-7C7E5C9A3C5E}" dt="2018-11-13T22:43:22.425" v="1873" actId="255"/>
          <ac:spMkLst>
            <pc:docMk/>
            <pc:sldMk cId="1383342107" sldId="266"/>
            <ac:spMk id="3" creationId="{80BC0A65-5103-42DA-9218-B0ABA2E0AEA4}"/>
          </ac:spMkLst>
        </pc:spChg>
        <pc:spChg chg="add mod">
          <ac:chgData name="Vincent Rason" userId="7040d55bb8d7d6f7" providerId="LiveId" clId="{F4469524-5751-4766-BA33-7C7E5C9A3C5E}" dt="2018-11-13T22:41:32.766" v="1668" actId="20577"/>
          <ac:spMkLst>
            <pc:docMk/>
            <pc:sldMk cId="1383342107" sldId="266"/>
            <ac:spMk id="4" creationId="{B8D33F10-74AE-4E7D-B59B-AA46987ACD3E}"/>
          </ac:spMkLst>
        </pc:spChg>
        <pc:spChg chg="add mod">
          <ac:chgData name="Vincent Rason" userId="7040d55bb8d7d6f7" providerId="LiveId" clId="{F4469524-5751-4766-BA33-7C7E5C9A3C5E}" dt="2018-11-13T22:42:09.757" v="1679" actId="1076"/>
          <ac:spMkLst>
            <pc:docMk/>
            <pc:sldMk cId="1383342107" sldId="266"/>
            <ac:spMk id="5" creationId="{715E3114-AB3A-4B19-9D66-F10CB87A59AE}"/>
          </ac:spMkLst>
        </pc:spChg>
      </pc:sldChg>
      <pc:sldChg chg="addSp modSp">
        <pc:chgData name="Vincent Rason" userId="7040d55bb8d7d6f7" providerId="LiveId" clId="{F4469524-5751-4766-BA33-7C7E5C9A3C5E}" dt="2018-11-14T23:10:06.135" v="4335" actId="207"/>
        <pc:sldMkLst>
          <pc:docMk/>
          <pc:sldMk cId="0" sldId="267"/>
        </pc:sldMkLst>
        <pc:spChg chg="mod">
          <ac:chgData name="Vincent Rason" userId="7040d55bb8d7d6f7" providerId="LiveId" clId="{F4469524-5751-4766-BA33-7C7E5C9A3C5E}" dt="2018-11-14T23:10:06.135" v="4335" actId="207"/>
          <ac:spMkLst>
            <pc:docMk/>
            <pc:sldMk cId="0" sldId="267"/>
            <ac:spMk id="8" creationId="{2D498DDE-95E1-4F6A-B7AF-318A5F2B9FBA}"/>
          </ac:spMkLst>
        </pc:spChg>
        <pc:spChg chg="add mod">
          <ac:chgData name="Vincent Rason" userId="7040d55bb8d7d6f7" providerId="LiveId" clId="{F4469524-5751-4766-BA33-7C7E5C9A3C5E}" dt="2018-11-14T23:09:52.138" v="4333" actId="20577"/>
          <ac:spMkLst>
            <pc:docMk/>
            <pc:sldMk cId="0" sldId="267"/>
            <ac:spMk id="10" creationId="{A79BDE93-AD04-4894-897F-BF141D46BEE5}"/>
          </ac:spMkLst>
        </pc:spChg>
      </pc:sldChg>
      <pc:sldChg chg="addSp delSp modSp add modAnim">
        <pc:chgData name="Vincent Rason" userId="7040d55bb8d7d6f7" providerId="LiveId" clId="{F4469524-5751-4766-BA33-7C7E5C9A3C5E}" dt="2018-11-14T15:09:27.390" v="2726" actId="20577"/>
        <pc:sldMkLst>
          <pc:docMk/>
          <pc:sldMk cId="1643961023" sldId="271"/>
        </pc:sldMkLst>
        <pc:spChg chg="del">
          <ac:chgData name="Vincent Rason" userId="7040d55bb8d7d6f7" providerId="LiveId" clId="{F4469524-5751-4766-BA33-7C7E5C9A3C5E}" dt="2018-11-14T14:55:18.455" v="1875"/>
          <ac:spMkLst>
            <pc:docMk/>
            <pc:sldMk cId="1643961023" sldId="271"/>
            <ac:spMk id="2" creationId="{B0159170-9140-4AAE-B726-8A85E720747E}"/>
          </ac:spMkLst>
        </pc:spChg>
        <pc:spChg chg="mod">
          <ac:chgData name="Vincent Rason" userId="7040d55bb8d7d6f7" providerId="LiveId" clId="{F4469524-5751-4766-BA33-7C7E5C9A3C5E}" dt="2018-11-14T15:00:08.995" v="2280" actId="20577"/>
          <ac:spMkLst>
            <pc:docMk/>
            <pc:sldMk cId="1643961023" sldId="271"/>
            <ac:spMk id="3" creationId="{D0133380-2813-44F7-9CD4-E3DA56FB3CB4}"/>
          </ac:spMkLst>
        </pc:spChg>
        <pc:spChg chg="add mod">
          <ac:chgData name="Vincent Rason" userId="7040d55bb8d7d6f7" providerId="LiveId" clId="{F4469524-5751-4766-BA33-7C7E5C9A3C5E}" dt="2018-11-14T15:01:25.534" v="2365" actId="20577"/>
          <ac:spMkLst>
            <pc:docMk/>
            <pc:sldMk cId="1643961023" sldId="271"/>
            <ac:spMk id="4" creationId="{3AFF19C4-6760-4BB6-ACD8-1C5626D5F7CC}"/>
          </ac:spMkLst>
        </pc:spChg>
        <pc:spChg chg="add del mod">
          <ac:chgData name="Vincent Rason" userId="7040d55bb8d7d6f7" providerId="LiveId" clId="{F4469524-5751-4766-BA33-7C7E5C9A3C5E}" dt="2018-11-14T15:00:32.056" v="2352"/>
          <ac:spMkLst>
            <pc:docMk/>
            <pc:sldMk cId="1643961023" sldId="271"/>
            <ac:spMk id="5" creationId="{188B936E-97E4-4357-BCBB-4A7B08A8F9C2}"/>
          </ac:spMkLst>
        </pc:spChg>
        <pc:spChg chg="add mod">
          <ac:chgData name="Vincent Rason" userId="7040d55bb8d7d6f7" providerId="LiveId" clId="{F4469524-5751-4766-BA33-7C7E5C9A3C5E}" dt="2018-11-14T15:01:58.440" v="2415" actId="14100"/>
          <ac:spMkLst>
            <pc:docMk/>
            <pc:sldMk cId="1643961023" sldId="271"/>
            <ac:spMk id="6" creationId="{2502640A-4C4D-49BA-973F-A27E59E0CE79}"/>
          </ac:spMkLst>
        </pc:spChg>
        <pc:spChg chg="add mod">
          <ac:chgData name="Vincent Rason" userId="7040d55bb8d7d6f7" providerId="LiveId" clId="{F4469524-5751-4766-BA33-7C7E5C9A3C5E}" dt="2018-11-14T15:02:13.524" v="2426" actId="14100"/>
          <ac:spMkLst>
            <pc:docMk/>
            <pc:sldMk cId="1643961023" sldId="271"/>
            <ac:spMk id="7" creationId="{FCBA3F4E-4664-4176-B2E8-7E0FDF36443D}"/>
          </ac:spMkLst>
        </pc:spChg>
        <pc:spChg chg="add mod">
          <ac:chgData name="Vincent Rason" userId="7040d55bb8d7d6f7" providerId="LiveId" clId="{F4469524-5751-4766-BA33-7C7E5C9A3C5E}" dt="2018-11-14T15:09:27.390" v="2726" actId="20577"/>
          <ac:spMkLst>
            <pc:docMk/>
            <pc:sldMk cId="1643961023" sldId="271"/>
            <ac:spMk id="8" creationId="{BCEC5B91-4D24-4BEB-A319-01534EB9E84A}"/>
          </ac:spMkLst>
        </pc:spChg>
      </pc:sldChg>
      <pc:sldChg chg="addSp delSp modSp add">
        <pc:chgData name="Vincent Rason" userId="7040d55bb8d7d6f7" providerId="LiveId" clId="{F4469524-5751-4766-BA33-7C7E5C9A3C5E}" dt="2018-11-14T15:16:59.715" v="3129" actId="20577"/>
        <pc:sldMkLst>
          <pc:docMk/>
          <pc:sldMk cId="4088283956" sldId="272"/>
        </pc:sldMkLst>
        <pc:spChg chg="del">
          <ac:chgData name="Vincent Rason" userId="7040d55bb8d7d6f7" providerId="LiveId" clId="{F4469524-5751-4766-BA33-7C7E5C9A3C5E}" dt="2018-11-14T15:08:35.681" v="2720"/>
          <ac:spMkLst>
            <pc:docMk/>
            <pc:sldMk cId="4088283956" sldId="272"/>
            <ac:spMk id="2" creationId="{81003F08-8B51-4DFF-93B3-CCA956AA20B1}"/>
          </ac:spMkLst>
        </pc:spChg>
        <pc:spChg chg="del">
          <ac:chgData name="Vincent Rason" userId="7040d55bb8d7d6f7" providerId="LiveId" clId="{F4469524-5751-4766-BA33-7C7E5C9A3C5E}" dt="2018-11-14T15:04:32.876" v="2461"/>
          <ac:spMkLst>
            <pc:docMk/>
            <pc:sldMk cId="4088283956" sldId="272"/>
            <ac:spMk id="3" creationId="{E9E9088D-54A8-4A2A-8B8D-C9EE59838C4F}"/>
          </ac:spMkLst>
        </pc:spChg>
        <pc:spChg chg="add del mod">
          <ac:chgData name="Vincent Rason" userId="7040d55bb8d7d6f7" providerId="LiveId" clId="{F4469524-5751-4766-BA33-7C7E5C9A3C5E}" dt="2018-11-14T15:07:35.536" v="2612"/>
          <ac:spMkLst>
            <pc:docMk/>
            <pc:sldMk cId="4088283956" sldId="272"/>
            <ac:spMk id="5" creationId="{F216316A-D109-4BBC-8B3D-FC86685950D2}"/>
          </ac:spMkLst>
        </pc:spChg>
        <pc:spChg chg="add mod">
          <ac:chgData name="Vincent Rason" userId="7040d55bb8d7d6f7" providerId="LiveId" clId="{F4469524-5751-4766-BA33-7C7E5C9A3C5E}" dt="2018-11-14T15:07:30.428" v="2610" actId="255"/>
          <ac:spMkLst>
            <pc:docMk/>
            <pc:sldMk cId="4088283956" sldId="272"/>
            <ac:spMk id="6" creationId="{00F97812-1FB1-466B-A7C4-306E060D3869}"/>
          </ac:spMkLst>
        </pc:spChg>
        <pc:spChg chg="add mod">
          <ac:chgData name="Vincent Rason" userId="7040d55bb8d7d6f7" providerId="LiveId" clId="{F4469524-5751-4766-BA33-7C7E5C9A3C5E}" dt="2018-11-14T15:08:20.596" v="2719" actId="20577"/>
          <ac:spMkLst>
            <pc:docMk/>
            <pc:sldMk cId="4088283956" sldId="272"/>
            <ac:spMk id="7" creationId="{A67240D0-89EF-4861-A4BA-B2838393AA00}"/>
          </ac:spMkLst>
        </pc:spChg>
        <pc:spChg chg="add mod">
          <ac:chgData name="Vincent Rason" userId="7040d55bb8d7d6f7" providerId="LiveId" clId="{F4469524-5751-4766-BA33-7C7E5C9A3C5E}" dt="2018-11-14T15:16:59.715" v="3129" actId="20577"/>
          <ac:spMkLst>
            <pc:docMk/>
            <pc:sldMk cId="4088283956" sldId="272"/>
            <ac:spMk id="8" creationId="{626D3D40-0FE4-439F-B8AC-1563DA05CC50}"/>
          </ac:spMkLst>
        </pc:spChg>
        <pc:picChg chg="add mod">
          <ac:chgData name="Vincent Rason" userId="7040d55bb8d7d6f7" providerId="LiveId" clId="{F4469524-5751-4766-BA33-7C7E5C9A3C5E}" dt="2018-11-14T15:04:41.118" v="2462" actId="1076"/>
          <ac:picMkLst>
            <pc:docMk/>
            <pc:sldMk cId="4088283956" sldId="272"/>
            <ac:picMk id="4" creationId="{C2AC2C05-61F2-4495-938E-59A209E4C630}"/>
          </ac:picMkLst>
        </pc:picChg>
      </pc:sldChg>
      <pc:sldChg chg="addSp delSp modSp add">
        <pc:chgData name="Vincent Rason" userId="7040d55bb8d7d6f7" providerId="LiveId" clId="{F4469524-5751-4766-BA33-7C7E5C9A3C5E}" dt="2018-11-14T15:18:48.080" v="3286" actId="20577"/>
        <pc:sldMkLst>
          <pc:docMk/>
          <pc:sldMk cId="1430327422" sldId="273"/>
        </pc:sldMkLst>
        <pc:spChg chg="del">
          <ac:chgData name="Vincent Rason" userId="7040d55bb8d7d6f7" providerId="LiveId" clId="{F4469524-5751-4766-BA33-7C7E5C9A3C5E}" dt="2018-11-14T15:18:25.859" v="3194"/>
          <ac:spMkLst>
            <pc:docMk/>
            <pc:sldMk cId="1430327422" sldId="273"/>
            <ac:spMk id="2" creationId="{D016FC8F-41CC-4C7C-8E2A-06EDA4303C7A}"/>
          </ac:spMkLst>
        </pc:spChg>
        <pc:spChg chg="del">
          <ac:chgData name="Vincent Rason" userId="7040d55bb8d7d6f7" providerId="LiveId" clId="{F4469524-5751-4766-BA33-7C7E5C9A3C5E}" dt="2018-11-14T15:11:36.270" v="2728"/>
          <ac:spMkLst>
            <pc:docMk/>
            <pc:sldMk cId="1430327422" sldId="273"/>
            <ac:spMk id="3" creationId="{13D0B8D8-E8CA-4719-AD9C-DC75B294F9E4}"/>
          </ac:spMkLst>
        </pc:spChg>
        <pc:spChg chg="add mod">
          <ac:chgData name="Vincent Rason" userId="7040d55bb8d7d6f7" providerId="LiveId" clId="{F4469524-5751-4766-BA33-7C7E5C9A3C5E}" dt="2018-11-14T15:18:04.816" v="3193" actId="20577"/>
          <ac:spMkLst>
            <pc:docMk/>
            <pc:sldMk cId="1430327422" sldId="273"/>
            <ac:spMk id="5" creationId="{AF652D15-46F5-4A5A-8409-2BDE9C2C272E}"/>
          </ac:spMkLst>
        </pc:spChg>
        <pc:spChg chg="add mod">
          <ac:chgData name="Vincent Rason" userId="7040d55bb8d7d6f7" providerId="LiveId" clId="{F4469524-5751-4766-BA33-7C7E5C9A3C5E}" dt="2018-11-14T15:18:48.080" v="3286" actId="20577"/>
          <ac:spMkLst>
            <pc:docMk/>
            <pc:sldMk cId="1430327422" sldId="273"/>
            <ac:spMk id="6" creationId="{8939F8FC-74FB-4B9B-A6D8-6AC72F085416}"/>
          </ac:spMkLst>
        </pc:spChg>
        <pc:picChg chg="add mod">
          <ac:chgData name="Vincent Rason" userId="7040d55bb8d7d6f7" providerId="LiveId" clId="{F4469524-5751-4766-BA33-7C7E5C9A3C5E}" dt="2018-11-14T15:11:39.471" v="2729" actId="1076"/>
          <ac:picMkLst>
            <pc:docMk/>
            <pc:sldMk cId="1430327422" sldId="273"/>
            <ac:picMk id="4" creationId="{0FEA7F70-A1E5-4269-8C53-FF490F750DDA}"/>
          </ac:picMkLst>
        </pc:picChg>
      </pc:sldChg>
      <pc:sldChg chg="modSp add modAnim">
        <pc:chgData name="Vincent Rason" userId="7040d55bb8d7d6f7" providerId="LiveId" clId="{F4469524-5751-4766-BA33-7C7E5C9A3C5E}" dt="2018-11-14T22:59:50.898" v="4020"/>
        <pc:sldMkLst>
          <pc:docMk/>
          <pc:sldMk cId="4145378596" sldId="274"/>
        </pc:sldMkLst>
        <pc:spChg chg="mod">
          <ac:chgData name="Vincent Rason" userId="7040d55bb8d7d6f7" providerId="LiveId" clId="{F4469524-5751-4766-BA33-7C7E5C9A3C5E}" dt="2018-11-14T22:55:36.274" v="3924" actId="113"/>
          <ac:spMkLst>
            <pc:docMk/>
            <pc:sldMk cId="4145378596" sldId="274"/>
            <ac:spMk id="2" creationId="{0FD24E85-5BD6-490B-852B-E6B7C8A4E179}"/>
          </ac:spMkLst>
        </pc:spChg>
        <pc:spChg chg="mod">
          <ac:chgData name="Vincent Rason" userId="7040d55bb8d7d6f7" providerId="LiveId" clId="{F4469524-5751-4766-BA33-7C7E5C9A3C5E}" dt="2018-11-14T22:59:36.474" v="4019" actId="20577"/>
          <ac:spMkLst>
            <pc:docMk/>
            <pc:sldMk cId="4145378596" sldId="274"/>
            <ac:spMk id="3" creationId="{197D8E38-1A28-4BC0-86B8-A6F721A561AC}"/>
          </ac:spMkLst>
        </pc:spChg>
      </pc:sldChg>
      <pc:sldChg chg="addSp modSp add">
        <pc:chgData name="Vincent Rason" userId="7040d55bb8d7d6f7" providerId="LiveId" clId="{F4469524-5751-4766-BA33-7C7E5C9A3C5E}" dt="2018-11-14T22:50:10.937" v="3860" actId="20577"/>
        <pc:sldMkLst>
          <pc:docMk/>
          <pc:sldMk cId="3139535111" sldId="275"/>
        </pc:sldMkLst>
        <pc:spChg chg="mod">
          <ac:chgData name="Vincent Rason" userId="7040d55bb8d7d6f7" providerId="LiveId" clId="{F4469524-5751-4766-BA33-7C7E5C9A3C5E}" dt="2018-11-14T22:49:10.802" v="3856" actId="122"/>
          <ac:spMkLst>
            <pc:docMk/>
            <pc:sldMk cId="3139535111" sldId="275"/>
            <ac:spMk id="2" creationId="{307E1902-4330-4D87-93DC-100BEEE158ED}"/>
          </ac:spMkLst>
        </pc:spChg>
        <pc:spChg chg="mod">
          <ac:chgData name="Vincent Rason" userId="7040d55bb8d7d6f7" providerId="LiveId" clId="{F4469524-5751-4766-BA33-7C7E5C9A3C5E}" dt="2018-11-14T22:50:10.937" v="3860" actId="20577"/>
          <ac:spMkLst>
            <pc:docMk/>
            <pc:sldMk cId="3139535111" sldId="275"/>
            <ac:spMk id="3" creationId="{8746AAAB-BD33-409F-80C8-C67D785B83A9}"/>
          </ac:spMkLst>
        </pc:spChg>
        <pc:picChg chg="add mod">
          <ac:chgData name="Vincent Rason" userId="7040d55bb8d7d6f7" providerId="LiveId" clId="{F4469524-5751-4766-BA33-7C7E5C9A3C5E}" dt="2018-11-14T22:49:50.968" v="3859" actId="14100"/>
          <ac:picMkLst>
            <pc:docMk/>
            <pc:sldMk cId="3139535111" sldId="275"/>
            <ac:picMk id="4" creationId="{11BD2145-447C-4B05-A962-F586C34F1882}"/>
          </ac:picMkLst>
        </pc:picChg>
      </pc:sldChg>
      <pc:sldChg chg="addSp delSp modSp add">
        <pc:chgData name="Vincent Rason" userId="7040d55bb8d7d6f7" providerId="LiveId" clId="{F4469524-5751-4766-BA33-7C7E5C9A3C5E}" dt="2018-11-14T23:04:32.741" v="4163" actId="20577"/>
        <pc:sldMkLst>
          <pc:docMk/>
          <pc:sldMk cId="4273184258" sldId="276"/>
        </pc:sldMkLst>
        <pc:spChg chg="del">
          <ac:chgData name="Vincent Rason" userId="7040d55bb8d7d6f7" providerId="LiveId" clId="{F4469524-5751-4766-BA33-7C7E5C9A3C5E}" dt="2018-11-14T23:03:41.466" v="4031"/>
          <ac:spMkLst>
            <pc:docMk/>
            <pc:sldMk cId="4273184258" sldId="276"/>
            <ac:spMk id="2" creationId="{16A9573A-D58A-4FD7-A065-7FFB05362FB3}"/>
          </ac:spMkLst>
        </pc:spChg>
        <pc:spChg chg="mod">
          <ac:chgData name="Vincent Rason" userId="7040d55bb8d7d6f7" providerId="LiveId" clId="{F4469524-5751-4766-BA33-7C7E5C9A3C5E}" dt="2018-11-14T23:04:32.741" v="4163" actId="20577"/>
          <ac:spMkLst>
            <pc:docMk/>
            <pc:sldMk cId="4273184258" sldId="276"/>
            <ac:spMk id="3" creationId="{4EF8ABCB-D76B-46A3-AF59-F4EB3224DAA2}"/>
          </ac:spMkLst>
        </pc:spChg>
        <pc:picChg chg="add mod">
          <ac:chgData name="Vincent Rason" userId="7040d55bb8d7d6f7" providerId="LiveId" clId="{F4469524-5751-4766-BA33-7C7E5C9A3C5E}" dt="2018-11-14T23:03:34.063" v="4029" actId="1076"/>
          <ac:picMkLst>
            <pc:docMk/>
            <pc:sldMk cId="4273184258" sldId="276"/>
            <ac:picMk id="1026" creationId="{45A7DC5E-EB38-4A69-83CF-36B6C281AD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79FC2-D848-40EA-BCB2-ABEF6B61BE41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CAB34-3FBC-4B00-A408-5D48DBC38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69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>
            <a:extLst>
              <a:ext uri="{FF2B5EF4-FFF2-40B4-BE49-F238E27FC236}">
                <a16:creationId xmlns:a16="http://schemas.microsoft.com/office/drawing/2014/main" id="{0D7A942C-4B30-4BC0-9397-0C40167DBD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>
            <a:extLst>
              <a:ext uri="{FF2B5EF4-FFF2-40B4-BE49-F238E27FC236}">
                <a16:creationId xmlns:a16="http://schemas.microsoft.com/office/drawing/2014/main" id="{94D334CF-4CB4-4254-99FF-1E8705048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64" name="Slide Number Placeholder 3">
            <a:extLst>
              <a:ext uri="{FF2B5EF4-FFF2-40B4-BE49-F238E27FC236}">
                <a16:creationId xmlns:a16="http://schemas.microsoft.com/office/drawing/2014/main" id="{0FD2FC12-AA4D-4F97-9766-D1AE8A80B2C0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9C363A6-7D3E-47EF-92BD-C645FE45AFF8}" type="slidenum">
              <a:rPr lang="en-GB" altLang="en-US" sz="1200"/>
              <a:pPr algn="r"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91CA3B14-F1E7-4073-89C6-7C3937F27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57523203-09B0-46E7-BE78-6BA37575F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FB355E7F-551C-4ABA-B596-11F6D6DFE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0DD4AE-284A-4457-AF5D-9DB5AB31E132}" type="slidenum">
              <a:rPr lang="en-GB" altLang="en-US"/>
              <a:pPr/>
              <a:t>14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0721387C-355F-4BC1-A6C2-879BC156C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6F361764-2CED-4310-9BD7-E13E6DCB0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1B211E42-605F-476C-979B-9D7052673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DF69648-8F0E-46A3-8AB8-594899596E3E}" type="slidenum">
              <a:rPr lang="en-GB" altLang="en-US"/>
              <a:pPr/>
              <a:t>15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>
            <a:extLst>
              <a:ext uri="{FF2B5EF4-FFF2-40B4-BE49-F238E27FC236}">
                <a16:creationId xmlns:a16="http://schemas.microsoft.com/office/drawing/2014/main" id="{0C47676D-CCFB-4D66-B6D8-D14B6CA4A7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>
            <a:extLst>
              <a:ext uri="{FF2B5EF4-FFF2-40B4-BE49-F238E27FC236}">
                <a16:creationId xmlns:a16="http://schemas.microsoft.com/office/drawing/2014/main" id="{C87C7F76-C6BF-408F-B18E-37D66C265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Slide Number Placeholder 3">
            <a:extLst>
              <a:ext uri="{FF2B5EF4-FFF2-40B4-BE49-F238E27FC236}">
                <a16:creationId xmlns:a16="http://schemas.microsoft.com/office/drawing/2014/main" id="{60566551-BC7C-4AAD-8F5F-94C0342D7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86F51-C081-4DE5-A272-5AB57B07C947}" type="slidenum">
              <a:rPr lang="en-GB" altLang="en-US"/>
              <a:pPr/>
              <a:t>16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3CABD-7F42-4DAD-AB48-09F0036DF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BEE84-A2C8-430D-9FBD-4911DACF7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A363D-F937-47AC-9E95-D7DE1C540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0E2A1-44D5-4836-A00E-FC90C789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CCA3D-C677-4F46-8E9F-07232F4B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4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2FE5-168C-4DD8-8B2E-50452D81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F733A-B4F5-4E88-B008-2B77824B1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C9E66-80AF-44F8-A0D2-0885C46B9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3ED31-8E48-43FF-A5F2-90D8FAEB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6FC8E-BEB7-4BE8-8EAD-106B6569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0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99AAAE-FD28-45EE-A109-89699C5DA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62C43-762E-4D42-A27A-10CBA0CCE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1C207-FC6A-4439-B9BE-B78A533D7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10009-2752-439E-8697-7AFB8A125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EA35D-363E-4E57-B3AB-D5CBA573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9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AC7C5-7B58-48EB-B8A9-4A1851B0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6E210-36A0-4F80-8363-2C2F61B18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8464B-9C95-45F1-ADA1-EE305CA7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F36D4-B80F-47BD-8DE3-70C6FD323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FB6F-369C-4E5D-8587-CED82601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A6B24-5A6E-4D09-94E4-EEF4E5EB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FD451-9C12-4B6D-A0E7-C847BCB56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2745C-271A-42F4-BD6B-D8554ED7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09D7D-6251-4BFA-918E-3B03D990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4A6CE-24E1-48E3-9577-5FB479F0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3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D627-D494-4CB3-8D19-76E115E7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F585-3515-4C10-9B19-F0B3C05FD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02CE8-9ADB-44EB-9860-B38A4EF72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DFD4D-618A-4A14-9626-D083B2F6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F7A59-59E3-4A53-8EEF-D2CD9525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6A01D-CD36-4D3D-B00A-DA80111D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7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0CADE-254C-44D3-B40F-6F77C457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B258D-3237-4630-8C51-EF9AA3DD2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BCAC1-4370-4A4B-BE4D-CEF89F1DC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A8D6E-3BCC-4882-88AC-CAFF445EE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3F9DF-386F-48FA-875A-FCA07D10B8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09E1F-5879-4B65-99EB-C404C6E17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E7185-99A6-4EC1-96C2-19B797D7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76FC83-BE6F-46FC-B90D-B92BEF3A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79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58F45-DE4F-4392-9096-D441BA80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117CC-7F79-4C2B-B377-124F21A3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36139-0A5A-4C80-BE0C-9E78B6FE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39-401A-44BA-8667-C6786F3F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4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8D673-471F-479A-95A9-ED5DF4EB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40D04-1345-49B8-8E6C-BBF02162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49EC2-B402-4975-9D32-DA15546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37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8C12-0DBE-46DA-AEA9-4E38D66A1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6D30F-A7A9-48E1-AA27-5B0CF6175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E3C75-14A8-46B3-8AF8-62B1C03A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D7DBA-4588-4955-A70E-EA58BA50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B7BFF-D2B9-4003-B85C-5BC64DDD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50BF4-6B5E-4237-81AF-561988CD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7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5EFC-62A0-4483-9787-ADC759D1B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D2FC6-DC39-48C0-825D-03C344671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75C36-CBCB-4FA4-BB5C-5F5436D09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18ABB-8CB3-4F59-B6BB-2982608B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D4C8E-96FE-4F8F-AF83-DA06023F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B31BA-0E37-46F1-B636-B0AC91A45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11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1933F2-F8E2-408E-9507-BA44F378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3DC7B-9E99-4844-BE42-20007EBB7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F04F0-C2B3-4151-A3E5-F2031AE74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D0034-D1E5-4239-ACE5-1A461CF8869F}" type="datetimeFigureOut">
              <a:rPr lang="en-GB" smtClean="0"/>
              <a:t>14/11/2018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237A7-EADF-4B35-887D-C821A28008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96AAF-027F-4B5A-AF49-562B29F67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64CD-9533-4847-824A-0B16BF0227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3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/circuit-construction-kit-d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g-world.com/film/resistance-155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C10B9-ACEC-41BB-BF90-54B5DA799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 err="1"/>
              <a:t>c.W</a:t>
            </a:r>
            <a:r>
              <a:rPr lang="en-GB" sz="2400" b="1" dirty="0"/>
              <a:t>         </a:t>
            </a:r>
            <a:r>
              <a:rPr lang="en-GB" sz="4800" b="1" u="sng" dirty="0"/>
              <a:t>Voltage and resistance 7jd</a:t>
            </a:r>
            <a:r>
              <a:rPr lang="en-GB" sz="4800" b="1" dirty="0"/>
              <a:t>    </a:t>
            </a:r>
            <a:r>
              <a:rPr lang="en-GB" sz="2400" b="1" dirty="0"/>
              <a:t>20.11.18</a:t>
            </a:r>
            <a:r>
              <a:rPr lang="en-GB" sz="4800" b="1" dirty="0"/>
              <a:t>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BAFE75-9A79-4C91-A940-7E4F9BE4E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20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EAFED6-6693-4F6B-A0FD-F3041583F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892" y="1784985"/>
            <a:ext cx="3006828" cy="3508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88B88-4BF1-4FA0-A05D-6939BA5C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720" y="1784985"/>
            <a:ext cx="3342175" cy="4443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0F43D5-8435-4A0A-B6A5-46B775654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859280"/>
            <a:ext cx="5199867" cy="4633595"/>
          </a:xfrm>
          <a:prstGeom prst="rect">
            <a:avLst/>
          </a:prstGeom>
        </p:spPr>
      </p:pic>
      <p:sp>
        <p:nvSpPr>
          <p:cNvPr id="7" name="AutoShape 69">
            <a:extLst>
              <a:ext uri="{FF2B5EF4-FFF2-40B4-BE49-F238E27FC236}">
                <a16:creationId xmlns:a16="http://schemas.microsoft.com/office/drawing/2014/main" id="{1B077A91-F40D-493C-AD5A-2D340C96C96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439" y="71121"/>
            <a:ext cx="11966427" cy="161956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Look at the circuits and answer the questions </a:t>
            </a:r>
          </a:p>
        </p:txBody>
      </p:sp>
    </p:spTree>
    <p:extLst>
      <p:ext uri="{BB962C8B-B14F-4D97-AF65-F5344CB8AC3E}">
        <p14:creationId xmlns:p14="http://schemas.microsoft.com/office/powerpoint/2010/main" val="59874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C0A65-5103-42DA-9218-B0ABA2E0A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1825625"/>
            <a:ext cx="11181080" cy="435133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3200" dirty="0"/>
              <a:t>The current in a circuit can be made smaller by using a resistor. A resistor has high resistance and makes it harder for electricity to flow</a:t>
            </a:r>
          </a:p>
        </p:txBody>
      </p:sp>
      <p:sp>
        <p:nvSpPr>
          <p:cNvPr id="4" name="AutoShape 69">
            <a:extLst>
              <a:ext uri="{FF2B5EF4-FFF2-40B4-BE49-F238E27FC236}">
                <a16:creationId xmlns:a16="http://schemas.microsoft.com/office/drawing/2014/main" id="{B8D33F10-74AE-4E7D-B59B-AA46987ACD3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1600" y="101601"/>
            <a:ext cx="12090400" cy="158908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Why would you use a resistor in a circuit?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E3114-AB3A-4B19-9D66-F10CB87A59AE}"/>
              </a:ext>
            </a:extLst>
          </p:cNvPr>
          <p:cNvSpPr txBox="1"/>
          <p:nvPr/>
        </p:nvSpPr>
        <p:spPr>
          <a:xfrm>
            <a:off x="172720" y="1899920"/>
            <a:ext cx="14020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38334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207622-F736-48E3-BC96-8BCAB1027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80" y="1825624"/>
            <a:ext cx="10408920" cy="4829175"/>
          </a:xfrm>
          <a:prstGeom prst="rect">
            <a:avLst/>
          </a:prstGeom>
        </p:spPr>
      </p:pic>
      <p:sp>
        <p:nvSpPr>
          <p:cNvPr id="5" name="AutoShape 69">
            <a:extLst>
              <a:ext uri="{FF2B5EF4-FFF2-40B4-BE49-F238E27FC236}">
                <a16:creationId xmlns:a16="http://schemas.microsoft.com/office/drawing/2014/main" id="{31606E6B-020D-4CDD-BBC6-E9E47BF4B70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038" y="121921"/>
            <a:ext cx="11775122" cy="156876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What do you think the two items/ symbols below are? </a:t>
            </a:r>
            <a:br>
              <a:rPr lang="en-US" altLang="en-US" sz="2800" dirty="0">
                <a:sym typeface="Wingdings 2" panose="05020102010507070707" pitchFamily="18" charset="2"/>
              </a:rPr>
            </a:br>
            <a:r>
              <a:rPr lang="en-US" altLang="en-US" sz="2800" dirty="0">
                <a:sym typeface="Wingdings 2" panose="05020102010507070707" pitchFamily="18" charset="2"/>
              </a:rPr>
              <a:t>What is the difference between the top one and the bottom one?  </a:t>
            </a:r>
          </a:p>
        </p:txBody>
      </p:sp>
    </p:spTree>
    <p:extLst>
      <p:ext uri="{BB962C8B-B14F-4D97-AF65-F5344CB8AC3E}">
        <p14:creationId xmlns:p14="http://schemas.microsoft.com/office/powerpoint/2010/main" val="36571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52" name="Picture 16" descr="esws_at_7Jd_act_aw_001">
            <a:extLst>
              <a:ext uri="{FF2B5EF4-FFF2-40B4-BE49-F238E27FC236}">
                <a16:creationId xmlns:a16="http://schemas.microsoft.com/office/drawing/2014/main" id="{61FE7B0F-F03C-4E34-AC33-9B9032AA0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708275"/>
            <a:ext cx="5184775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Rectangle 5">
            <a:extLst>
              <a:ext uri="{FF2B5EF4-FFF2-40B4-BE49-F238E27FC236}">
                <a16:creationId xmlns:a16="http://schemas.microsoft.com/office/drawing/2014/main" id="{5BCF6234-6485-420A-97C9-73BB11A96919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498DDE-95E1-4F6A-B7AF-318A5F2B9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911136"/>
            <a:ext cx="875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dirty="0">
                <a:solidFill>
                  <a:srgbClr val="FF0000"/>
                </a:solidFill>
              </a:rPr>
              <a:t>A variable resistor allows the amount of resistance in a series circuit to be changed.</a:t>
            </a:r>
          </a:p>
          <a:p>
            <a:r>
              <a:rPr lang="en-GB" altLang="en-US" sz="2400" dirty="0">
                <a:solidFill>
                  <a:srgbClr val="FF0000"/>
                </a:solidFill>
              </a:rPr>
              <a:t>It is made up of a coil of wire and a slider that touches the wire</a:t>
            </a:r>
            <a:r>
              <a:rPr lang="en-GB" altLang="en-US" sz="24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78002-3191-4A3E-8B8D-6970776FF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661025"/>
            <a:ext cx="864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/>
              <a:t>The resistance changes when the slider moves along the coil. </a:t>
            </a:r>
          </a:p>
        </p:txBody>
      </p:sp>
      <p:sp>
        <p:nvSpPr>
          <p:cNvPr id="142348" name="Text Box 12">
            <a:extLst>
              <a:ext uri="{FF2B5EF4-FFF2-40B4-BE49-F238E27FC236}">
                <a16:creationId xmlns:a16="http://schemas.microsoft.com/office/drawing/2014/main" id="{AEE39E65-6DAB-433A-8AEB-B52593BB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3429001"/>
            <a:ext cx="147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connection to circuit</a:t>
            </a:r>
          </a:p>
        </p:txBody>
      </p:sp>
      <p:sp>
        <p:nvSpPr>
          <p:cNvPr id="142349" name="Text Box 13">
            <a:extLst>
              <a:ext uri="{FF2B5EF4-FFF2-40B4-BE49-F238E27FC236}">
                <a16:creationId xmlns:a16="http://schemas.microsoft.com/office/drawing/2014/main" id="{C7621B65-FAE7-4194-8C46-68B4DCE1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2565401"/>
            <a:ext cx="147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connection to circuit</a:t>
            </a:r>
          </a:p>
        </p:txBody>
      </p:sp>
      <p:sp>
        <p:nvSpPr>
          <p:cNvPr id="142350" name="Text Box 14">
            <a:extLst>
              <a:ext uri="{FF2B5EF4-FFF2-40B4-BE49-F238E27FC236}">
                <a16:creationId xmlns:a16="http://schemas.microsoft.com/office/drawing/2014/main" id="{542A06C5-0F55-4242-8ACD-A48F53423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420939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slider</a:t>
            </a:r>
          </a:p>
        </p:txBody>
      </p:sp>
      <p:sp>
        <p:nvSpPr>
          <p:cNvPr id="142351" name="Text Box 15">
            <a:extLst>
              <a:ext uri="{FF2B5EF4-FFF2-40B4-BE49-F238E27FC236}">
                <a16:creationId xmlns:a16="http://schemas.microsoft.com/office/drawing/2014/main" id="{7A8725AA-5F40-40CF-8833-DEBB1C70D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4581526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000"/>
              <a:t>coil of resistance wire</a:t>
            </a:r>
          </a:p>
        </p:txBody>
      </p:sp>
      <p:sp>
        <p:nvSpPr>
          <p:cNvPr id="10" name="AutoShape 69">
            <a:extLst>
              <a:ext uri="{FF2B5EF4-FFF2-40B4-BE49-F238E27FC236}">
                <a16:creationId xmlns:a16="http://schemas.microsoft.com/office/drawing/2014/main" id="{A79BDE93-AD04-4894-897F-BF141D46BEE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26990"/>
            <a:ext cx="12192000" cy="909639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Copy the paragraph in red into your books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2348" grpId="0"/>
      <p:bldP spid="142349" grpId="0"/>
      <p:bldP spid="142350" grpId="0"/>
      <p:bldP spid="1423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9" name="Picture 17" descr="esws_at_7Jd_act_aw_001">
            <a:extLst>
              <a:ext uri="{FF2B5EF4-FFF2-40B4-BE49-F238E27FC236}">
                <a16:creationId xmlns:a16="http://schemas.microsoft.com/office/drawing/2014/main" id="{56C4FD6F-6E13-449A-8F82-898F3A6B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4" y="1557339"/>
            <a:ext cx="5184775" cy="204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Rectangle 5">
            <a:extLst>
              <a:ext uri="{FF2B5EF4-FFF2-40B4-BE49-F238E27FC236}">
                <a16:creationId xmlns:a16="http://schemas.microsoft.com/office/drawing/2014/main" id="{7CFA3C5E-720B-4375-B724-FD84510B6A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31B2D-D43C-4798-9BB9-1676175E8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221163"/>
            <a:ext cx="80660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altLang="en-US" sz="2400"/>
              <a:t>Current flows into the variable resistor from the circuit.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/>
              <a:t>It travels through the coil of wire until it reaches the slider.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/>
              <a:t>The current then travels along the slider bar and back out into the circuit.</a:t>
            </a:r>
            <a:endParaRPr lang="en-GB" alt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09EDC-E456-4541-AB36-0C9F71EF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917575"/>
            <a:ext cx="6343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/>
              <a:t>Where does the current flow?</a:t>
            </a:r>
          </a:p>
        </p:txBody>
      </p:sp>
      <p:sp>
        <p:nvSpPr>
          <p:cNvPr id="59403" name="Line 11">
            <a:extLst>
              <a:ext uri="{FF2B5EF4-FFF2-40B4-BE49-F238E27FC236}">
                <a16:creationId xmlns:a16="http://schemas.microsoft.com/office/drawing/2014/main" id="{9F0756B6-8BEF-45C5-AAFA-08EF7A2EE3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1" y="2565400"/>
            <a:ext cx="9382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5" name="Line 13">
            <a:extLst>
              <a:ext uri="{FF2B5EF4-FFF2-40B4-BE49-F238E27FC236}">
                <a16:creationId xmlns:a16="http://schemas.microsoft.com/office/drawing/2014/main" id="{8C98DA77-FE8C-49CC-AC0C-FE91576AF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2298701"/>
            <a:ext cx="114300" cy="8429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6" name="Line 14">
            <a:extLst>
              <a:ext uri="{FF2B5EF4-FFF2-40B4-BE49-F238E27FC236}">
                <a16:creationId xmlns:a16="http://schemas.microsoft.com/office/drawing/2014/main" id="{E1DAFFCC-8858-4ADC-9CBF-33E72E14DC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1" y="1773238"/>
            <a:ext cx="938213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7" name="Line 15">
            <a:extLst>
              <a:ext uri="{FF2B5EF4-FFF2-40B4-BE49-F238E27FC236}">
                <a16:creationId xmlns:a16="http://schemas.microsoft.com/office/drawing/2014/main" id="{243B4DB0-F515-48E5-A61B-E219E34D3E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88388" y="1557338"/>
            <a:ext cx="938212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408" name="Line 16">
            <a:extLst>
              <a:ext uri="{FF2B5EF4-FFF2-40B4-BE49-F238E27FC236}">
                <a16:creationId xmlns:a16="http://schemas.microsoft.com/office/drawing/2014/main" id="{F97B22AE-243D-46B8-8F55-07588F0891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30763" y="2047875"/>
            <a:ext cx="171450" cy="508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>
            <a:extLst>
              <a:ext uri="{FF2B5EF4-FFF2-40B4-BE49-F238E27FC236}">
                <a16:creationId xmlns:a16="http://schemas.microsoft.com/office/drawing/2014/main" id="{897F9F2B-2680-4BC2-96F6-3049A6838A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993901" y="6491289"/>
            <a:ext cx="8207375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4" name="TextBox 6">
            <a:extLst>
              <a:ext uri="{FF2B5EF4-FFF2-40B4-BE49-F238E27FC236}">
                <a16:creationId xmlns:a16="http://schemas.microsoft.com/office/drawing/2014/main" id="{864D2A9D-1B45-4BF9-A67D-750E4E48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960438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/>
              <a:t>How does the position of the slider affect the resistance?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329E4D-EBAC-498B-AD33-CAFFEA07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221163"/>
            <a:ext cx="84978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8675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66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465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altLang="en-US" sz="2400"/>
              <a:t>The wire in the coil is much thinner than the slider bar.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/>
              <a:t>As the wire is wrapped around many times to make the coil, it is also much longer than the slider.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/>
              <a:t>The current finds it much harder to flow through the wire.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400"/>
              <a:t>Therefore, the wire has greater resistance than the slider.</a:t>
            </a:r>
          </a:p>
        </p:txBody>
      </p:sp>
      <p:pic>
        <p:nvPicPr>
          <p:cNvPr id="61454" name="Picture 14" descr="esws_at_7Jd_act_aw_002">
            <a:extLst>
              <a:ext uri="{FF2B5EF4-FFF2-40B4-BE49-F238E27FC236}">
                <a16:creationId xmlns:a16="http://schemas.microsoft.com/office/drawing/2014/main" id="{671EB8E7-ECA1-4313-8C4E-FF3453CFC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844676"/>
            <a:ext cx="5049838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2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5">
            <a:extLst>
              <a:ext uri="{FF2B5EF4-FFF2-40B4-BE49-F238E27FC236}">
                <a16:creationId xmlns:a16="http://schemas.microsoft.com/office/drawing/2014/main" id="{E0CA9431-C475-4C89-B500-27CD4E2AF8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B1872C-826D-4378-B5EC-40E8AE6AD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924175"/>
            <a:ext cx="3506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/>
              <a:t>Fill in the missing words: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4CE53-19C5-4E9B-899A-ED50391C4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429001"/>
            <a:ext cx="8497888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GB" altLang="en-US" sz="2400"/>
              <a:t>As the __________ moves to the left, the current travels only a __________ distance through the coil.</a:t>
            </a:r>
          </a:p>
          <a:p>
            <a:pPr>
              <a:spcBef>
                <a:spcPct val="20000"/>
              </a:spcBef>
            </a:pPr>
            <a:r>
              <a:rPr lang="en-GB" altLang="en-US" sz="2400"/>
              <a:t>When the slider moves to the right, the __________ has to travel much __________ through the coil.</a:t>
            </a:r>
          </a:p>
          <a:p>
            <a:pPr>
              <a:spcBef>
                <a:spcPct val="20000"/>
              </a:spcBef>
            </a:pPr>
            <a:r>
              <a:rPr lang="en-GB" altLang="en-US" sz="2400"/>
              <a:t>So, as the slider moves to the right, the __________ to the current goes ______ .</a:t>
            </a: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31A9AE97-3F47-4B5A-BB01-34BD370F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3790950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934C74"/>
                </a:solidFill>
              </a:rPr>
              <a:t>short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CC99AD90-BEF7-423F-9B19-0EC9F1370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9651" y="4221163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934C74"/>
                </a:solidFill>
              </a:rPr>
              <a:t>current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id="{4D36E146-5F2B-4EBE-B2BB-B34D17262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351" y="4594225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934C74"/>
                </a:solidFill>
              </a:rPr>
              <a:t>farther</a:t>
            </a: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B8C5C8D5-06D1-48DC-B780-40AB08A6D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939" y="4987926"/>
            <a:ext cx="14413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934C74"/>
                </a:solidFill>
              </a:rPr>
              <a:t>resistance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A515F9C7-466F-461C-B040-FB80E2A1A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1" y="536575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934C74"/>
                </a:solidFill>
              </a:rPr>
              <a:t>up</a:t>
            </a: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96C5CB04-D017-4D9E-85A4-A7A8C91A6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409951"/>
            <a:ext cx="869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400">
                <a:solidFill>
                  <a:srgbClr val="934C74"/>
                </a:solidFill>
              </a:rPr>
              <a:t>slider</a:t>
            </a:r>
          </a:p>
        </p:txBody>
      </p:sp>
      <p:pic>
        <p:nvPicPr>
          <p:cNvPr id="63504" name="Picture 16" descr="esws_at_7Jd_act_aw_002">
            <a:extLst>
              <a:ext uri="{FF2B5EF4-FFF2-40B4-BE49-F238E27FC236}">
                <a16:creationId xmlns:a16="http://schemas.microsoft.com/office/drawing/2014/main" id="{11EF08C0-7C0C-4D94-8066-DBA57986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981076"/>
            <a:ext cx="5049838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3498" grpId="0"/>
      <p:bldP spid="63499" grpId="0"/>
      <p:bldP spid="63500" grpId="0"/>
      <p:bldP spid="63501" grpId="0"/>
      <p:bldP spid="63502" grpId="0"/>
      <p:bldP spid="6350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33380-2813-44F7-9CD4-E3DA56FB3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1. What else affects the size of the current besides resistance?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2. What does voltage do in a circuit?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3. What is voltage measured in? and what with?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69">
            <a:extLst>
              <a:ext uri="{FF2B5EF4-FFF2-40B4-BE49-F238E27FC236}">
                <a16:creationId xmlns:a16="http://schemas.microsoft.com/office/drawing/2014/main" id="{3AFF19C4-6760-4BB6-ACD8-1C5626D5F7C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169068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Think about the questions below.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2640A-4C4D-49BA-973F-A27E59E0CE79}"/>
              </a:ext>
            </a:extLst>
          </p:cNvPr>
          <p:cNvSpPr txBox="1"/>
          <p:nvPr/>
        </p:nvSpPr>
        <p:spPr>
          <a:xfrm>
            <a:off x="1154097" y="2706481"/>
            <a:ext cx="10199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Voltage provided by cell or power pack will also affect current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A3F4E-4664-4176-B2E8-7E0FDF36443D}"/>
              </a:ext>
            </a:extLst>
          </p:cNvPr>
          <p:cNvSpPr txBox="1"/>
          <p:nvPr/>
        </p:nvSpPr>
        <p:spPr>
          <a:xfrm>
            <a:off x="1154097" y="4077463"/>
            <a:ext cx="775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Voltage pushes the charges around a circuit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C5B91-4D24-4BEB-A319-01534EB9E84A}"/>
              </a:ext>
            </a:extLst>
          </p:cNvPr>
          <p:cNvSpPr txBox="1"/>
          <p:nvPr/>
        </p:nvSpPr>
        <p:spPr>
          <a:xfrm>
            <a:off x="1216241" y="5448445"/>
            <a:ext cx="744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Voltages is measured in Volts using a Voltmeter  </a:t>
            </a:r>
          </a:p>
        </p:txBody>
      </p:sp>
    </p:spTree>
    <p:extLst>
      <p:ext uri="{BB962C8B-B14F-4D97-AF65-F5344CB8AC3E}">
        <p14:creationId xmlns:p14="http://schemas.microsoft.com/office/powerpoint/2010/main" val="16439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AC2C05-61F2-4495-938E-59A209E4C6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573" y="1690688"/>
            <a:ext cx="4618687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97812-1FB1-466B-A7C4-306E060D3869}"/>
              </a:ext>
            </a:extLst>
          </p:cNvPr>
          <p:cNvSpPr txBox="1"/>
          <p:nvPr/>
        </p:nvSpPr>
        <p:spPr>
          <a:xfrm>
            <a:off x="5218260" y="3053918"/>
            <a:ext cx="45560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Voltmeter is connected across a component and measures how much energy is being transferred by the charge </a:t>
            </a: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A67240D0-89EF-4861-A4BA-B2838393A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8214" y="452959"/>
            <a:ext cx="3007360" cy="2600959"/>
          </a:xfrm>
          <a:prstGeom prst="cloudCallout">
            <a:avLst>
              <a:gd name="adj1" fmla="val -51092"/>
              <a:gd name="adj2" fmla="val 7364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this compare with where an ammeter is connected? </a:t>
            </a:r>
          </a:p>
        </p:txBody>
      </p:sp>
      <p:sp>
        <p:nvSpPr>
          <p:cNvPr id="8" name="AutoShape 69">
            <a:extLst>
              <a:ext uri="{FF2B5EF4-FFF2-40B4-BE49-F238E27FC236}">
                <a16:creationId xmlns:a16="http://schemas.microsoft.com/office/drawing/2014/main" id="{626D3D40-0FE4-439F-B8AC-1563DA05CC5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97654" y="71021"/>
            <a:ext cx="9250532" cy="1619667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Draw the diagram and copy the text </a:t>
            </a:r>
          </a:p>
        </p:txBody>
      </p:sp>
    </p:spTree>
    <p:extLst>
      <p:ext uri="{BB962C8B-B14F-4D97-AF65-F5344CB8AC3E}">
        <p14:creationId xmlns:p14="http://schemas.microsoft.com/office/powerpoint/2010/main" val="4088283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EA7F70-A1E5-4269-8C53-FF490F750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544" y="2141537"/>
            <a:ext cx="3623477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652D15-46F5-4A5A-8409-2BDE9C2C272E}"/>
              </a:ext>
            </a:extLst>
          </p:cNvPr>
          <p:cNvSpPr txBox="1"/>
          <p:nvPr/>
        </p:nvSpPr>
        <p:spPr>
          <a:xfrm>
            <a:off x="5406501" y="2141537"/>
            <a:ext cx="6090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/>
              <a:t>Is more energy being transferred to the bulb or the motor?</a:t>
            </a:r>
          </a:p>
          <a:p>
            <a:pPr marL="514350" indent="-514350">
              <a:buAutoNum type="arabicPeriod"/>
            </a:pPr>
            <a:r>
              <a:rPr lang="en-GB" sz="2800" dirty="0"/>
              <a:t>What can be said about the voltage across the cell compared to across the individual components?</a:t>
            </a:r>
          </a:p>
          <a:p>
            <a:pPr marL="514350" indent="-514350">
              <a:buAutoNum type="arabicPeriod"/>
            </a:pPr>
            <a:r>
              <a:rPr lang="en-GB" sz="2800" dirty="0"/>
              <a:t>If the cell was changed to 3V – what would happen to the current flowing?  What would happen  to the voltage across the 2 components? </a:t>
            </a:r>
          </a:p>
        </p:txBody>
      </p:sp>
      <p:sp>
        <p:nvSpPr>
          <p:cNvPr id="6" name="AutoShape 69">
            <a:extLst>
              <a:ext uri="{FF2B5EF4-FFF2-40B4-BE49-F238E27FC236}">
                <a16:creationId xmlns:a16="http://schemas.microsoft.com/office/drawing/2014/main" id="{8939F8FC-74FB-4B9B-A6D8-6AC72F08541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79899" y="62145"/>
            <a:ext cx="11433699" cy="1628544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Look at the diagram and answer the questions below.   </a:t>
            </a:r>
          </a:p>
        </p:txBody>
      </p:sp>
    </p:spTree>
    <p:extLst>
      <p:ext uri="{BB962C8B-B14F-4D97-AF65-F5344CB8AC3E}">
        <p14:creationId xmlns:p14="http://schemas.microsoft.com/office/powerpoint/2010/main" val="143032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8980-84F0-4F55-9A89-D07153D1C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A series circuit has only one loop </a:t>
            </a:r>
          </a:p>
          <a:p>
            <a:pPr marL="514350" indent="-514350">
              <a:buAutoNum type="arabicPeriod"/>
            </a:pPr>
            <a:r>
              <a:rPr lang="en-GB" dirty="0"/>
              <a:t>When an extra bulb is added in parallel to a circuit, the first bulb gets dimmer </a:t>
            </a:r>
          </a:p>
          <a:p>
            <a:pPr marL="514350" indent="-514350">
              <a:buAutoNum type="arabicPeriod"/>
            </a:pPr>
            <a:r>
              <a:rPr lang="en-GB" dirty="0"/>
              <a:t>In a series circuit, the bulbs get brighter when more are added  </a:t>
            </a:r>
          </a:p>
          <a:p>
            <a:pPr marL="514350" indent="-514350">
              <a:buAutoNum type="arabicPeriod"/>
            </a:pPr>
            <a:r>
              <a:rPr lang="en-GB" dirty="0"/>
              <a:t>When one bulb is unscrewed from a series circuit, the other bulbs will go off </a:t>
            </a:r>
          </a:p>
          <a:p>
            <a:pPr marL="514350" indent="-514350">
              <a:buAutoNum type="arabicPeriod"/>
            </a:pPr>
            <a:r>
              <a:rPr lang="en-GB" dirty="0"/>
              <a:t>In a parallel circuit, the current in the main part of the circuit is greater than current in the branches added together </a:t>
            </a:r>
          </a:p>
          <a:p>
            <a:pPr marL="514350" indent="-514350">
              <a:buAutoNum type="arabicPeriod"/>
            </a:pPr>
            <a:r>
              <a:rPr lang="en-GB" dirty="0"/>
              <a:t>House lights are wired in parallel so that each light can be switched off independently 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AutoShape 69">
            <a:extLst>
              <a:ext uri="{FF2B5EF4-FFF2-40B4-BE49-F238E27FC236}">
                <a16:creationId xmlns:a16="http://schemas.microsoft.com/office/drawing/2014/main" id="{7580F6F2-76AB-46E9-AAFE-347E08612BC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4287"/>
            <a:ext cx="12109142" cy="156640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For each of the following statements – write down whether they are True or false in the back of your books </a:t>
            </a:r>
          </a:p>
        </p:txBody>
      </p:sp>
    </p:spTree>
    <p:extLst>
      <p:ext uri="{BB962C8B-B14F-4D97-AF65-F5344CB8AC3E}">
        <p14:creationId xmlns:p14="http://schemas.microsoft.com/office/powerpoint/2010/main" val="2833681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4E85-5BD6-490B-852B-E6B7C8A4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Investigating voltage in parallel circuits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D8E38-1A28-4BC0-86B8-A6F721A56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Https://phet.colorado.edu/en/simulation/circuit-construction-kit-dc</a:t>
            </a:r>
            <a:endParaRPr lang="en-GB" dirty="0"/>
          </a:p>
          <a:p>
            <a:r>
              <a:rPr lang="en-GB" dirty="0"/>
              <a:t>Voltage is the same across each component of a parallel circuit </a:t>
            </a:r>
          </a:p>
        </p:txBody>
      </p:sp>
    </p:spTree>
    <p:extLst>
      <p:ext uri="{BB962C8B-B14F-4D97-AF65-F5344CB8AC3E}">
        <p14:creationId xmlns:p14="http://schemas.microsoft.com/office/powerpoint/2010/main" val="41453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8ABCB-D76B-46A3-AF59-F4EB3224D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Worksheet 7Jd1. </a:t>
            </a:r>
          </a:p>
          <a:p>
            <a:pPr marL="0" indent="0">
              <a:buNone/>
            </a:pPr>
            <a:r>
              <a:rPr lang="en-GB" dirty="0"/>
              <a:t>Pleases add your name and stick in your books. </a:t>
            </a:r>
          </a:p>
          <a:p>
            <a:pPr marL="0" indent="0">
              <a:buNone/>
            </a:pPr>
            <a:r>
              <a:rPr lang="en-GB" dirty="0"/>
              <a:t>Due in next week </a:t>
            </a:r>
          </a:p>
        </p:txBody>
      </p:sp>
      <p:pic>
        <p:nvPicPr>
          <p:cNvPr id="1026" name="Picture 2" descr="Image result for homework">
            <a:extLst>
              <a:ext uri="{FF2B5EF4-FFF2-40B4-BE49-F238E27FC236}">
                <a16:creationId xmlns:a16="http://schemas.microsoft.com/office/drawing/2014/main" id="{45A7DC5E-EB38-4A69-83CF-36B6C281A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4" y="69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84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8980-84F0-4F55-9A89-D07153D1C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GB" dirty="0"/>
              <a:t>A series circuit has only one loop </a:t>
            </a:r>
            <a:r>
              <a:rPr lang="en-GB" dirty="0">
                <a:solidFill>
                  <a:srgbClr val="FF0000"/>
                </a:solidFill>
              </a:rPr>
              <a:t>T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When an extra bulb is added in parallel to a circuit, the first bulb gets dimmer </a:t>
            </a:r>
            <a:r>
              <a:rPr lang="en-GB" dirty="0">
                <a:solidFill>
                  <a:srgbClr val="FF0000"/>
                </a:solidFill>
              </a:rPr>
              <a:t>F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In a series circuit, the bulbs get brighter when more are added </a:t>
            </a:r>
            <a:r>
              <a:rPr lang="en-GB" dirty="0">
                <a:solidFill>
                  <a:srgbClr val="FF0000"/>
                </a:solidFill>
              </a:rPr>
              <a:t>F</a:t>
            </a:r>
            <a:r>
              <a:rPr lang="en-GB" dirty="0"/>
              <a:t> </a:t>
            </a:r>
          </a:p>
          <a:p>
            <a:pPr marL="514350" indent="-514350">
              <a:buAutoNum type="arabicPeriod"/>
            </a:pPr>
            <a:r>
              <a:rPr lang="en-GB" dirty="0"/>
              <a:t>When one bulb is unscrewed from a series circuit, the other bulbs will go off </a:t>
            </a:r>
            <a:r>
              <a:rPr lang="en-GB" dirty="0">
                <a:solidFill>
                  <a:srgbClr val="FF0000"/>
                </a:solidFill>
              </a:rPr>
              <a:t>T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In a parallel circuit, the current in the main part of the circuit is greater than current in the branches added together </a:t>
            </a:r>
            <a:r>
              <a:rPr lang="en-GB" dirty="0">
                <a:solidFill>
                  <a:srgbClr val="FF0000"/>
                </a:solidFill>
              </a:rPr>
              <a:t>F</a:t>
            </a: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House lights are wired in parallel so that each light can be switched off independently </a:t>
            </a: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/>
              <a:t> 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AutoShape 69">
            <a:extLst>
              <a:ext uri="{FF2B5EF4-FFF2-40B4-BE49-F238E27FC236}">
                <a16:creationId xmlns:a16="http://schemas.microsoft.com/office/drawing/2014/main" id="{7580F6F2-76AB-46E9-AAFE-347E08612BC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24287"/>
            <a:ext cx="12109142" cy="1566401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Give yourself a mark out of 6</a:t>
            </a:r>
          </a:p>
        </p:txBody>
      </p:sp>
    </p:spTree>
    <p:extLst>
      <p:ext uri="{BB962C8B-B14F-4D97-AF65-F5344CB8AC3E}">
        <p14:creationId xmlns:p14="http://schemas.microsoft.com/office/powerpoint/2010/main" val="14722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E1902-4330-4D87-93DC-100BEEE1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929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AAAB-BD33-409F-80C8-C67D785B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4097"/>
            <a:ext cx="10515600" cy="561956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State what is meant by voltage and resistance and what units are used for both</a:t>
            </a:r>
          </a:p>
          <a:p>
            <a:r>
              <a:rPr lang="en-GB" dirty="0"/>
              <a:t>Describe how a voltmeter is used and why it is connected in parallel</a:t>
            </a:r>
          </a:p>
          <a:p>
            <a:r>
              <a:rPr lang="en-GB" dirty="0"/>
              <a:t> Recall how the current changes when the voltage of the supply changes. </a:t>
            </a:r>
          </a:p>
          <a:p>
            <a:r>
              <a:rPr lang="en-GB" dirty="0"/>
              <a:t>Describe how voltage varies in a parallel circuit and how it is divided between components in a series circuit </a:t>
            </a:r>
          </a:p>
          <a:p>
            <a:r>
              <a:rPr lang="en-GB" dirty="0"/>
              <a:t> Describe the relationship between resistance and current.</a:t>
            </a:r>
          </a:p>
          <a:p>
            <a:r>
              <a:rPr lang="en-GB" dirty="0"/>
              <a:t>Describe how the resistance of a wire varies with its length and thickness. </a:t>
            </a:r>
          </a:p>
          <a:p>
            <a:r>
              <a:rPr lang="en-GB" dirty="0"/>
              <a:t> Explain how a variable resistor works. </a:t>
            </a:r>
          </a:p>
          <a:p>
            <a:r>
              <a:rPr lang="en-GB" dirty="0"/>
              <a:t>Use a model to explain the idea of voltage. </a:t>
            </a:r>
          </a:p>
          <a:p>
            <a:r>
              <a:rPr lang="en-GB" dirty="0"/>
              <a:t> Describe how voltage and energy are linked. 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Image result for learning">
            <a:extLst>
              <a:ext uri="{FF2B5EF4-FFF2-40B4-BE49-F238E27FC236}">
                <a16:creationId xmlns:a16="http://schemas.microsoft.com/office/drawing/2014/main" id="{11BD2145-447C-4B05-A962-F586C34F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03"/>
            <a:ext cx="766638" cy="106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53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912D6-8191-4EBC-9391-AC9E76611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022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https://www.twig-world.com/film/resistance-1556/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/>
              <a:t>What is resistance?</a:t>
            </a:r>
          </a:p>
          <a:p>
            <a:pPr marL="514350" indent="-514350">
              <a:buAutoNum type="arabicPeriod"/>
            </a:pPr>
            <a:r>
              <a:rPr lang="en-GB" dirty="0"/>
              <a:t>If the voltage is constant – what happens to the current when the resistance increases?  </a:t>
            </a:r>
          </a:p>
          <a:p>
            <a:pPr marL="514350" indent="-514350">
              <a:buAutoNum type="arabicPeriod"/>
            </a:pPr>
            <a:r>
              <a:rPr lang="en-GB" dirty="0"/>
              <a:t>What is resistance measured in </a:t>
            </a:r>
          </a:p>
          <a:p>
            <a:pPr marL="514350" indent="-514350">
              <a:buAutoNum type="arabicPeriod"/>
            </a:pPr>
            <a:r>
              <a:rPr lang="en-GB" dirty="0"/>
              <a:t>Complete the sentence: “ the longer the powerline…………”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AutoShape 69">
            <a:extLst>
              <a:ext uri="{FF2B5EF4-FFF2-40B4-BE49-F238E27FC236}">
                <a16:creationId xmlns:a16="http://schemas.microsoft.com/office/drawing/2014/main" id="{0818A700-E97E-4858-819F-5A3F2E7BD88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365125"/>
            <a:ext cx="11353800" cy="1325563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Read through the questions, watch the clip then answer the questions in full sentences in your book </a:t>
            </a: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F8C85DF8-0D65-4485-ADD7-394FF2C57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194" y="923277"/>
            <a:ext cx="3007360" cy="2408068"/>
          </a:xfrm>
          <a:prstGeom prst="cloudCallout">
            <a:avLst>
              <a:gd name="adj1" fmla="val -51092"/>
              <a:gd name="adj2" fmla="val 7364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any other factors that may affect resistance? </a:t>
            </a:r>
          </a:p>
        </p:txBody>
      </p:sp>
    </p:spTree>
    <p:extLst>
      <p:ext uri="{BB962C8B-B14F-4D97-AF65-F5344CB8AC3E}">
        <p14:creationId xmlns:p14="http://schemas.microsoft.com/office/powerpoint/2010/main" val="133863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36382-C4B0-4F37-9F71-93D212460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you add more bulbs to a series circuit the bulbs get __________. It is ___________ for the current to flow through the thin filament in a bulb than through connecting wires. </a:t>
            </a:r>
          </a:p>
          <a:p>
            <a:pPr marL="0" indent="0">
              <a:buNone/>
            </a:pPr>
            <a:r>
              <a:rPr lang="en-GB" dirty="0"/>
              <a:t>The more bulbs added, the __________ the current. This is because bulbs have high _________.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9D3F8-30DB-45DC-8AC3-19E2D2C43313}"/>
              </a:ext>
            </a:extLst>
          </p:cNvPr>
          <p:cNvSpPr txBox="1"/>
          <p:nvPr/>
        </p:nvSpPr>
        <p:spPr>
          <a:xfrm>
            <a:off x="4099560" y="4582160"/>
            <a:ext cx="13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smaller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0E841-8451-40B0-8398-926F1CC0F2FF}"/>
              </a:ext>
            </a:extLst>
          </p:cNvPr>
          <p:cNvSpPr txBox="1"/>
          <p:nvPr/>
        </p:nvSpPr>
        <p:spPr>
          <a:xfrm>
            <a:off x="5770882" y="4582160"/>
            <a:ext cx="13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dimmer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4DFCD-C253-4D6F-94CF-5C0FC4DFC6CE}"/>
              </a:ext>
            </a:extLst>
          </p:cNvPr>
          <p:cNvSpPr txBox="1"/>
          <p:nvPr/>
        </p:nvSpPr>
        <p:spPr>
          <a:xfrm>
            <a:off x="2727960" y="4597400"/>
            <a:ext cx="13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harder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8D509-A736-437F-A3CF-8EFD94C25F31}"/>
              </a:ext>
            </a:extLst>
          </p:cNvPr>
          <p:cNvSpPr txBox="1"/>
          <p:nvPr/>
        </p:nvSpPr>
        <p:spPr>
          <a:xfrm>
            <a:off x="7442204" y="4582160"/>
            <a:ext cx="170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resistance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79B96D-2920-4E9D-AA15-D0658007D2DD}"/>
              </a:ext>
            </a:extLst>
          </p:cNvPr>
          <p:cNvSpPr txBox="1"/>
          <p:nvPr/>
        </p:nvSpPr>
        <p:spPr>
          <a:xfrm>
            <a:off x="8950962" y="1752620"/>
            <a:ext cx="13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dimmer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062FF-665F-46F9-AAAE-0E490F1F4154}"/>
              </a:ext>
            </a:extLst>
          </p:cNvPr>
          <p:cNvSpPr txBox="1"/>
          <p:nvPr/>
        </p:nvSpPr>
        <p:spPr>
          <a:xfrm>
            <a:off x="1097282" y="2092960"/>
            <a:ext cx="13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harder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22CA2D-5907-4498-A0E7-6527219ABCFB}"/>
              </a:ext>
            </a:extLst>
          </p:cNvPr>
          <p:cNvSpPr txBox="1"/>
          <p:nvPr/>
        </p:nvSpPr>
        <p:spPr>
          <a:xfrm>
            <a:off x="5085082" y="2987357"/>
            <a:ext cx="13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smaller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C31566-EED4-4135-A662-91C447D01C9F}"/>
              </a:ext>
            </a:extLst>
          </p:cNvPr>
          <p:cNvSpPr txBox="1"/>
          <p:nvPr/>
        </p:nvSpPr>
        <p:spPr>
          <a:xfrm>
            <a:off x="3393440" y="3415823"/>
            <a:ext cx="1691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resistance</a:t>
            </a:r>
          </a:p>
        </p:txBody>
      </p:sp>
      <p:sp>
        <p:nvSpPr>
          <p:cNvPr id="13" name="AutoShape 69">
            <a:extLst>
              <a:ext uri="{FF2B5EF4-FFF2-40B4-BE49-F238E27FC236}">
                <a16:creationId xmlns:a16="http://schemas.microsoft.com/office/drawing/2014/main" id="{31F5B3DD-B90B-4F56-A46B-C34A57B3FC7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71121"/>
            <a:ext cx="12192000" cy="161956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Complete the word fill then swap books, mark in green pen, give a mark out of 4 and correct. </a:t>
            </a:r>
          </a:p>
        </p:txBody>
      </p:sp>
    </p:spTree>
    <p:extLst>
      <p:ext uri="{BB962C8B-B14F-4D97-AF65-F5344CB8AC3E}">
        <p14:creationId xmlns:p14="http://schemas.microsoft.com/office/powerpoint/2010/main" val="4959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53F8EC-F81A-435B-836E-66D7447B6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" y="1825624"/>
            <a:ext cx="11226799" cy="5032375"/>
          </a:xfrm>
          <a:prstGeom prst="rect">
            <a:avLst/>
          </a:prstGeom>
        </p:spPr>
      </p:pic>
      <p:sp>
        <p:nvSpPr>
          <p:cNvPr id="5" name="AutoShape 69">
            <a:extLst>
              <a:ext uri="{FF2B5EF4-FFF2-40B4-BE49-F238E27FC236}">
                <a16:creationId xmlns:a16="http://schemas.microsoft.com/office/drawing/2014/main" id="{38E32412-2722-4B40-972A-0D89F1741C2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11761"/>
            <a:ext cx="12100560" cy="157892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Look carefully at the picture below. What is the difference between the 2 booths? </a:t>
            </a:r>
          </a:p>
        </p:txBody>
      </p:sp>
    </p:spTree>
    <p:extLst>
      <p:ext uri="{BB962C8B-B14F-4D97-AF65-F5344CB8AC3E}">
        <p14:creationId xmlns:p14="http://schemas.microsoft.com/office/powerpoint/2010/main" val="40064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D7205C-EA33-4491-9F5D-6493A3F99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795" y="932156"/>
            <a:ext cx="10474960" cy="6064257"/>
          </a:xfrm>
          <a:prstGeom prst="rect">
            <a:avLst/>
          </a:prstGeom>
        </p:spPr>
      </p:pic>
      <p:sp>
        <p:nvSpPr>
          <p:cNvPr id="5" name="AutoShape 69">
            <a:extLst>
              <a:ext uri="{FF2B5EF4-FFF2-40B4-BE49-F238E27FC236}">
                <a16:creationId xmlns:a16="http://schemas.microsoft.com/office/drawing/2014/main" id="{9BBFE895-EC84-49CD-AB99-FDBF7950BF0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070080" cy="137603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Consider the picture in the previous slide, discuss in pairs and  and jot down answers in the back of your book </a:t>
            </a: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C9229AFE-FDDF-4335-B5E0-D7C8250F0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97" y="1087121"/>
            <a:ext cx="2888203" cy="2526092"/>
          </a:xfrm>
          <a:prstGeom prst="cloudCallout">
            <a:avLst>
              <a:gd name="adj1" fmla="val -51092"/>
              <a:gd name="adj2" fmla="val 7364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of another analogy/ model? </a:t>
            </a:r>
          </a:p>
        </p:txBody>
      </p:sp>
    </p:spTree>
    <p:extLst>
      <p:ext uri="{BB962C8B-B14F-4D97-AF65-F5344CB8AC3E}">
        <p14:creationId xmlns:p14="http://schemas.microsoft.com/office/powerpoint/2010/main" val="368425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88B6A-6C14-4BE7-A476-BF5D34609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As you add more branches in a parallel circuit, the current flowing from the cell _________. The current flows more easily as there are more paths for it to take. The overall resistance of the circuit _________</a:t>
            </a:r>
          </a:p>
        </p:txBody>
      </p:sp>
      <p:sp>
        <p:nvSpPr>
          <p:cNvPr id="4" name="AutoShape 69">
            <a:extLst>
              <a:ext uri="{FF2B5EF4-FFF2-40B4-BE49-F238E27FC236}">
                <a16:creationId xmlns:a16="http://schemas.microsoft.com/office/drawing/2014/main" id="{26936510-24BF-436E-8F10-7A60EE4FA10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059920" cy="1690688"/>
          </a:xfrm>
          <a:prstGeom prst="roundRect">
            <a:avLst>
              <a:gd name="adj" fmla="val 6856"/>
            </a:avLst>
          </a:prstGeom>
          <a:gradFill rotWithShape="1">
            <a:gsLst>
              <a:gs pos="0">
                <a:srgbClr val="3399FF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42913" indent="-442913"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en-US" sz="2800" dirty="0">
                <a:sym typeface="Wingdings 2" panose="05020102010507070707" pitchFamily="18" charset="2"/>
              </a:rPr>
              <a:t>Complete the </a:t>
            </a:r>
            <a:r>
              <a:rPr lang="en-US" altLang="en-US" sz="2800" dirty="0" err="1">
                <a:sym typeface="Wingdings 2" panose="05020102010507070707" pitchFamily="18" charset="2"/>
              </a:rPr>
              <a:t>wordfill</a:t>
            </a:r>
            <a:r>
              <a:rPr lang="en-US" altLang="en-US" sz="2800" dirty="0">
                <a:sym typeface="Wingdings 2" panose="05020102010507070707" pitchFamily="18" charset="2"/>
              </a:rPr>
              <a:t>. There is no multiple choice so you will have to think hard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C7784-B2C0-4DE2-BA8B-9B8F0C96D20A}"/>
              </a:ext>
            </a:extLst>
          </p:cNvPr>
          <p:cNvSpPr txBox="1"/>
          <p:nvPr/>
        </p:nvSpPr>
        <p:spPr>
          <a:xfrm>
            <a:off x="4480560" y="2176790"/>
            <a:ext cx="245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Increases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1306A-32F3-4E92-83F2-E25B11E29CA1}"/>
              </a:ext>
            </a:extLst>
          </p:cNvPr>
          <p:cNvSpPr txBox="1"/>
          <p:nvPr/>
        </p:nvSpPr>
        <p:spPr>
          <a:xfrm>
            <a:off x="5039360" y="3051175"/>
            <a:ext cx="245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Decreases  </a:t>
            </a:r>
          </a:p>
        </p:txBody>
      </p:sp>
      <p:sp>
        <p:nvSpPr>
          <p:cNvPr id="8" name="AutoShape 18">
            <a:extLst>
              <a:ext uri="{FF2B5EF4-FFF2-40B4-BE49-F238E27FC236}">
                <a16:creationId xmlns:a16="http://schemas.microsoft.com/office/drawing/2014/main" id="{26173C2C-293F-4576-8A28-919D05CDC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841" y="3429000"/>
            <a:ext cx="3007360" cy="2600959"/>
          </a:xfrm>
          <a:prstGeom prst="cloudCallout">
            <a:avLst>
              <a:gd name="adj1" fmla="val -51092"/>
              <a:gd name="adj2" fmla="val 73648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happen to the brightness of the bulbs? </a:t>
            </a:r>
          </a:p>
        </p:txBody>
      </p:sp>
    </p:spTree>
    <p:extLst>
      <p:ext uri="{BB962C8B-B14F-4D97-AF65-F5344CB8AC3E}">
        <p14:creationId xmlns:p14="http://schemas.microsoft.com/office/powerpoint/2010/main" val="261245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Widescreen</PresentationFormat>
  <Paragraphs>119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Wingdings 2</vt:lpstr>
      <vt:lpstr>Office Theme</vt:lpstr>
      <vt:lpstr>c.W         Voltage and resistance 7jd    20.11.18    </vt:lpstr>
      <vt:lpstr>For each of the following statements – write down whether they are True or false in the back of your books </vt:lpstr>
      <vt:lpstr>Give yourself a mark out of 6</vt:lpstr>
      <vt:lpstr>Learning objectives </vt:lpstr>
      <vt:lpstr>Read through the questions, watch the clip then answer the questions in full sentences in your book </vt:lpstr>
      <vt:lpstr>Complete the word fill then swap books, mark in green pen, give a mark out of 4 and correct. </vt:lpstr>
      <vt:lpstr>Look carefully at the picture below. What is the difference between the 2 booths? </vt:lpstr>
      <vt:lpstr>Consider the picture in the previous slide, discuss in pairs and  and jot down answers in the back of your book </vt:lpstr>
      <vt:lpstr>Complete the wordfill. There is no multiple choice so you will have to think hard</vt:lpstr>
      <vt:lpstr>Look at the circuits and answer the questions </vt:lpstr>
      <vt:lpstr>Why would you use a resistor in a circuit?  </vt:lpstr>
      <vt:lpstr>What do you think the two items/ symbols below are?  What is the difference between the top one and the bottom one?  </vt:lpstr>
      <vt:lpstr>Copy the paragraph in red into your books   </vt:lpstr>
      <vt:lpstr>PowerPoint Presentation</vt:lpstr>
      <vt:lpstr>PowerPoint Presentation</vt:lpstr>
      <vt:lpstr>PowerPoint Presentation</vt:lpstr>
      <vt:lpstr>Think about the questions below.  </vt:lpstr>
      <vt:lpstr>Draw the diagram and copy the text </vt:lpstr>
      <vt:lpstr>Look at the diagram and answer the questions below.   </vt:lpstr>
      <vt:lpstr>Investigating voltage in parallel circuits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c.W         Voltage and resistance 7jd    20.11.18</dc:title>
  <dc:creator>Vincent Rason</dc:creator>
  <cp:lastModifiedBy>Vincent Rason</cp:lastModifiedBy>
  <cp:revision>11</cp:revision>
  <dcterms:created xsi:type="dcterms:W3CDTF">2018-11-13T21:45:31Z</dcterms:created>
  <dcterms:modified xsi:type="dcterms:W3CDTF">2018-11-14T23:12:40Z</dcterms:modified>
</cp:coreProperties>
</file>