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702" r:id="rId4"/>
    <p:sldMasterId id="2147483704" r:id="rId5"/>
    <p:sldMasterId id="2147483717" r:id="rId6"/>
    <p:sldMasterId id="2147483730" r:id="rId7"/>
    <p:sldMasterId id="2147483732" r:id="rId8"/>
    <p:sldMasterId id="2147483734" r:id="rId9"/>
    <p:sldMasterId id="2147483747" r:id="rId10"/>
  </p:sldMasterIdLst>
  <p:notesMasterIdLst>
    <p:notesMasterId r:id="rId18"/>
  </p:notesMasterIdLst>
  <p:sldIdLst>
    <p:sldId id="311" r:id="rId11"/>
    <p:sldId id="362" r:id="rId12"/>
    <p:sldId id="363" r:id="rId13"/>
    <p:sldId id="364" r:id="rId14"/>
    <p:sldId id="370" r:id="rId15"/>
    <p:sldId id="344" r:id="rId16"/>
    <p:sldId id="369" r:id="rId17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025749-20CE-46E0-A6CB-D3424E5747F3}">
          <p14:sldIdLst>
            <p14:sldId id="311"/>
            <p14:sldId id="362"/>
            <p14:sldId id="363"/>
            <p14:sldId id="364"/>
            <p14:sldId id="370"/>
            <p14:sldId id="344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48A5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31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681B-6B22-47B9-B9BB-1B335E56CB3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F47B-D2E1-4F47-A3B9-6631EB18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1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377379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911573945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732616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26484820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3181576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6846476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942914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265038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5654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63651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11512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42130437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1919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061468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369413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570525048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3146583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93108417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9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8603681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9361538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1279924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1112384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342602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2967486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7705734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1107157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89526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2329306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02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4FB1D4E-57C0-4AFC-A9FE-544F197E9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E23FBD-8885-4400-B0A3-09A97E90F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FDD3739-CB11-4CB3-BF6A-7C696AF266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6ABA1D-F723-40E5-873F-BEF27DEAB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8766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E7F09-079F-4DFF-B34F-6DC2F8AC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38307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AF5CF-60DA-4E8F-ADCC-204D1B198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46154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2D41-55A3-4921-8B43-B5012BEBFA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2046335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C536D-CBE9-4040-8043-004D92E8E6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6473765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75829-750B-458C-B5D0-0837CCBEF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334981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AE17FF-0FB2-40B6-BE4E-1FB5336A28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89936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EAE515C-301A-48F5-9EF4-4421782132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52062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EB2B8-CB3D-479D-AC33-324E5B382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2306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50F1B-A136-4224-98B9-577798D820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6211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57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0E1CC9-A648-4866-860E-D26E047A41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155967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52267-6668-4567-A15C-03591DEBD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95003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6B78A4-41F7-4596-8E21-229FBCBCF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247020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0295608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317427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4505209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7797110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253634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2487768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454672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598471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929148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47765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715088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5050005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5532563-41B2-4CE5-9AC1-38BD08470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98FE8339-B58D-4B6A-A7F8-E38E0CF91B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80E0266-7247-4416-8B7F-3A18E251CE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7Gb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64F08E5-E2FF-4678-80E7-30972F06A4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Hypotheses and theories – Particles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2AD8F7-AA61-4822-B3A2-E10B6A142C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835527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4583799-9902-43D0-881D-FBA77C70A2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3DA48A54-A870-4D26-84D9-4F1F5EF0D5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0AC7ADA-C5C6-40DC-9656-1804BADFF7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7Gb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2F08A8-7894-4FE1-90D6-148D428D53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00589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1C6F52-B396-4B4F-B6D9-4A642383AA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3675082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91D65A-83FF-4F93-A5EC-13E1968A14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153470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B70398-6124-4FC7-B594-13D62A686C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446618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87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D62B1-5DCF-41C0-BD6E-216A8AE51F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3901784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FC57904-A623-44D1-9251-7720439997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3012440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197B98-42B7-4B38-A921-A871030B43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6752718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DF9B4B4-A505-44D2-9900-6B76A8E969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7567987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809BD9-0EAC-4349-9FEC-68066D0D48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5157218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06B5F6-119D-4F8E-B00E-6266855C38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696180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0834F2-B8C1-4D6D-ACBC-4707BEAEF9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6624384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D4A729-CFAF-4600-9BF1-A00B27238A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0514504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3DFA47-9E43-4678-B4D6-16A89B6931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0181329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7Gb</a:t>
            </a:r>
            <a:endParaRPr kumimoji="0" lang="en-GB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Hypotheses and theories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2488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9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7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4115-92FC-467E-B2F5-ACB207C52150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0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507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240801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29DE708-D0CB-48AC-8D6A-DBF5B3B5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6313FF3-7BA7-4DB1-A0BA-866BAC1C4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41C33CD-AAE1-4D44-B661-7BCE9C7A3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74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9C6845D4-1035-43E3-9DC5-488129795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5D1D4CFB-C984-4A15-99D6-9E33AE9BB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CE00641-4C20-4E5A-91E7-BE3A2DCC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C723E30-C5B2-46DE-9AAC-6339AF4A20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9745B253-3655-4F68-91A5-82D41541E9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Dalton’s atomic model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ADD1BD-9F18-4422-B051-59CD6D351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688EFCD-5B78-4099-84C0-3D7594F46E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4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7Ga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Solids, liquids and gases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36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7F5D0465-50D2-4AEE-B1DD-65324D42E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B0C50AE4-C350-4D74-A82C-C9CD5B28B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9F62A64-BD5A-4667-A0D6-05250161AE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6458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4D8FB67-A71F-4D00-AE59-FDD712EFE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4C73D2AE-0C7E-4ABE-89E6-5E0CC6B51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86484F8-AC81-487A-B297-12A52DF4CC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157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E53AFAC3-39AB-48E5-A302-7F14791E55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03AA3942-FFDD-44A0-8B80-D7925756C8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5C9E9AC8-6E52-4F02-AD66-2ED96BF4C8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BD6C3F10-58D3-4D2E-AD81-F0DDF8F764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7Gb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46FE01D6-A80D-49D7-8E89-0A7B491ABE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Hypotheses and theories – Particles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A3FC46-5B55-478E-ACBB-7330AF3A1E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DFF56B41-AA52-4484-8728-784A8FDADF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188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915" y="0"/>
            <a:ext cx="8229600" cy="555526"/>
          </a:xfrm>
        </p:spPr>
        <p:txBody>
          <a:bodyPr>
            <a:normAutofit fontScale="90000"/>
          </a:bodyPr>
          <a:lstStyle/>
          <a:p>
            <a:r>
              <a:rPr lang="en-GB" dirty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23147"/>
            <a:ext cx="1872207" cy="24929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Worksheets</a:t>
            </a:r>
          </a:p>
          <a:p>
            <a:r>
              <a:rPr lang="en-US" dirty="0" smtClean="0"/>
              <a:t>7Gb 4 the missing lunch box mystery – card sort</a:t>
            </a:r>
            <a:endParaRPr lang="en-US" dirty="0"/>
          </a:p>
          <a:p>
            <a:r>
              <a:rPr lang="en-US" sz="2400" b="1" dirty="0"/>
              <a:t>h/w </a:t>
            </a:r>
            <a:endParaRPr lang="en-US" sz="2400" b="1" dirty="0" smtClean="0"/>
          </a:p>
          <a:p>
            <a:r>
              <a:rPr lang="en-GB" dirty="0" smtClean="0"/>
              <a:t>Active </a:t>
            </a:r>
            <a:r>
              <a:rPr lang="en-GB" dirty="0" smtClean="0"/>
              <a:t>Learn exercises</a:t>
            </a:r>
            <a:endParaRPr lang="en-GB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9122" y="532212"/>
            <a:ext cx="651621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7Gb 4 the missing lunch box mystery – card </a:t>
            </a:r>
            <a:r>
              <a:rPr lang="en-US" sz="2400" dirty="0" smtClean="0"/>
              <a:t>sort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122" y="1108488"/>
            <a:ext cx="3050950" cy="383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79" y="1108488"/>
            <a:ext cx="3724285" cy="182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383506"/>
            <a:ext cx="9143999" cy="3060452"/>
          </a:xfrm>
        </p:spPr>
        <p:txBody>
          <a:bodyPr/>
          <a:lstStyle/>
          <a:p>
            <a:pPr marL="403622" lvl="1" indent="-269081"/>
            <a:r>
              <a:rPr lang="en-GB" altLang="en-US" sz="2100" dirty="0" smtClean="0"/>
              <a:t>Describe </a:t>
            </a:r>
            <a:r>
              <a:rPr lang="en-GB" altLang="en-US" sz="2100" dirty="0"/>
              <a:t>different types of observations and data that can be used as evidence. </a:t>
            </a:r>
          </a:p>
          <a:p>
            <a:pPr marL="403622" lvl="1" indent="-269081"/>
            <a:r>
              <a:rPr lang="en-GB" altLang="en-US" sz="2100" dirty="0"/>
              <a:t>Identify scientific questions, hypotheses and predictions. </a:t>
            </a:r>
            <a:endParaRPr lang="en-GB" altLang="en-US" sz="2100" dirty="0" smtClean="0"/>
          </a:p>
          <a:p>
            <a:pPr marL="403622" lvl="1" indent="-269081"/>
            <a:r>
              <a:rPr lang="en-GB" altLang="en-US" sz="2100" dirty="0">
                <a:solidFill>
                  <a:srgbClr val="000000"/>
                </a:solidFill>
              </a:rPr>
              <a:t>Describe how evidence and observations are used to develop a hypothesis into a theory</a:t>
            </a:r>
            <a:r>
              <a:rPr lang="en-GB" altLang="en-US" sz="2100" dirty="0" smtClean="0">
                <a:solidFill>
                  <a:srgbClr val="000000"/>
                </a:solidFill>
              </a:rPr>
              <a:t>.</a:t>
            </a:r>
            <a:endParaRPr lang="en-GB" altLang="en-US" sz="2100" dirty="0">
              <a:solidFill>
                <a:srgbClr val="000000"/>
              </a:solidFill>
            </a:endParaRPr>
          </a:p>
          <a:p>
            <a:pPr marL="403622" lvl="1" indent="-269081"/>
            <a:r>
              <a:rPr lang="en-GB" altLang="en-US" sz="2100" dirty="0">
                <a:solidFill>
                  <a:srgbClr val="000000"/>
                </a:solidFill>
              </a:rPr>
              <a:t>Explain how evidence and observations support or do not support a certain theory.</a:t>
            </a:r>
          </a:p>
          <a:p>
            <a:pPr marL="403622" lvl="1" indent="-269081"/>
            <a:endParaRPr lang="en-GB" altLang="en-US" sz="2100" dirty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6853364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548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Scientific Method</a:t>
            </a:r>
            <a:endParaRPr lang="en-GB" sz="32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89906"/>
            <a:ext cx="3816424" cy="4077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212" y="26668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Theory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763839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hypothesis or set of hypothesis that explains how and why something happens. The predictions made using a theory should have been tested on several occasions and always found to work.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236296" y="193009"/>
            <a:ext cx="165618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efinition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4" y="3552287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smtClean="0">
                <a:solidFill>
                  <a:schemeClr val="accent1">
                    <a:lumMod val="75000"/>
                  </a:schemeClr>
                </a:solidFill>
              </a:rPr>
              <a:t>Write definitions for the following words </a:t>
            </a:r>
          </a:p>
          <a:p>
            <a:r>
              <a:rPr lang="en-GB" sz="2200" i="1" dirty="0" smtClean="0">
                <a:solidFill>
                  <a:schemeClr val="accent1">
                    <a:lumMod val="75000"/>
                  </a:schemeClr>
                </a:solidFill>
              </a:rPr>
              <a:t>observation, hypothesis, prediction and experiment.</a:t>
            </a:r>
            <a:endParaRPr lang="en-GB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212" y="581684"/>
            <a:ext cx="208823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Observation: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12" y="1270108"/>
            <a:ext cx="208823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Hypothesis: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212" y="2232047"/>
            <a:ext cx="208823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Prediction: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212" y="3016877"/>
            <a:ext cx="208823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Experiment: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578906"/>
            <a:ext cx="52565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Something that you see happening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1931" y="1264581"/>
            <a:ext cx="631650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 idea about how something works that can be tested using experiments. Plural = hypotheses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4813" y="2232047"/>
            <a:ext cx="578361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you think will happen in an 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4814" y="3005291"/>
            <a:ext cx="33353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scientific procedure</a:t>
            </a:r>
          </a:p>
        </p:txBody>
      </p:sp>
    </p:spTree>
    <p:extLst>
      <p:ext uri="{BB962C8B-B14F-4D97-AF65-F5344CB8AC3E}">
        <p14:creationId xmlns:p14="http://schemas.microsoft.com/office/powerpoint/2010/main" val="22397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3" y="0"/>
            <a:ext cx="8229600" cy="857250"/>
          </a:xfrm>
        </p:spPr>
        <p:txBody>
          <a:bodyPr/>
          <a:lstStyle/>
          <a:p>
            <a:r>
              <a:rPr lang="en-GB" dirty="0" smtClean="0"/>
              <a:t>The Missing </a:t>
            </a:r>
            <a:r>
              <a:rPr lang="en-GB" dirty="0"/>
              <a:t>L</a:t>
            </a:r>
            <a:r>
              <a:rPr lang="en-GB" dirty="0" smtClean="0"/>
              <a:t>unch </a:t>
            </a:r>
            <a:r>
              <a:rPr lang="en-GB" dirty="0"/>
              <a:t>B</a:t>
            </a:r>
            <a:r>
              <a:rPr lang="en-GB" dirty="0" smtClean="0"/>
              <a:t>ox </a:t>
            </a:r>
            <a:r>
              <a:rPr lang="en-GB" dirty="0"/>
              <a:t>M</a:t>
            </a:r>
            <a:r>
              <a:rPr lang="en-GB" dirty="0" smtClean="0"/>
              <a:t>ystery</a:t>
            </a:r>
            <a:endParaRPr lang="en-GB" dirty="0"/>
          </a:p>
        </p:txBody>
      </p:sp>
      <p:pic>
        <p:nvPicPr>
          <p:cNvPr id="1026" name="Picture 2" descr="Image result for the missing lunch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550"/>
            <a:ext cx="3219103" cy="416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377" y="771550"/>
            <a:ext cx="5543550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9615" y="472882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See resources slide for instructions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8848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3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40192"/>
            <a:ext cx="8904944" cy="36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383506"/>
            <a:ext cx="9143999" cy="3060452"/>
          </a:xfrm>
        </p:spPr>
        <p:txBody>
          <a:bodyPr/>
          <a:lstStyle/>
          <a:p>
            <a:pPr marL="403622" lvl="1" indent="-269081"/>
            <a:r>
              <a:rPr lang="en-GB" altLang="en-US" sz="2100" dirty="0" smtClean="0"/>
              <a:t>Describe </a:t>
            </a:r>
            <a:r>
              <a:rPr lang="en-GB" altLang="en-US" sz="2100" dirty="0"/>
              <a:t>different types of observations and data that can be used as evidence. </a:t>
            </a:r>
          </a:p>
          <a:p>
            <a:pPr marL="403622" lvl="1" indent="-269081"/>
            <a:r>
              <a:rPr lang="en-GB" altLang="en-US" sz="2100" dirty="0"/>
              <a:t>Identify scientific questions, hypotheses and predictions. </a:t>
            </a:r>
            <a:endParaRPr lang="en-GB" altLang="en-US" sz="2100" dirty="0" smtClean="0"/>
          </a:p>
          <a:p>
            <a:pPr marL="403622" lvl="1" indent="-269081"/>
            <a:r>
              <a:rPr lang="en-GB" altLang="en-US" sz="2100" dirty="0">
                <a:solidFill>
                  <a:srgbClr val="000000"/>
                </a:solidFill>
              </a:rPr>
              <a:t>Describe how evidence and observations are used to develop a hypothesis into a theory</a:t>
            </a:r>
            <a:r>
              <a:rPr lang="en-GB" altLang="en-US" sz="2100" dirty="0" smtClean="0">
                <a:solidFill>
                  <a:srgbClr val="000000"/>
                </a:solidFill>
              </a:rPr>
              <a:t>.</a:t>
            </a:r>
            <a:endParaRPr lang="en-GB" altLang="en-US" sz="2100" dirty="0">
              <a:solidFill>
                <a:srgbClr val="000000"/>
              </a:solidFill>
            </a:endParaRPr>
          </a:p>
          <a:p>
            <a:pPr marL="403622" lvl="1" indent="-269081"/>
            <a:r>
              <a:rPr lang="en-GB" altLang="en-US" sz="2100" dirty="0">
                <a:solidFill>
                  <a:srgbClr val="000000"/>
                </a:solidFill>
              </a:rPr>
              <a:t>Explain how evidence and observations support or do not support a certain theory.</a:t>
            </a:r>
          </a:p>
          <a:p>
            <a:pPr marL="403622" lvl="1" indent="-269081"/>
            <a:endParaRPr lang="en-GB" altLang="en-US" sz="2100" dirty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82037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274</Words>
  <Application>Microsoft Office PowerPoint</Application>
  <PresentationFormat>On-screen Show (16:9)</PresentationFormat>
  <Paragraphs>35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Verdana</vt:lpstr>
      <vt:lpstr>Wingdings</vt:lpstr>
      <vt:lpstr>Office Theme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Resources</vt:lpstr>
      <vt:lpstr>Objectives</vt:lpstr>
      <vt:lpstr>PowerPoint Presentation</vt:lpstr>
      <vt:lpstr>PowerPoint Presentation</vt:lpstr>
      <vt:lpstr>The Missing Lunch Box Mystery</vt:lpstr>
      <vt:lpstr>PowerPoint Presentation</vt:lpstr>
      <vt:lpstr>Objectives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McCallum</cp:lastModifiedBy>
  <cp:revision>182</cp:revision>
  <cp:lastPrinted>2017-10-17T09:10:55Z</cp:lastPrinted>
  <dcterms:created xsi:type="dcterms:W3CDTF">2016-06-16T11:38:20Z</dcterms:created>
  <dcterms:modified xsi:type="dcterms:W3CDTF">2018-08-07T13:07:43Z</dcterms:modified>
</cp:coreProperties>
</file>