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746" r:id="rId6"/>
    <p:sldMasterId id="2147483748" r:id="rId7"/>
  </p:sldMasterIdLst>
  <p:notesMasterIdLst>
    <p:notesMasterId r:id="rId37"/>
  </p:notesMasterIdLst>
  <p:sldIdLst>
    <p:sldId id="355" r:id="rId8"/>
    <p:sldId id="377" r:id="rId9"/>
    <p:sldId id="270" r:id="rId10"/>
    <p:sldId id="356" r:id="rId11"/>
    <p:sldId id="357" r:id="rId12"/>
    <p:sldId id="358" r:id="rId13"/>
    <p:sldId id="310" r:id="rId14"/>
    <p:sldId id="313" r:id="rId15"/>
    <p:sldId id="311" r:id="rId16"/>
    <p:sldId id="359" r:id="rId17"/>
    <p:sldId id="376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09" r:id="rId34"/>
    <p:sldId id="307" r:id="rId35"/>
    <p:sldId id="30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D72"/>
    <a:srgbClr val="141312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9BD61585-CADB-44F8-94E7-372820C23FE1}"/>
    <pc:docChg chg="custSel delSld modSld delMainMaster">
      <pc:chgData name="D Callanan" userId="951668ec-da26-491a-9b8a-af24bfeff26b" providerId="ADAL" clId="{9BD61585-CADB-44F8-94E7-372820C23FE1}" dt="2022-07-13T13:39:08.826" v="271" actId="2696"/>
      <pc:docMkLst>
        <pc:docMk/>
      </pc:docMkLst>
      <pc:sldChg chg="del">
        <pc:chgData name="D Callanan" userId="951668ec-da26-491a-9b8a-af24bfeff26b" providerId="ADAL" clId="{9BD61585-CADB-44F8-94E7-372820C23FE1}" dt="2022-07-13T13:38:54.101" v="53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9BD61585-CADB-44F8-94E7-372820C23FE1}" dt="2022-07-13T13:38:54.101" v="52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9BD61585-CADB-44F8-94E7-372820C23FE1}" dt="2022-07-13T13:38:50.875" v="2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9BD61585-CADB-44F8-94E7-372820C23FE1}" dt="2022-07-13T13:38:50.829" v="0" actId="2696"/>
        <pc:sldMkLst>
          <pc:docMk/>
          <pc:sldMk cId="1707202546" sldId="259"/>
        </pc:sldMkLst>
      </pc:sldChg>
      <pc:sldChg chg="del">
        <pc:chgData name="D Callanan" userId="951668ec-da26-491a-9b8a-af24bfeff26b" providerId="ADAL" clId="{9BD61585-CADB-44F8-94E7-372820C23FE1}" dt="2022-07-13T13:39:06.576" v="80" actId="2696"/>
        <pc:sldMkLst>
          <pc:docMk/>
          <pc:sldMk cId="1018467127" sldId="272"/>
        </pc:sldMkLst>
      </pc:sldChg>
      <pc:sldChg chg="del">
        <pc:chgData name="D Callanan" userId="951668ec-da26-491a-9b8a-af24bfeff26b" providerId="ADAL" clId="{9BD61585-CADB-44F8-94E7-372820C23FE1}" dt="2022-07-13T13:39:06.529" v="78" actId="2696"/>
        <pc:sldMkLst>
          <pc:docMk/>
          <pc:sldMk cId="2890284794" sldId="273"/>
        </pc:sldMkLst>
      </pc:sldChg>
      <pc:sldChg chg="modSp del mod">
        <pc:chgData name="D Callanan" userId="951668ec-da26-491a-9b8a-af24bfeff26b" providerId="ADAL" clId="{9BD61585-CADB-44F8-94E7-372820C23FE1}" dt="2022-07-13T13:39:07.482" v="106" actId="2696"/>
        <pc:sldMkLst>
          <pc:docMk/>
          <pc:sldMk cId="1102812761" sldId="274"/>
        </pc:sldMkLst>
        <pc:graphicFrameChg chg="mod">
          <ac:chgData name="D Callanan" userId="951668ec-da26-491a-9b8a-af24bfeff26b" providerId="ADAL" clId="{9BD61585-CADB-44F8-94E7-372820C23FE1}" dt="2022-07-13T13:39:07.482" v="106" actId="2696"/>
          <ac:graphicFrameMkLst>
            <pc:docMk/>
            <pc:sldMk cId="1102812761" sldId="274"/>
            <ac:graphicFrameMk id="3" creationId="{EF78ED92-2381-455F-B762-BFE6B88E1EAA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38:51.454" v="31" actId="2696"/>
        <pc:sldMkLst>
          <pc:docMk/>
          <pc:sldMk cId="796083310" sldId="276"/>
        </pc:sldMkLst>
      </pc:sldChg>
      <pc:sldChg chg="del">
        <pc:chgData name="D Callanan" userId="951668ec-da26-491a-9b8a-af24bfeff26b" providerId="ADAL" clId="{9BD61585-CADB-44F8-94E7-372820C23FE1}" dt="2022-07-13T13:38:51.594" v="40" actId="2696"/>
        <pc:sldMkLst>
          <pc:docMk/>
          <pc:sldMk cId="351230505" sldId="277"/>
        </pc:sldMkLst>
      </pc:sldChg>
      <pc:sldChg chg="del">
        <pc:chgData name="D Callanan" userId="951668ec-da26-491a-9b8a-af24bfeff26b" providerId="ADAL" clId="{9BD61585-CADB-44F8-94E7-372820C23FE1}" dt="2022-07-13T13:38:51.547" v="36" actId="2696"/>
        <pc:sldMkLst>
          <pc:docMk/>
          <pc:sldMk cId="3998589480" sldId="278"/>
        </pc:sldMkLst>
      </pc:sldChg>
      <pc:sldChg chg="del">
        <pc:chgData name="D Callanan" userId="951668ec-da26-491a-9b8a-af24bfeff26b" providerId="ADAL" clId="{9BD61585-CADB-44F8-94E7-372820C23FE1}" dt="2022-07-13T13:38:51.141" v="11" actId="2696"/>
        <pc:sldMkLst>
          <pc:docMk/>
          <pc:sldMk cId="669325913" sldId="279"/>
        </pc:sldMkLst>
      </pc:sldChg>
      <pc:sldChg chg="del">
        <pc:chgData name="D Callanan" userId="951668ec-da26-491a-9b8a-af24bfeff26b" providerId="ADAL" clId="{9BD61585-CADB-44F8-94E7-372820C23FE1}" dt="2022-07-13T13:38:51.532" v="35" actId="2696"/>
        <pc:sldMkLst>
          <pc:docMk/>
          <pc:sldMk cId="616313935" sldId="280"/>
        </pc:sldMkLst>
      </pc:sldChg>
      <pc:sldChg chg="del">
        <pc:chgData name="D Callanan" userId="951668ec-da26-491a-9b8a-af24bfeff26b" providerId="ADAL" clId="{9BD61585-CADB-44F8-94E7-372820C23FE1}" dt="2022-07-13T13:38:51.563" v="38" actId="2696"/>
        <pc:sldMkLst>
          <pc:docMk/>
          <pc:sldMk cId="343234423" sldId="281"/>
        </pc:sldMkLst>
      </pc:sldChg>
      <pc:sldChg chg="del">
        <pc:chgData name="D Callanan" userId="951668ec-da26-491a-9b8a-af24bfeff26b" providerId="ADAL" clId="{9BD61585-CADB-44F8-94E7-372820C23FE1}" dt="2022-07-13T13:38:51.579" v="39" actId="2696"/>
        <pc:sldMkLst>
          <pc:docMk/>
          <pc:sldMk cId="3526286142" sldId="282"/>
        </pc:sldMkLst>
      </pc:sldChg>
      <pc:sldChg chg="del">
        <pc:chgData name="D Callanan" userId="951668ec-da26-491a-9b8a-af24bfeff26b" providerId="ADAL" clId="{9BD61585-CADB-44F8-94E7-372820C23FE1}" dt="2022-07-13T13:38:51.485" v="32" actId="2696"/>
        <pc:sldMkLst>
          <pc:docMk/>
          <pc:sldMk cId="204113868" sldId="285"/>
        </pc:sldMkLst>
      </pc:sldChg>
      <pc:sldChg chg="del">
        <pc:chgData name="D Callanan" userId="951668ec-da26-491a-9b8a-af24bfeff26b" providerId="ADAL" clId="{9BD61585-CADB-44F8-94E7-372820C23FE1}" dt="2022-07-13T13:39:08.357" v="173" actId="2696"/>
        <pc:sldMkLst>
          <pc:docMk/>
          <pc:sldMk cId="1800480732" sldId="294"/>
        </pc:sldMkLst>
      </pc:sldChg>
      <pc:sldChg chg="del">
        <pc:chgData name="D Callanan" userId="951668ec-da26-491a-9b8a-af24bfeff26b" providerId="ADAL" clId="{9BD61585-CADB-44F8-94E7-372820C23FE1}" dt="2022-07-13T13:38:50.891" v="3" actId="2696"/>
        <pc:sldMkLst>
          <pc:docMk/>
          <pc:sldMk cId="603293172" sldId="303"/>
        </pc:sldMkLst>
      </pc:sldChg>
      <pc:sldChg chg="del">
        <pc:chgData name="D Callanan" userId="951668ec-da26-491a-9b8a-af24bfeff26b" providerId="ADAL" clId="{9BD61585-CADB-44F8-94E7-372820C23FE1}" dt="2022-07-13T13:38:50.907" v="4" actId="2696"/>
        <pc:sldMkLst>
          <pc:docMk/>
          <pc:sldMk cId="3891776087" sldId="304"/>
        </pc:sldMkLst>
      </pc:sldChg>
      <pc:sldChg chg="del">
        <pc:chgData name="D Callanan" userId="951668ec-da26-491a-9b8a-af24bfeff26b" providerId="ADAL" clId="{9BD61585-CADB-44F8-94E7-372820C23FE1}" dt="2022-07-13T13:38:50.922" v="5" actId="2696"/>
        <pc:sldMkLst>
          <pc:docMk/>
          <pc:sldMk cId="3854499590" sldId="305"/>
        </pc:sldMkLst>
      </pc:sldChg>
      <pc:sldChg chg="del">
        <pc:chgData name="D Callanan" userId="951668ec-da26-491a-9b8a-af24bfeff26b" providerId="ADAL" clId="{9BD61585-CADB-44F8-94E7-372820C23FE1}" dt="2022-07-13T13:39:06.622" v="82" actId="2696"/>
        <pc:sldMkLst>
          <pc:docMk/>
          <pc:sldMk cId="368366936" sldId="306"/>
        </pc:sldMkLst>
      </pc:sldChg>
      <pc:sldChg chg="del">
        <pc:chgData name="D Callanan" userId="951668ec-da26-491a-9b8a-af24bfeff26b" providerId="ADAL" clId="{9BD61585-CADB-44F8-94E7-372820C23FE1}" dt="2022-07-13T13:39:06.904" v="101" actId="2696"/>
        <pc:sldMkLst>
          <pc:docMk/>
          <pc:sldMk cId="1129389081" sldId="312"/>
        </pc:sldMkLst>
      </pc:sldChg>
      <pc:sldChg chg="del">
        <pc:chgData name="D Callanan" userId="951668ec-da26-491a-9b8a-af24bfeff26b" providerId="ADAL" clId="{9BD61585-CADB-44F8-94E7-372820C23FE1}" dt="2022-07-13T13:38:51.719" v="49" actId="2696"/>
        <pc:sldMkLst>
          <pc:docMk/>
          <pc:sldMk cId="2784422659" sldId="314"/>
        </pc:sldMkLst>
      </pc:sldChg>
      <pc:sldChg chg="del">
        <pc:chgData name="D Callanan" userId="951668ec-da26-491a-9b8a-af24bfeff26b" providerId="ADAL" clId="{9BD61585-CADB-44F8-94E7-372820C23FE1}" dt="2022-07-13T13:38:51.735" v="50" actId="2696"/>
        <pc:sldMkLst>
          <pc:docMk/>
          <pc:sldMk cId="894814059" sldId="315"/>
        </pc:sldMkLst>
      </pc:sldChg>
      <pc:sldChg chg="del">
        <pc:chgData name="D Callanan" userId="951668ec-da26-491a-9b8a-af24bfeff26b" providerId="ADAL" clId="{9BD61585-CADB-44F8-94E7-372820C23FE1}" dt="2022-07-13T13:38:51.750" v="51" actId="2696"/>
        <pc:sldMkLst>
          <pc:docMk/>
          <pc:sldMk cId="3309684663" sldId="316"/>
        </pc:sldMkLst>
      </pc:sldChg>
      <pc:sldChg chg="del">
        <pc:chgData name="D Callanan" userId="951668ec-da26-491a-9b8a-af24bfeff26b" providerId="ADAL" clId="{9BD61585-CADB-44F8-94E7-372820C23FE1}" dt="2022-07-13T13:39:07.935" v="130" actId="2696"/>
        <pc:sldMkLst>
          <pc:docMk/>
          <pc:sldMk cId="3514710776" sldId="317"/>
        </pc:sldMkLst>
      </pc:sldChg>
      <pc:sldChg chg="del">
        <pc:chgData name="D Callanan" userId="951668ec-da26-491a-9b8a-af24bfeff26b" providerId="ADAL" clId="{9BD61585-CADB-44F8-94E7-372820C23FE1}" dt="2022-07-13T13:39:07.966" v="132" actId="2696"/>
        <pc:sldMkLst>
          <pc:docMk/>
          <pc:sldMk cId="0" sldId="318"/>
        </pc:sldMkLst>
      </pc:sldChg>
      <pc:sldChg chg="del">
        <pc:chgData name="D Callanan" userId="951668ec-da26-491a-9b8a-af24bfeff26b" providerId="ADAL" clId="{9BD61585-CADB-44F8-94E7-372820C23FE1}" dt="2022-07-13T13:39:07.966" v="133" actId="2696"/>
        <pc:sldMkLst>
          <pc:docMk/>
          <pc:sldMk cId="3605131740" sldId="319"/>
        </pc:sldMkLst>
      </pc:sldChg>
      <pc:sldChg chg="del">
        <pc:chgData name="D Callanan" userId="951668ec-da26-491a-9b8a-af24bfeff26b" providerId="ADAL" clId="{9BD61585-CADB-44F8-94E7-372820C23FE1}" dt="2022-07-13T13:38:50.938" v="6" actId="2696"/>
        <pc:sldMkLst>
          <pc:docMk/>
          <pc:sldMk cId="4225097392" sldId="320"/>
        </pc:sldMkLst>
      </pc:sldChg>
      <pc:sldChg chg="del">
        <pc:chgData name="D Callanan" userId="951668ec-da26-491a-9b8a-af24bfeff26b" providerId="ADAL" clId="{9BD61585-CADB-44F8-94E7-372820C23FE1}" dt="2022-07-13T13:38:50.954" v="7" actId="2696"/>
        <pc:sldMkLst>
          <pc:docMk/>
          <pc:sldMk cId="3593738141" sldId="321"/>
        </pc:sldMkLst>
      </pc:sldChg>
      <pc:sldChg chg="del">
        <pc:chgData name="D Callanan" userId="951668ec-da26-491a-9b8a-af24bfeff26b" providerId="ADAL" clId="{9BD61585-CADB-44F8-94E7-372820C23FE1}" dt="2022-07-13T13:38:50.969" v="8" actId="2696"/>
        <pc:sldMkLst>
          <pc:docMk/>
          <pc:sldMk cId="4177164631" sldId="322"/>
        </pc:sldMkLst>
      </pc:sldChg>
      <pc:sldChg chg="del">
        <pc:chgData name="D Callanan" userId="951668ec-da26-491a-9b8a-af24bfeff26b" providerId="ADAL" clId="{9BD61585-CADB-44F8-94E7-372820C23FE1}" dt="2022-07-13T13:38:50.985" v="9" actId="2696"/>
        <pc:sldMkLst>
          <pc:docMk/>
          <pc:sldMk cId="2413895597" sldId="323"/>
        </pc:sldMkLst>
      </pc:sldChg>
      <pc:sldChg chg="del">
        <pc:chgData name="D Callanan" userId="951668ec-da26-491a-9b8a-af24bfeff26b" providerId="ADAL" clId="{9BD61585-CADB-44F8-94E7-372820C23FE1}" dt="2022-07-13T13:38:51.422" v="29" actId="2696"/>
        <pc:sldMkLst>
          <pc:docMk/>
          <pc:sldMk cId="199636553" sldId="324"/>
        </pc:sldMkLst>
      </pc:sldChg>
      <pc:sldChg chg="del">
        <pc:chgData name="D Callanan" userId="951668ec-da26-491a-9b8a-af24bfeff26b" providerId="ADAL" clId="{9BD61585-CADB-44F8-94E7-372820C23FE1}" dt="2022-07-13T13:38:51.016" v="10" actId="2696"/>
        <pc:sldMkLst>
          <pc:docMk/>
          <pc:sldMk cId="3460743602" sldId="325"/>
        </pc:sldMkLst>
      </pc:sldChg>
      <pc:sldChg chg="del">
        <pc:chgData name="D Callanan" userId="951668ec-da26-491a-9b8a-af24bfeff26b" providerId="ADAL" clId="{9BD61585-CADB-44F8-94E7-372820C23FE1}" dt="2022-07-13T13:38:51.157" v="12" actId="2696"/>
        <pc:sldMkLst>
          <pc:docMk/>
          <pc:sldMk cId="3920745901" sldId="326"/>
        </pc:sldMkLst>
      </pc:sldChg>
      <pc:sldChg chg="del">
        <pc:chgData name="D Callanan" userId="951668ec-da26-491a-9b8a-af24bfeff26b" providerId="ADAL" clId="{9BD61585-CADB-44F8-94E7-372820C23FE1}" dt="2022-07-13T13:38:51.172" v="13" actId="2696"/>
        <pc:sldMkLst>
          <pc:docMk/>
          <pc:sldMk cId="1950108878" sldId="327"/>
        </pc:sldMkLst>
      </pc:sldChg>
      <pc:sldChg chg="del">
        <pc:chgData name="D Callanan" userId="951668ec-da26-491a-9b8a-af24bfeff26b" providerId="ADAL" clId="{9BD61585-CADB-44F8-94E7-372820C23FE1}" dt="2022-07-13T13:38:51.219" v="16" actId="2696"/>
        <pc:sldMkLst>
          <pc:docMk/>
          <pc:sldMk cId="185228086" sldId="328"/>
        </pc:sldMkLst>
      </pc:sldChg>
      <pc:sldChg chg="del">
        <pc:chgData name="D Callanan" userId="951668ec-da26-491a-9b8a-af24bfeff26b" providerId="ADAL" clId="{9BD61585-CADB-44F8-94E7-372820C23FE1}" dt="2022-07-13T13:38:51.250" v="18" actId="2696"/>
        <pc:sldMkLst>
          <pc:docMk/>
          <pc:sldMk cId="1509284609" sldId="329"/>
        </pc:sldMkLst>
      </pc:sldChg>
      <pc:sldChg chg="del">
        <pc:chgData name="D Callanan" userId="951668ec-da26-491a-9b8a-af24bfeff26b" providerId="ADAL" clId="{9BD61585-CADB-44F8-94E7-372820C23FE1}" dt="2022-07-13T13:38:51.329" v="22" actId="2696"/>
        <pc:sldMkLst>
          <pc:docMk/>
          <pc:sldMk cId="2943641283" sldId="330"/>
        </pc:sldMkLst>
      </pc:sldChg>
      <pc:sldChg chg="del">
        <pc:chgData name="D Callanan" userId="951668ec-da26-491a-9b8a-af24bfeff26b" providerId="ADAL" clId="{9BD61585-CADB-44F8-94E7-372820C23FE1}" dt="2022-07-13T13:38:51.344" v="23" actId="2696"/>
        <pc:sldMkLst>
          <pc:docMk/>
          <pc:sldMk cId="3260912191" sldId="331"/>
        </pc:sldMkLst>
      </pc:sldChg>
      <pc:sldChg chg="del">
        <pc:chgData name="D Callanan" userId="951668ec-da26-491a-9b8a-af24bfeff26b" providerId="ADAL" clId="{9BD61585-CADB-44F8-94E7-372820C23FE1}" dt="2022-07-13T13:38:51.360" v="24" actId="2696"/>
        <pc:sldMkLst>
          <pc:docMk/>
          <pc:sldMk cId="2942418944" sldId="332"/>
        </pc:sldMkLst>
      </pc:sldChg>
      <pc:sldChg chg="del">
        <pc:chgData name="D Callanan" userId="951668ec-da26-491a-9b8a-af24bfeff26b" providerId="ADAL" clId="{9BD61585-CADB-44F8-94E7-372820C23FE1}" dt="2022-07-13T13:38:51.375" v="25" actId="2696"/>
        <pc:sldMkLst>
          <pc:docMk/>
          <pc:sldMk cId="1302927852" sldId="333"/>
        </pc:sldMkLst>
      </pc:sldChg>
      <pc:sldChg chg="del">
        <pc:chgData name="D Callanan" userId="951668ec-da26-491a-9b8a-af24bfeff26b" providerId="ADAL" clId="{9BD61585-CADB-44F8-94E7-372820C23FE1}" dt="2022-07-13T13:38:51.391" v="26" actId="2696"/>
        <pc:sldMkLst>
          <pc:docMk/>
          <pc:sldMk cId="2331997001" sldId="334"/>
        </pc:sldMkLst>
      </pc:sldChg>
      <pc:sldChg chg="del">
        <pc:chgData name="D Callanan" userId="951668ec-da26-491a-9b8a-af24bfeff26b" providerId="ADAL" clId="{9BD61585-CADB-44F8-94E7-372820C23FE1}" dt="2022-07-13T13:38:51.407" v="28" actId="2696"/>
        <pc:sldMkLst>
          <pc:docMk/>
          <pc:sldMk cId="950056988" sldId="335"/>
        </pc:sldMkLst>
      </pc:sldChg>
      <pc:sldChg chg="del">
        <pc:chgData name="D Callanan" userId="951668ec-da26-491a-9b8a-af24bfeff26b" providerId="ADAL" clId="{9BD61585-CADB-44F8-94E7-372820C23FE1}" dt="2022-07-13T13:38:51.391" v="27" actId="2696"/>
        <pc:sldMkLst>
          <pc:docMk/>
          <pc:sldMk cId="1343290696" sldId="336"/>
        </pc:sldMkLst>
      </pc:sldChg>
      <pc:sldChg chg="del">
        <pc:chgData name="D Callanan" userId="951668ec-da26-491a-9b8a-af24bfeff26b" providerId="ADAL" clId="{9BD61585-CADB-44F8-94E7-372820C23FE1}" dt="2022-07-13T13:38:51.500" v="33" actId="2696"/>
        <pc:sldMkLst>
          <pc:docMk/>
          <pc:sldMk cId="3727464121" sldId="337"/>
        </pc:sldMkLst>
      </pc:sldChg>
      <pc:sldChg chg="del">
        <pc:chgData name="D Callanan" userId="951668ec-da26-491a-9b8a-af24bfeff26b" providerId="ADAL" clId="{9BD61585-CADB-44F8-94E7-372820C23FE1}" dt="2022-07-13T13:38:51.516" v="34" actId="2696"/>
        <pc:sldMkLst>
          <pc:docMk/>
          <pc:sldMk cId="2385658187" sldId="338"/>
        </pc:sldMkLst>
      </pc:sldChg>
      <pc:sldChg chg="del">
        <pc:chgData name="D Callanan" userId="951668ec-da26-491a-9b8a-af24bfeff26b" providerId="ADAL" clId="{9BD61585-CADB-44F8-94E7-372820C23FE1}" dt="2022-07-13T13:38:51.563" v="37" actId="2696"/>
        <pc:sldMkLst>
          <pc:docMk/>
          <pc:sldMk cId="4243258434" sldId="339"/>
        </pc:sldMkLst>
      </pc:sldChg>
      <pc:sldChg chg="del">
        <pc:chgData name="D Callanan" userId="951668ec-da26-491a-9b8a-af24bfeff26b" providerId="ADAL" clId="{9BD61585-CADB-44F8-94E7-372820C23FE1}" dt="2022-07-13T13:38:51.438" v="30" actId="2696"/>
        <pc:sldMkLst>
          <pc:docMk/>
          <pc:sldMk cId="744167274" sldId="340"/>
        </pc:sldMkLst>
      </pc:sldChg>
      <pc:sldChg chg="del">
        <pc:chgData name="D Callanan" userId="951668ec-da26-491a-9b8a-af24bfeff26b" providerId="ADAL" clId="{9BD61585-CADB-44F8-94E7-372820C23FE1}" dt="2022-07-13T13:38:51.610" v="41" actId="2696"/>
        <pc:sldMkLst>
          <pc:docMk/>
          <pc:sldMk cId="3437128689" sldId="341"/>
        </pc:sldMkLst>
      </pc:sldChg>
      <pc:sldChg chg="del">
        <pc:chgData name="D Callanan" userId="951668ec-da26-491a-9b8a-af24bfeff26b" providerId="ADAL" clId="{9BD61585-CADB-44F8-94E7-372820C23FE1}" dt="2022-07-13T13:38:51.625" v="42" actId="2696"/>
        <pc:sldMkLst>
          <pc:docMk/>
          <pc:sldMk cId="1895870192" sldId="342"/>
        </pc:sldMkLst>
      </pc:sldChg>
      <pc:sldChg chg="del">
        <pc:chgData name="D Callanan" userId="951668ec-da26-491a-9b8a-af24bfeff26b" providerId="ADAL" clId="{9BD61585-CADB-44F8-94E7-372820C23FE1}" dt="2022-07-13T13:38:51.641" v="43" actId="2696"/>
        <pc:sldMkLst>
          <pc:docMk/>
          <pc:sldMk cId="552801269" sldId="343"/>
        </pc:sldMkLst>
      </pc:sldChg>
      <pc:sldChg chg="del">
        <pc:chgData name="D Callanan" userId="951668ec-da26-491a-9b8a-af24bfeff26b" providerId="ADAL" clId="{9BD61585-CADB-44F8-94E7-372820C23FE1}" dt="2022-07-13T13:38:51.657" v="44" actId="2696"/>
        <pc:sldMkLst>
          <pc:docMk/>
          <pc:sldMk cId="1960650704" sldId="344"/>
        </pc:sldMkLst>
      </pc:sldChg>
      <pc:sldChg chg="del">
        <pc:chgData name="D Callanan" userId="951668ec-da26-491a-9b8a-af24bfeff26b" providerId="ADAL" clId="{9BD61585-CADB-44F8-94E7-372820C23FE1}" dt="2022-07-13T13:38:51.657" v="45" actId="2696"/>
        <pc:sldMkLst>
          <pc:docMk/>
          <pc:sldMk cId="3709369051" sldId="345"/>
        </pc:sldMkLst>
      </pc:sldChg>
      <pc:sldChg chg="del">
        <pc:chgData name="D Callanan" userId="951668ec-da26-491a-9b8a-af24bfeff26b" providerId="ADAL" clId="{9BD61585-CADB-44F8-94E7-372820C23FE1}" dt="2022-07-13T13:38:51.672" v="46" actId="2696"/>
        <pc:sldMkLst>
          <pc:docMk/>
          <pc:sldMk cId="3324526821" sldId="346"/>
        </pc:sldMkLst>
      </pc:sldChg>
      <pc:sldChg chg="del">
        <pc:chgData name="D Callanan" userId="951668ec-da26-491a-9b8a-af24bfeff26b" providerId="ADAL" clId="{9BD61585-CADB-44F8-94E7-372820C23FE1}" dt="2022-07-13T13:38:51.688" v="47" actId="2696"/>
        <pc:sldMkLst>
          <pc:docMk/>
          <pc:sldMk cId="1475705263" sldId="347"/>
        </pc:sldMkLst>
      </pc:sldChg>
      <pc:sldChg chg="del">
        <pc:chgData name="D Callanan" userId="951668ec-da26-491a-9b8a-af24bfeff26b" providerId="ADAL" clId="{9BD61585-CADB-44F8-94E7-372820C23FE1}" dt="2022-07-13T13:38:51.704" v="48" actId="2696"/>
        <pc:sldMkLst>
          <pc:docMk/>
          <pc:sldMk cId="3237410218" sldId="348"/>
        </pc:sldMkLst>
      </pc:sldChg>
      <pc:sldChg chg="del">
        <pc:chgData name="D Callanan" userId="951668ec-da26-491a-9b8a-af24bfeff26b" providerId="ADAL" clId="{9BD61585-CADB-44F8-94E7-372820C23FE1}" dt="2022-07-13T13:38:51.204" v="15" actId="2696"/>
        <pc:sldMkLst>
          <pc:docMk/>
          <pc:sldMk cId="3832810975" sldId="349"/>
        </pc:sldMkLst>
      </pc:sldChg>
      <pc:sldChg chg="del">
        <pc:chgData name="D Callanan" userId="951668ec-da26-491a-9b8a-af24bfeff26b" providerId="ADAL" clId="{9BD61585-CADB-44F8-94E7-372820C23FE1}" dt="2022-07-13T13:38:51.188" v="14" actId="2696"/>
        <pc:sldMkLst>
          <pc:docMk/>
          <pc:sldMk cId="3461191434" sldId="350"/>
        </pc:sldMkLst>
      </pc:sldChg>
      <pc:sldChg chg="del">
        <pc:chgData name="D Callanan" userId="951668ec-da26-491a-9b8a-af24bfeff26b" providerId="ADAL" clId="{9BD61585-CADB-44F8-94E7-372820C23FE1}" dt="2022-07-13T13:38:50.844" v="1" actId="2696"/>
        <pc:sldMkLst>
          <pc:docMk/>
          <pc:sldMk cId="3802451420" sldId="351"/>
        </pc:sldMkLst>
      </pc:sldChg>
      <pc:sldChg chg="del">
        <pc:chgData name="D Callanan" userId="951668ec-da26-491a-9b8a-af24bfeff26b" providerId="ADAL" clId="{9BD61585-CADB-44F8-94E7-372820C23FE1}" dt="2022-07-13T13:38:51.266" v="19" actId="2696"/>
        <pc:sldMkLst>
          <pc:docMk/>
          <pc:sldMk cId="3748270940" sldId="352"/>
        </pc:sldMkLst>
      </pc:sldChg>
      <pc:sldChg chg="del">
        <pc:chgData name="D Callanan" userId="951668ec-da26-491a-9b8a-af24bfeff26b" providerId="ADAL" clId="{9BD61585-CADB-44F8-94E7-372820C23FE1}" dt="2022-07-13T13:38:51.297" v="20" actId="2696"/>
        <pc:sldMkLst>
          <pc:docMk/>
          <pc:sldMk cId="2738798395" sldId="353"/>
        </pc:sldMkLst>
      </pc:sldChg>
      <pc:sldChg chg="del">
        <pc:chgData name="D Callanan" userId="951668ec-da26-491a-9b8a-af24bfeff26b" providerId="ADAL" clId="{9BD61585-CADB-44F8-94E7-372820C23FE1}" dt="2022-07-13T13:38:51.313" v="21" actId="2696"/>
        <pc:sldMkLst>
          <pc:docMk/>
          <pc:sldMk cId="3853765946" sldId="354"/>
        </pc:sldMkLst>
      </pc:sldChg>
      <pc:sldChg chg="del">
        <pc:chgData name="D Callanan" userId="951668ec-da26-491a-9b8a-af24bfeff26b" providerId="ADAL" clId="{9BD61585-CADB-44F8-94E7-372820C23FE1}" dt="2022-07-13T13:39:06.326" v="61" actId="2696"/>
        <pc:sldMkLst>
          <pc:docMk/>
          <pc:sldMk cId="181886332" sldId="375"/>
        </pc:sldMkLst>
      </pc:sldChg>
      <pc:sldChg chg="del">
        <pc:chgData name="D Callanan" userId="951668ec-da26-491a-9b8a-af24bfeff26b" providerId="ADAL" clId="{9BD61585-CADB-44F8-94E7-372820C23FE1}" dt="2022-07-13T13:38:51.235" v="17" actId="2696"/>
        <pc:sldMkLst>
          <pc:docMk/>
          <pc:sldMk cId="1027004104" sldId="378"/>
        </pc:sldMkLst>
      </pc:sldChg>
      <pc:sldChg chg="del">
        <pc:chgData name="D Callanan" userId="951668ec-da26-491a-9b8a-af24bfeff26b" providerId="ADAL" clId="{9BD61585-CADB-44F8-94E7-372820C23FE1}" dt="2022-07-13T13:39:06.216" v="54" actId="2696"/>
        <pc:sldMkLst>
          <pc:docMk/>
          <pc:sldMk cId="967992452" sldId="379"/>
        </pc:sldMkLst>
      </pc:sldChg>
      <pc:sldChg chg="del">
        <pc:chgData name="D Callanan" userId="951668ec-da26-491a-9b8a-af24bfeff26b" providerId="ADAL" clId="{9BD61585-CADB-44F8-94E7-372820C23FE1}" dt="2022-07-13T13:39:06.247" v="56" actId="2696"/>
        <pc:sldMkLst>
          <pc:docMk/>
          <pc:sldMk cId="1799015335" sldId="380"/>
        </pc:sldMkLst>
      </pc:sldChg>
      <pc:sldChg chg="del">
        <pc:chgData name="D Callanan" userId="951668ec-da26-491a-9b8a-af24bfeff26b" providerId="ADAL" clId="{9BD61585-CADB-44F8-94E7-372820C23FE1}" dt="2022-07-13T13:39:06.263" v="57" actId="2696"/>
        <pc:sldMkLst>
          <pc:docMk/>
          <pc:sldMk cId="3378770546" sldId="383"/>
        </pc:sldMkLst>
      </pc:sldChg>
      <pc:sldChg chg="del">
        <pc:chgData name="D Callanan" userId="951668ec-da26-491a-9b8a-af24bfeff26b" providerId="ADAL" clId="{9BD61585-CADB-44F8-94E7-372820C23FE1}" dt="2022-07-13T13:39:06.279" v="58" actId="2696"/>
        <pc:sldMkLst>
          <pc:docMk/>
          <pc:sldMk cId="1834580603" sldId="384"/>
        </pc:sldMkLst>
      </pc:sldChg>
      <pc:sldChg chg="del">
        <pc:chgData name="D Callanan" userId="951668ec-da26-491a-9b8a-af24bfeff26b" providerId="ADAL" clId="{9BD61585-CADB-44F8-94E7-372820C23FE1}" dt="2022-07-13T13:39:06.294" v="59" actId="2696"/>
        <pc:sldMkLst>
          <pc:docMk/>
          <pc:sldMk cId="3201827030" sldId="385"/>
        </pc:sldMkLst>
      </pc:sldChg>
      <pc:sldChg chg="del">
        <pc:chgData name="D Callanan" userId="951668ec-da26-491a-9b8a-af24bfeff26b" providerId="ADAL" clId="{9BD61585-CADB-44F8-94E7-372820C23FE1}" dt="2022-07-13T13:39:06.310" v="60" actId="2696"/>
        <pc:sldMkLst>
          <pc:docMk/>
          <pc:sldMk cId="1098966256" sldId="386"/>
        </pc:sldMkLst>
      </pc:sldChg>
      <pc:sldChg chg="del">
        <pc:chgData name="D Callanan" userId="951668ec-da26-491a-9b8a-af24bfeff26b" providerId="ADAL" clId="{9BD61585-CADB-44F8-94E7-372820C23FE1}" dt="2022-07-13T13:39:06.326" v="62" actId="2696"/>
        <pc:sldMkLst>
          <pc:docMk/>
          <pc:sldMk cId="4062465235" sldId="387"/>
        </pc:sldMkLst>
      </pc:sldChg>
      <pc:sldChg chg="del">
        <pc:chgData name="D Callanan" userId="951668ec-da26-491a-9b8a-af24bfeff26b" providerId="ADAL" clId="{9BD61585-CADB-44F8-94E7-372820C23FE1}" dt="2022-07-13T13:39:06.357" v="63" actId="2696"/>
        <pc:sldMkLst>
          <pc:docMk/>
          <pc:sldMk cId="4039456831" sldId="388"/>
        </pc:sldMkLst>
      </pc:sldChg>
      <pc:sldChg chg="del">
        <pc:chgData name="D Callanan" userId="951668ec-da26-491a-9b8a-af24bfeff26b" providerId="ADAL" clId="{9BD61585-CADB-44F8-94E7-372820C23FE1}" dt="2022-07-13T13:39:06.372" v="64" actId="2696"/>
        <pc:sldMkLst>
          <pc:docMk/>
          <pc:sldMk cId="3666864863" sldId="389"/>
        </pc:sldMkLst>
      </pc:sldChg>
      <pc:sldChg chg="del">
        <pc:chgData name="D Callanan" userId="951668ec-da26-491a-9b8a-af24bfeff26b" providerId="ADAL" clId="{9BD61585-CADB-44F8-94E7-372820C23FE1}" dt="2022-07-13T13:39:06.372" v="65" actId="2696"/>
        <pc:sldMkLst>
          <pc:docMk/>
          <pc:sldMk cId="3125933951" sldId="390"/>
        </pc:sldMkLst>
      </pc:sldChg>
      <pc:sldChg chg="del">
        <pc:chgData name="D Callanan" userId="951668ec-da26-491a-9b8a-af24bfeff26b" providerId="ADAL" clId="{9BD61585-CADB-44F8-94E7-372820C23FE1}" dt="2022-07-13T13:39:06.388" v="66" actId="2696"/>
        <pc:sldMkLst>
          <pc:docMk/>
          <pc:sldMk cId="309898002" sldId="391"/>
        </pc:sldMkLst>
      </pc:sldChg>
      <pc:sldChg chg="del">
        <pc:chgData name="D Callanan" userId="951668ec-da26-491a-9b8a-af24bfeff26b" providerId="ADAL" clId="{9BD61585-CADB-44F8-94E7-372820C23FE1}" dt="2022-07-13T13:39:06.404" v="67" actId="2696"/>
        <pc:sldMkLst>
          <pc:docMk/>
          <pc:sldMk cId="3507245782" sldId="392"/>
        </pc:sldMkLst>
      </pc:sldChg>
      <pc:sldChg chg="del">
        <pc:chgData name="D Callanan" userId="951668ec-da26-491a-9b8a-af24bfeff26b" providerId="ADAL" clId="{9BD61585-CADB-44F8-94E7-372820C23FE1}" dt="2022-07-13T13:39:06.404" v="68" actId="2696"/>
        <pc:sldMkLst>
          <pc:docMk/>
          <pc:sldMk cId="2703282709" sldId="393"/>
        </pc:sldMkLst>
      </pc:sldChg>
      <pc:sldChg chg="del">
        <pc:chgData name="D Callanan" userId="951668ec-da26-491a-9b8a-af24bfeff26b" providerId="ADAL" clId="{9BD61585-CADB-44F8-94E7-372820C23FE1}" dt="2022-07-13T13:39:06.419" v="69" actId="2696"/>
        <pc:sldMkLst>
          <pc:docMk/>
          <pc:sldMk cId="2207900789" sldId="394"/>
        </pc:sldMkLst>
      </pc:sldChg>
      <pc:sldChg chg="del">
        <pc:chgData name="D Callanan" userId="951668ec-da26-491a-9b8a-af24bfeff26b" providerId="ADAL" clId="{9BD61585-CADB-44F8-94E7-372820C23FE1}" dt="2022-07-13T13:39:06.435" v="71" actId="2696"/>
        <pc:sldMkLst>
          <pc:docMk/>
          <pc:sldMk cId="3790981509" sldId="395"/>
        </pc:sldMkLst>
      </pc:sldChg>
      <pc:sldChg chg="del">
        <pc:chgData name="D Callanan" userId="951668ec-da26-491a-9b8a-af24bfeff26b" providerId="ADAL" clId="{9BD61585-CADB-44F8-94E7-372820C23FE1}" dt="2022-07-13T13:39:06.451" v="72" actId="2696"/>
        <pc:sldMkLst>
          <pc:docMk/>
          <pc:sldMk cId="2485310312" sldId="396"/>
        </pc:sldMkLst>
      </pc:sldChg>
      <pc:sldChg chg="del">
        <pc:chgData name="D Callanan" userId="951668ec-da26-491a-9b8a-af24bfeff26b" providerId="ADAL" clId="{9BD61585-CADB-44F8-94E7-372820C23FE1}" dt="2022-07-13T13:39:06.466" v="73" actId="2696"/>
        <pc:sldMkLst>
          <pc:docMk/>
          <pc:sldMk cId="2886707131" sldId="397"/>
        </pc:sldMkLst>
      </pc:sldChg>
      <pc:sldChg chg="del">
        <pc:chgData name="D Callanan" userId="951668ec-da26-491a-9b8a-af24bfeff26b" providerId="ADAL" clId="{9BD61585-CADB-44F8-94E7-372820C23FE1}" dt="2022-07-13T13:39:06.482" v="74" actId="2696"/>
        <pc:sldMkLst>
          <pc:docMk/>
          <pc:sldMk cId="694952636" sldId="398"/>
        </pc:sldMkLst>
      </pc:sldChg>
      <pc:sldChg chg="del">
        <pc:chgData name="D Callanan" userId="951668ec-da26-491a-9b8a-af24bfeff26b" providerId="ADAL" clId="{9BD61585-CADB-44F8-94E7-372820C23FE1}" dt="2022-07-13T13:39:06.232" v="55" actId="2696"/>
        <pc:sldMkLst>
          <pc:docMk/>
          <pc:sldMk cId="3740525798" sldId="404"/>
        </pc:sldMkLst>
      </pc:sldChg>
      <pc:sldChg chg="del">
        <pc:chgData name="D Callanan" userId="951668ec-da26-491a-9b8a-af24bfeff26b" providerId="ADAL" clId="{9BD61585-CADB-44F8-94E7-372820C23FE1}" dt="2022-07-13T13:39:06.435" v="70" actId="2696"/>
        <pc:sldMkLst>
          <pc:docMk/>
          <pc:sldMk cId="115857076" sldId="405"/>
        </pc:sldMkLst>
      </pc:sldChg>
      <pc:sldChg chg="del">
        <pc:chgData name="D Callanan" userId="951668ec-da26-491a-9b8a-af24bfeff26b" providerId="ADAL" clId="{9BD61585-CADB-44F8-94E7-372820C23FE1}" dt="2022-07-13T13:39:06.497" v="75" actId="2696"/>
        <pc:sldMkLst>
          <pc:docMk/>
          <pc:sldMk cId="620765584" sldId="406"/>
        </pc:sldMkLst>
      </pc:sldChg>
      <pc:sldChg chg="del">
        <pc:chgData name="D Callanan" userId="951668ec-da26-491a-9b8a-af24bfeff26b" providerId="ADAL" clId="{9BD61585-CADB-44F8-94E7-372820C23FE1}" dt="2022-07-13T13:39:06.513" v="76" actId="2696"/>
        <pc:sldMkLst>
          <pc:docMk/>
          <pc:sldMk cId="3661882602" sldId="407"/>
        </pc:sldMkLst>
      </pc:sldChg>
      <pc:sldChg chg="del">
        <pc:chgData name="D Callanan" userId="951668ec-da26-491a-9b8a-af24bfeff26b" providerId="ADAL" clId="{9BD61585-CADB-44F8-94E7-372820C23FE1}" dt="2022-07-13T13:39:06.513" v="77" actId="2696"/>
        <pc:sldMkLst>
          <pc:docMk/>
          <pc:sldMk cId="1803246631" sldId="408"/>
        </pc:sldMkLst>
      </pc:sldChg>
      <pc:sldChg chg="del">
        <pc:chgData name="D Callanan" userId="951668ec-da26-491a-9b8a-af24bfeff26b" providerId="ADAL" clId="{9BD61585-CADB-44F8-94E7-372820C23FE1}" dt="2022-07-13T13:39:06.560" v="79" actId="2696"/>
        <pc:sldMkLst>
          <pc:docMk/>
          <pc:sldMk cId="2610429917" sldId="409"/>
        </pc:sldMkLst>
      </pc:sldChg>
      <pc:sldChg chg="del">
        <pc:chgData name="D Callanan" userId="951668ec-da26-491a-9b8a-af24bfeff26b" providerId="ADAL" clId="{9BD61585-CADB-44F8-94E7-372820C23FE1}" dt="2022-07-13T13:39:06.591" v="81" actId="2696"/>
        <pc:sldMkLst>
          <pc:docMk/>
          <pc:sldMk cId="1663907869" sldId="412"/>
        </pc:sldMkLst>
      </pc:sldChg>
      <pc:sldChg chg="del">
        <pc:chgData name="D Callanan" userId="951668ec-da26-491a-9b8a-af24bfeff26b" providerId="ADAL" clId="{9BD61585-CADB-44F8-94E7-372820C23FE1}" dt="2022-07-13T13:39:06.685" v="86" actId="2696"/>
        <pc:sldMkLst>
          <pc:docMk/>
          <pc:sldMk cId="1007844210" sldId="413"/>
        </pc:sldMkLst>
      </pc:sldChg>
      <pc:sldChg chg="del">
        <pc:chgData name="D Callanan" userId="951668ec-da26-491a-9b8a-af24bfeff26b" providerId="ADAL" clId="{9BD61585-CADB-44F8-94E7-372820C23FE1}" dt="2022-07-13T13:39:06.701" v="87" actId="2696"/>
        <pc:sldMkLst>
          <pc:docMk/>
          <pc:sldMk cId="1841085322" sldId="414"/>
        </pc:sldMkLst>
      </pc:sldChg>
      <pc:sldChg chg="del">
        <pc:chgData name="D Callanan" userId="951668ec-da26-491a-9b8a-af24bfeff26b" providerId="ADAL" clId="{9BD61585-CADB-44F8-94E7-372820C23FE1}" dt="2022-07-13T13:39:06.716" v="88" actId="2696"/>
        <pc:sldMkLst>
          <pc:docMk/>
          <pc:sldMk cId="2757568249" sldId="415"/>
        </pc:sldMkLst>
      </pc:sldChg>
      <pc:sldChg chg="del">
        <pc:chgData name="D Callanan" userId="951668ec-da26-491a-9b8a-af24bfeff26b" providerId="ADAL" clId="{9BD61585-CADB-44F8-94E7-372820C23FE1}" dt="2022-07-13T13:39:06.732" v="89" actId="2696"/>
        <pc:sldMkLst>
          <pc:docMk/>
          <pc:sldMk cId="618277452" sldId="416"/>
        </pc:sldMkLst>
      </pc:sldChg>
      <pc:sldChg chg="del">
        <pc:chgData name="D Callanan" userId="951668ec-da26-491a-9b8a-af24bfeff26b" providerId="ADAL" clId="{9BD61585-CADB-44F8-94E7-372820C23FE1}" dt="2022-07-13T13:39:06.747" v="90" actId="2696"/>
        <pc:sldMkLst>
          <pc:docMk/>
          <pc:sldMk cId="3236167575" sldId="417"/>
        </pc:sldMkLst>
      </pc:sldChg>
      <pc:sldChg chg="del">
        <pc:chgData name="D Callanan" userId="951668ec-da26-491a-9b8a-af24bfeff26b" providerId="ADAL" clId="{9BD61585-CADB-44F8-94E7-372820C23FE1}" dt="2022-07-13T13:39:06.747" v="91" actId="2696"/>
        <pc:sldMkLst>
          <pc:docMk/>
          <pc:sldMk cId="2244596199" sldId="418"/>
        </pc:sldMkLst>
      </pc:sldChg>
      <pc:sldChg chg="del">
        <pc:chgData name="D Callanan" userId="951668ec-da26-491a-9b8a-af24bfeff26b" providerId="ADAL" clId="{9BD61585-CADB-44F8-94E7-372820C23FE1}" dt="2022-07-13T13:39:06.763" v="92" actId="2696"/>
        <pc:sldMkLst>
          <pc:docMk/>
          <pc:sldMk cId="3382174110" sldId="419"/>
        </pc:sldMkLst>
      </pc:sldChg>
      <pc:sldChg chg="del">
        <pc:chgData name="D Callanan" userId="951668ec-da26-491a-9b8a-af24bfeff26b" providerId="ADAL" clId="{9BD61585-CADB-44F8-94E7-372820C23FE1}" dt="2022-07-13T13:39:06.779" v="93" actId="2696"/>
        <pc:sldMkLst>
          <pc:docMk/>
          <pc:sldMk cId="2163694907" sldId="420"/>
        </pc:sldMkLst>
      </pc:sldChg>
      <pc:sldChg chg="del">
        <pc:chgData name="D Callanan" userId="951668ec-da26-491a-9b8a-af24bfeff26b" providerId="ADAL" clId="{9BD61585-CADB-44F8-94E7-372820C23FE1}" dt="2022-07-13T13:39:06.841" v="97" actId="2696"/>
        <pc:sldMkLst>
          <pc:docMk/>
          <pc:sldMk cId="514302610" sldId="422"/>
        </pc:sldMkLst>
      </pc:sldChg>
      <pc:sldChg chg="del">
        <pc:chgData name="D Callanan" userId="951668ec-da26-491a-9b8a-af24bfeff26b" providerId="ADAL" clId="{9BD61585-CADB-44F8-94E7-372820C23FE1}" dt="2022-07-13T13:39:06.857" v="98" actId="2696"/>
        <pc:sldMkLst>
          <pc:docMk/>
          <pc:sldMk cId="2083360777" sldId="423"/>
        </pc:sldMkLst>
      </pc:sldChg>
      <pc:sldChg chg="del">
        <pc:chgData name="D Callanan" userId="951668ec-da26-491a-9b8a-af24bfeff26b" providerId="ADAL" clId="{9BD61585-CADB-44F8-94E7-372820C23FE1}" dt="2022-07-13T13:39:06.872" v="99" actId="2696"/>
        <pc:sldMkLst>
          <pc:docMk/>
          <pc:sldMk cId="4251684554" sldId="426"/>
        </pc:sldMkLst>
      </pc:sldChg>
      <pc:sldChg chg="del">
        <pc:chgData name="D Callanan" userId="951668ec-da26-491a-9b8a-af24bfeff26b" providerId="ADAL" clId="{9BD61585-CADB-44F8-94E7-372820C23FE1}" dt="2022-07-13T13:39:06.888" v="100" actId="2696"/>
        <pc:sldMkLst>
          <pc:docMk/>
          <pc:sldMk cId="3245748234" sldId="427"/>
        </pc:sldMkLst>
      </pc:sldChg>
      <pc:sldChg chg="del">
        <pc:chgData name="D Callanan" userId="951668ec-da26-491a-9b8a-af24bfeff26b" providerId="ADAL" clId="{9BD61585-CADB-44F8-94E7-372820C23FE1}" dt="2022-07-13T13:39:06.935" v="104" actId="2696"/>
        <pc:sldMkLst>
          <pc:docMk/>
          <pc:sldMk cId="2324239974" sldId="428"/>
        </pc:sldMkLst>
      </pc:sldChg>
      <pc:sldChg chg="modSp del mod">
        <pc:chgData name="D Callanan" userId="951668ec-da26-491a-9b8a-af24bfeff26b" providerId="ADAL" clId="{9BD61585-CADB-44F8-94E7-372820C23FE1}" dt="2022-07-13T13:39:07.591" v="107" actId="2696"/>
        <pc:sldMkLst>
          <pc:docMk/>
          <pc:sldMk cId="858640382" sldId="429"/>
        </pc:sldMkLst>
        <pc:graphicFrameChg chg="mod">
          <ac:chgData name="D Callanan" userId="951668ec-da26-491a-9b8a-af24bfeff26b" providerId="ADAL" clId="{9BD61585-CADB-44F8-94E7-372820C23FE1}" dt="2022-07-13T13:39:07.591" v="107" actId="2696"/>
          <ac:graphicFrameMkLst>
            <pc:docMk/>
            <pc:sldMk cId="858640382" sldId="429"/>
            <ac:graphicFrameMk id="2" creationId="{00000000-0000-0000-0000-000000000000}"/>
          </ac:graphicFrameMkLst>
        </pc:graphicFrameChg>
        <pc:graphicFrameChg chg="mod">
          <ac:chgData name="D Callanan" userId="951668ec-da26-491a-9b8a-af24bfeff26b" providerId="ADAL" clId="{9BD61585-CADB-44F8-94E7-372820C23FE1}" dt="2022-07-13T13:39:07.591" v="107" actId="2696"/>
          <ac:graphicFrameMkLst>
            <pc:docMk/>
            <pc:sldMk cId="858640382" sldId="429"/>
            <ac:graphicFrameMk id="14" creationId="{644A4E59-C538-4B30-A64E-A05AA3B97D28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39:07.607" v="108" actId="2696"/>
        <pc:sldMkLst>
          <pc:docMk/>
          <pc:sldMk cId="244546802" sldId="430"/>
        </pc:sldMkLst>
      </pc:sldChg>
      <pc:sldChg chg="modSp del mod">
        <pc:chgData name="D Callanan" userId="951668ec-da26-491a-9b8a-af24bfeff26b" providerId="ADAL" clId="{9BD61585-CADB-44F8-94E7-372820C23FE1}" dt="2022-07-13T13:39:07.654" v="109" actId="2696"/>
        <pc:sldMkLst>
          <pc:docMk/>
          <pc:sldMk cId="2378256809" sldId="431"/>
        </pc:sldMkLst>
        <pc:graphicFrameChg chg="mod">
          <ac:chgData name="D Callanan" userId="951668ec-da26-491a-9b8a-af24bfeff26b" providerId="ADAL" clId="{9BD61585-CADB-44F8-94E7-372820C23FE1}" dt="2022-07-13T13:39:07.654" v="109" actId="2696"/>
          <ac:graphicFrameMkLst>
            <pc:docMk/>
            <pc:sldMk cId="2378256809" sldId="431"/>
            <ac:graphicFrameMk id="2" creationId="{00000000-0000-0000-0000-000000000000}"/>
          </ac:graphicFrameMkLst>
        </pc:graphicFrameChg>
        <pc:graphicFrameChg chg="mod">
          <ac:chgData name="D Callanan" userId="951668ec-da26-491a-9b8a-af24bfeff26b" providerId="ADAL" clId="{9BD61585-CADB-44F8-94E7-372820C23FE1}" dt="2022-07-13T13:39:07.654" v="109" actId="2696"/>
          <ac:graphicFrameMkLst>
            <pc:docMk/>
            <pc:sldMk cId="2378256809" sldId="431"/>
            <ac:graphicFrameMk id="8" creationId="{53FE3A87-68BA-4038-9726-1028395BC474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39:07.670" v="110" actId="2696"/>
        <pc:sldMkLst>
          <pc:docMk/>
          <pc:sldMk cId="2116331087" sldId="432"/>
        </pc:sldMkLst>
      </pc:sldChg>
      <pc:sldChg chg="del">
        <pc:chgData name="D Callanan" userId="951668ec-da26-491a-9b8a-af24bfeff26b" providerId="ADAL" clId="{9BD61585-CADB-44F8-94E7-372820C23FE1}" dt="2022-07-13T13:39:07.685" v="111" actId="2696"/>
        <pc:sldMkLst>
          <pc:docMk/>
          <pc:sldMk cId="2239926421" sldId="433"/>
        </pc:sldMkLst>
      </pc:sldChg>
      <pc:sldChg chg="del">
        <pc:chgData name="D Callanan" userId="951668ec-da26-491a-9b8a-af24bfeff26b" providerId="ADAL" clId="{9BD61585-CADB-44F8-94E7-372820C23FE1}" dt="2022-07-13T13:39:07.685" v="112" actId="2696"/>
        <pc:sldMkLst>
          <pc:docMk/>
          <pc:sldMk cId="1170620828" sldId="434"/>
        </pc:sldMkLst>
      </pc:sldChg>
      <pc:sldChg chg="del">
        <pc:chgData name="D Callanan" userId="951668ec-da26-491a-9b8a-af24bfeff26b" providerId="ADAL" clId="{9BD61585-CADB-44F8-94E7-372820C23FE1}" dt="2022-07-13T13:39:07.701" v="113" actId="2696"/>
        <pc:sldMkLst>
          <pc:docMk/>
          <pc:sldMk cId="370962342" sldId="435"/>
        </pc:sldMkLst>
      </pc:sldChg>
      <pc:sldChg chg="del">
        <pc:chgData name="D Callanan" userId="951668ec-da26-491a-9b8a-af24bfeff26b" providerId="ADAL" clId="{9BD61585-CADB-44F8-94E7-372820C23FE1}" dt="2022-07-13T13:39:07.716" v="114" actId="2696"/>
        <pc:sldMkLst>
          <pc:docMk/>
          <pc:sldMk cId="4013096428" sldId="436"/>
        </pc:sldMkLst>
      </pc:sldChg>
      <pc:sldChg chg="del">
        <pc:chgData name="D Callanan" userId="951668ec-da26-491a-9b8a-af24bfeff26b" providerId="ADAL" clId="{9BD61585-CADB-44F8-94E7-372820C23FE1}" dt="2022-07-13T13:39:07.732" v="115" actId="2696"/>
        <pc:sldMkLst>
          <pc:docMk/>
          <pc:sldMk cId="2255958231" sldId="437"/>
        </pc:sldMkLst>
      </pc:sldChg>
      <pc:sldChg chg="del">
        <pc:chgData name="D Callanan" userId="951668ec-da26-491a-9b8a-af24bfeff26b" providerId="ADAL" clId="{9BD61585-CADB-44F8-94E7-372820C23FE1}" dt="2022-07-13T13:39:07.732" v="116" actId="2696"/>
        <pc:sldMkLst>
          <pc:docMk/>
          <pc:sldMk cId="1531026321" sldId="438"/>
        </pc:sldMkLst>
      </pc:sldChg>
      <pc:sldChg chg="del">
        <pc:chgData name="D Callanan" userId="951668ec-da26-491a-9b8a-af24bfeff26b" providerId="ADAL" clId="{9BD61585-CADB-44F8-94E7-372820C23FE1}" dt="2022-07-13T13:39:06.794" v="94" actId="2696"/>
        <pc:sldMkLst>
          <pc:docMk/>
          <pc:sldMk cId="577489764" sldId="445"/>
        </pc:sldMkLst>
      </pc:sldChg>
      <pc:sldChg chg="del">
        <pc:chgData name="D Callanan" userId="951668ec-da26-491a-9b8a-af24bfeff26b" providerId="ADAL" clId="{9BD61585-CADB-44F8-94E7-372820C23FE1}" dt="2022-07-13T13:39:06.810" v="95" actId="2696"/>
        <pc:sldMkLst>
          <pc:docMk/>
          <pc:sldMk cId="3075681954" sldId="446"/>
        </pc:sldMkLst>
      </pc:sldChg>
      <pc:sldChg chg="del">
        <pc:chgData name="D Callanan" userId="951668ec-da26-491a-9b8a-af24bfeff26b" providerId="ADAL" clId="{9BD61585-CADB-44F8-94E7-372820C23FE1}" dt="2022-07-13T13:39:06.826" v="96" actId="2696"/>
        <pc:sldMkLst>
          <pc:docMk/>
          <pc:sldMk cId="3874064556" sldId="447"/>
        </pc:sldMkLst>
      </pc:sldChg>
      <pc:sldChg chg="del">
        <pc:chgData name="D Callanan" userId="951668ec-da26-491a-9b8a-af24bfeff26b" providerId="ADAL" clId="{9BD61585-CADB-44F8-94E7-372820C23FE1}" dt="2022-07-13T13:39:06.951" v="105" actId="2696"/>
        <pc:sldMkLst>
          <pc:docMk/>
          <pc:sldMk cId="106078324" sldId="448"/>
        </pc:sldMkLst>
      </pc:sldChg>
      <pc:sldChg chg="del">
        <pc:chgData name="D Callanan" userId="951668ec-da26-491a-9b8a-af24bfeff26b" providerId="ADAL" clId="{9BD61585-CADB-44F8-94E7-372820C23FE1}" dt="2022-07-13T13:39:06.638" v="83" actId="2696"/>
        <pc:sldMkLst>
          <pc:docMk/>
          <pc:sldMk cId="3335687932" sldId="450"/>
        </pc:sldMkLst>
      </pc:sldChg>
      <pc:sldChg chg="del">
        <pc:chgData name="D Callanan" userId="951668ec-da26-491a-9b8a-af24bfeff26b" providerId="ADAL" clId="{9BD61585-CADB-44F8-94E7-372820C23FE1}" dt="2022-07-13T13:39:06.654" v="84" actId="2696"/>
        <pc:sldMkLst>
          <pc:docMk/>
          <pc:sldMk cId="3447547941" sldId="451"/>
        </pc:sldMkLst>
      </pc:sldChg>
      <pc:sldChg chg="del">
        <pc:chgData name="D Callanan" userId="951668ec-da26-491a-9b8a-af24bfeff26b" providerId="ADAL" clId="{9BD61585-CADB-44F8-94E7-372820C23FE1}" dt="2022-07-13T13:39:06.669" v="85" actId="2696"/>
        <pc:sldMkLst>
          <pc:docMk/>
          <pc:sldMk cId="2703364100" sldId="452"/>
        </pc:sldMkLst>
      </pc:sldChg>
      <pc:sldChg chg="del">
        <pc:chgData name="D Callanan" userId="951668ec-da26-491a-9b8a-af24bfeff26b" providerId="ADAL" clId="{9BD61585-CADB-44F8-94E7-372820C23FE1}" dt="2022-07-13T13:39:06.919" v="102" actId="2696"/>
        <pc:sldMkLst>
          <pc:docMk/>
          <pc:sldMk cId="465269389" sldId="453"/>
        </pc:sldMkLst>
      </pc:sldChg>
      <pc:sldChg chg="del">
        <pc:chgData name="D Callanan" userId="951668ec-da26-491a-9b8a-af24bfeff26b" providerId="ADAL" clId="{9BD61585-CADB-44F8-94E7-372820C23FE1}" dt="2022-07-13T13:39:06.919" v="103" actId="2696"/>
        <pc:sldMkLst>
          <pc:docMk/>
          <pc:sldMk cId="1697746850" sldId="454"/>
        </pc:sldMkLst>
      </pc:sldChg>
      <pc:sldChg chg="del">
        <pc:chgData name="D Callanan" userId="951668ec-da26-491a-9b8a-af24bfeff26b" providerId="ADAL" clId="{9BD61585-CADB-44F8-94E7-372820C23FE1}" dt="2022-07-13T13:39:07.763" v="117" actId="2696"/>
        <pc:sldMkLst>
          <pc:docMk/>
          <pc:sldMk cId="3122225887" sldId="455"/>
        </pc:sldMkLst>
      </pc:sldChg>
      <pc:sldChg chg="del">
        <pc:chgData name="D Callanan" userId="951668ec-da26-491a-9b8a-af24bfeff26b" providerId="ADAL" clId="{9BD61585-CADB-44F8-94E7-372820C23FE1}" dt="2022-07-13T13:39:07.763" v="118" actId="2696"/>
        <pc:sldMkLst>
          <pc:docMk/>
          <pc:sldMk cId="4125236515" sldId="456"/>
        </pc:sldMkLst>
      </pc:sldChg>
      <pc:sldChg chg="del">
        <pc:chgData name="D Callanan" userId="951668ec-da26-491a-9b8a-af24bfeff26b" providerId="ADAL" clId="{9BD61585-CADB-44F8-94E7-372820C23FE1}" dt="2022-07-13T13:39:07.779" v="119" actId="2696"/>
        <pc:sldMkLst>
          <pc:docMk/>
          <pc:sldMk cId="2461752463" sldId="457"/>
        </pc:sldMkLst>
      </pc:sldChg>
      <pc:sldChg chg="del">
        <pc:chgData name="D Callanan" userId="951668ec-da26-491a-9b8a-af24bfeff26b" providerId="ADAL" clId="{9BD61585-CADB-44F8-94E7-372820C23FE1}" dt="2022-07-13T13:39:07.795" v="120" actId="2696"/>
        <pc:sldMkLst>
          <pc:docMk/>
          <pc:sldMk cId="775512077" sldId="458"/>
        </pc:sldMkLst>
      </pc:sldChg>
      <pc:sldChg chg="del">
        <pc:chgData name="D Callanan" userId="951668ec-da26-491a-9b8a-af24bfeff26b" providerId="ADAL" clId="{9BD61585-CADB-44F8-94E7-372820C23FE1}" dt="2022-07-13T13:39:07.810" v="121" actId="2696"/>
        <pc:sldMkLst>
          <pc:docMk/>
          <pc:sldMk cId="2597702768" sldId="459"/>
        </pc:sldMkLst>
      </pc:sldChg>
      <pc:sldChg chg="del">
        <pc:chgData name="D Callanan" userId="951668ec-da26-491a-9b8a-af24bfeff26b" providerId="ADAL" clId="{9BD61585-CADB-44F8-94E7-372820C23FE1}" dt="2022-07-13T13:39:07.826" v="122" actId="2696"/>
        <pc:sldMkLst>
          <pc:docMk/>
          <pc:sldMk cId="1947746526" sldId="460"/>
        </pc:sldMkLst>
      </pc:sldChg>
      <pc:sldChg chg="del">
        <pc:chgData name="D Callanan" userId="951668ec-da26-491a-9b8a-af24bfeff26b" providerId="ADAL" clId="{9BD61585-CADB-44F8-94E7-372820C23FE1}" dt="2022-07-13T13:39:07.841" v="123" actId="2696"/>
        <pc:sldMkLst>
          <pc:docMk/>
          <pc:sldMk cId="97514622" sldId="461"/>
        </pc:sldMkLst>
      </pc:sldChg>
      <pc:sldChg chg="del">
        <pc:chgData name="D Callanan" userId="951668ec-da26-491a-9b8a-af24bfeff26b" providerId="ADAL" clId="{9BD61585-CADB-44F8-94E7-372820C23FE1}" dt="2022-07-13T13:39:07.841" v="124" actId="2696"/>
        <pc:sldMkLst>
          <pc:docMk/>
          <pc:sldMk cId="301068689" sldId="462"/>
        </pc:sldMkLst>
      </pc:sldChg>
      <pc:sldChg chg="del">
        <pc:chgData name="D Callanan" userId="951668ec-da26-491a-9b8a-af24bfeff26b" providerId="ADAL" clId="{9BD61585-CADB-44F8-94E7-372820C23FE1}" dt="2022-07-13T13:39:07.857" v="125" actId="2696"/>
        <pc:sldMkLst>
          <pc:docMk/>
          <pc:sldMk cId="1655108770" sldId="463"/>
        </pc:sldMkLst>
      </pc:sldChg>
      <pc:sldChg chg="del">
        <pc:chgData name="D Callanan" userId="951668ec-da26-491a-9b8a-af24bfeff26b" providerId="ADAL" clId="{9BD61585-CADB-44F8-94E7-372820C23FE1}" dt="2022-07-13T13:39:07.873" v="126" actId="2696"/>
        <pc:sldMkLst>
          <pc:docMk/>
          <pc:sldMk cId="1615523757" sldId="464"/>
        </pc:sldMkLst>
      </pc:sldChg>
      <pc:sldChg chg="del">
        <pc:chgData name="D Callanan" userId="951668ec-da26-491a-9b8a-af24bfeff26b" providerId="ADAL" clId="{9BD61585-CADB-44F8-94E7-372820C23FE1}" dt="2022-07-13T13:39:07.888" v="127" actId="2696"/>
        <pc:sldMkLst>
          <pc:docMk/>
          <pc:sldMk cId="2584003103" sldId="465"/>
        </pc:sldMkLst>
      </pc:sldChg>
      <pc:sldChg chg="del">
        <pc:chgData name="D Callanan" userId="951668ec-da26-491a-9b8a-af24bfeff26b" providerId="ADAL" clId="{9BD61585-CADB-44F8-94E7-372820C23FE1}" dt="2022-07-13T13:39:07.904" v="128" actId="2696"/>
        <pc:sldMkLst>
          <pc:docMk/>
          <pc:sldMk cId="2881025716" sldId="466"/>
        </pc:sldMkLst>
      </pc:sldChg>
      <pc:sldChg chg="del">
        <pc:chgData name="D Callanan" userId="951668ec-da26-491a-9b8a-af24bfeff26b" providerId="ADAL" clId="{9BD61585-CADB-44F8-94E7-372820C23FE1}" dt="2022-07-13T13:39:07.920" v="129" actId="2696"/>
        <pc:sldMkLst>
          <pc:docMk/>
          <pc:sldMk cId="0" sldId="467"/>
        </pc:sldMkLst>
      </pc:sldChg>
      <pc:sldChg chg="del">
        <pc:chgData name="D Callanan" userId="951668ec-da26-491a-9b8a-af24bfeff26b" providerId="ADAL" clId="{9BD61585-CADB-44F8-94E7-372820C23FE1}" dt="2022-07-13T13:39:07.951" v="131" actId="2696"/>
        <pc:sldMkLst>
          <pc:docMk/>
          <pc:sldMk cId="3206449117" sldId="468"/>
        </pc:sldMkLst>
      </pc:sldChg>
      <pc:sldChg chg="del">
        <pc:chgData name="D Callanan" userId="951668ec-da26-491a-9b8a-af24bfeff26b" providerId="ADAL" clId="{9BD61585-CADB-44F8-94E7-372820C23FE1}" dt="2022-07-13T13:39:07.982" v="134" actId="2696"/>
        <pc:sldMkLst>
          <pc:docMk/>
          <pc:sldMk cId="3863407871" sldId="469"/>
        </pc:sldMkLst>
      </pc:sldChg>
      <pc:sldChg chg="del">
        <pc:chgData name="D Callanan" userId="951668ec-da26-491a-9b8a-af24bfeff26b" providerId="ADAL" clId="{9BD61585-CADB-44F8-94E7-372820C23FE1}" dt="2022-07-13T13:39:07.982" v="135" actId="2696"/>
        <pc:sldMkLst>
          <pc:docMk/>
          <pc:sldMk cId="2639943665" sldId="470"/>
        </pc:sldMkLst>
      </pc:sldChg>
      <pc:sldChg chg="del">
        <pc:chgData name="D Callanan" userId="951668ec-da26-491a-9b8a-af24bfeff26b" providerId="ADAL" clId="{9BD61585-CADB-44F8-94E7-372820C23FE1}" dt="2022-07-13T13:39:07.998" v="136" actId="2696"/>
        <pc:sldMkLst>
          <pc:docMk/>
          <pc:sldMk cId="1168171783" sldId="471"/>
        </pc:sldMkLst>
      </pc:sldChg>
      <pc:sldChg chg="del">
        <pc:chgData name="D Callanan" userId="951668ec-da26-491a-9b8a-af24bfeff26b" providerId="ADAL" clId="{9BD61585-CADB-44F8-94E7-372820C23FE1}" dt="2022-07-13T13:39:08.029" v="139" actId="2696"/>
        <pc:sldMkLst>
          <pc:docMk/>
          <pc:sldMk cId="1112349353" sldId="472"/>
        </pc:sldMkLst>
      </pc:sldChg>
      <pc:sldChg chg="del">
        <pc:chgData name="D Callanan" userId="951668ec-da26-491a-9b8a-af24bfeff26b" providerId="ADAL" clId="{9BD61585-CADB-44F8-94E7-372820C23FE1}" dt="2022-07-13T13:39:08.045" v="140" actId="2696"/>
        <pc:sldMkLst>
          <pc:docMk/>
          <pc:sldMk cId="3436440091" sldId="473"/>
        </pc:sldMkLst>
      </pc:sldChg>
      <pc:sldChg chg="del">
        <pc:chgData name="D Callanan" userId="951668ec-da26-491a-9b8a-af24bfeff26b" providerId="ADAL" clId="{9BD61585-CADB-44F8-94E7-372820C23FE1}" dt="2022-07-13T13:39:08.045" v="141" actId="2696"/>
        <pc:sldMkLst>
          <pc:docMk/>
          <pc:sldMk cId="400346478" sldId="474"/>
        </pc:sldMkLst>
      </pc:sldChg>
      <pc:sldChg chg="del">
        <pc:chgData name="D Callanan" userId="951668ec-da26-491a-9b8a-af24bfeff26b" providerId="ADAL" clId="{9BD61585-CADB-44F8-94E7-372820C23FE1}" dt="2022-07-13T13:39:08.060" v="142" actId="2696"/>
        <pc:sldMkLst>
          <pc:docMk/>
          <pc:sldMk cId="781107417" sldId="475"/>
        </pc:sldMkLst>
      </pc:sldChg>
      <pc:sldChg chg="del">
        <pc:chgData name="D Callanan" userId="951668ec-da26-491a-9b8a-af24bfeff26b" providerId="ADAL" clId="{9BD61585-CADB-44F8-94E7-372820C23FE1}" dt="2022-07-13T13:39:08.076" v="143" actId="2696"/>
        <pc:sldMkLst>
          <pc:docMk/>
          <pc:sldMk cId="1961503665" sldId="476"/>
        </pc:sldMkLst>
      </pc:sldChg>
      <pc:sldChg chg="del">
        <pc:chgData name="D Callanan" userId="951668ec-da26-491a-9b8a-af24bfeff26b" providerId="ADAL" clId="{9BD61585-CADB-44F8-94E7-372820C23FE1}" dt="2022-07-13T13:39:08.076" v="144" actId="2696"/>
        <pc:sldMkLst>
          <pc:docMk/>
          <pc:sldMk cId="3851360423" sldId="477"/>
        </pc:sldMkLst>
      </pc:sldChg>
      <pc:sldChg chg="del">
        <pc:chgData name="D Callanan" userId="951668ec-da26-491a-9b8a-af24bfeff26b" providerId="ADAL" clId="{9BD61585-CADB-44F8-94E7-372820C23FE1}" dt="2022-07-13T13:39:08.091" v="145" actId="2696"/>
        <pc:sldMkLst>
          <pc:docMk/>
          <pc:sldMk cId="1368720945" sldId="478"/>
        </pc:sldMkLst>
      </pc:sldChg>
      <pc:sldChg chg="del">
        <pc:chgData name="D Callanan" userId="951668ec-da26-491a-9b8a-af24bfeff26b" providerId="ADAL" clId="{9BD61585-CADB-44F8-94E7-372820C23FE1}" dt="2022-07-13T13:39:08.107" v="146" actId="2696"/>
        <pc:sldMkLst>
          <pc:docMk/>
          <pc:sldMk cId="4151264104" sldId="479"/>
        </pc:sldMkLst>
      </pc:sldChg>
      <pc:sldChg chg="del">
        <pc:chgData name="D Callanan" userId="951668ec-da26-491a-9b8a-af24bfeff26b" providerId="ADAL" clId="{9BD61585-CADB-44F8-94E7-372820C23FE1}" dt="2022-07-13T13:39:08.107" v="147" actId="2696"/>
        <pc:sldMkLst>
          <pc:docMk/>
          <pc:sldMk cId="2288511659" sldId="480"/>
        </pc:sldMkLst>
      </pc:sldChg>
      <pc:sldChg chg="del">
        <pc:chgData name="D Callanan" userId="951668ec-da26-491a-9b8a-af24bfeff26b" providerId="ADAL" clId="{9BD61585-CADB-44F8-94E7-372820C23FE1}" dt="2022-07-13T13:39:08.123" v="148" actId="2696"/>
        <pc:sldMkLst>
          <pc:docMk/>
          <pc:sldMk cId="3744842907" sldId="481"/>
        </pc:sldMkLst>
      </pc:sldChg>
      <pc:sldChg chg="del">
        <pc:chgData name="D Callanan" userId="951668ec-da26-491a-9b8a-af24bfeff26b" providerId="ADAL" clId="{9BD61585-CADB-44F8-94E7-372820C23FE1}" dt="2022-07-13T13:39:08.138" v="149" actId="2696"/>
        <pc:sldMkLst>
          <pc:docMk/>
          <pc:sldMk cId="2785432259" sldId="482"/>
        </pc:sldMkLst>
      </pc:sldChg>
      <pc:sldChg chg="del">
        <pc:chgData name="D Callanan" userId="951668ec-da26-491a-9b8a-af24bfeff26b" providerId="ADAL" clId="{9BD61585-CADB-44F8-94E7-372820C23FE1}" dt="2022-07-13T13:39:08.138" v="150" actId="2696"/>
        <pc:sldMkLst>
          <pc:docMk/>
          <pc:sldMk cId="1288401805" sldId="483"/>
        </pc:sldMkLst>
      </pc:sldChg>
      <pc:sldChg chg="del">
        <pc:chgData name="D Callanan" userId="951668ec-da26-491a-9b8a-af24bfeff26b" providerId="ADAL" clId="{9BD61585-CADB-44F8-94E7-372820C23FE1}" dt="2022-07-13T13:39:08.013" v="137" actId="2696"/>
        <pc:sldMkLst>
          <pc:docMk/>
          <pc:sldMk cId="465343755" sldId="485"/>
        </pc:sldMkLst>
      </pc:sldChg>
      <pc:sldChg chg="del">
        <pc:chgData name="D Callanan" userId="951668ec-da26-491a-9b8a-af24bfeff26b" providerId="ADAL" clId="{9BD61585-CADB-44F8-94E7-372820C23FE1}" dt="2022-07-13T13:39:08.013" v="138" actId="2696"/>
        <pc:sldMkLst>
          <pc:docMk/>
          <pc:sldMk cId="3409620414" sldId="486"/>
        </pc:sldMkLst>
      </pc:sldChg>
      <pc:sldChg chg="del">
        <pc:chgData name="D Callanan" userId="951668ec-da26-491a-9b8a-af24bfeff26b" providerId="ADAL" clId="{9BD61585-CADB-44F8-94E7-372820C23FE1}" dt="2022-07-13T13:39:08.154" v="151" actId="2696"/>
        <pc:sldMkLst>
          <pc:docMk/>
          <pc:sldMk cId="1961485801" sldId="487"/>
        </pc:sldMkLst>
      </pc:sldChg>
      <pc:sldChg chg="del">
        <pc:chgData name="D Callanan" userId="951668ec-da26-491a-9b8a-af24bfeff26b" providerId="ADAL" clId="{9BD61585-CADB-44F8-94E7-372820C23FE1}" dt="2022-07-13T13:39:08.170" v="152" actId="2696"/>
        <pc:sldMkLst>
          <pc:docMk/>
          <pc:sldMk cId="2214443370" sldId="488"/>
        </pc:sldMkLst>
      </pc:sldChg>
      <pc:sldChg chg="del">
        <pc:chgData name="D Callanan" userId="951668ec-da26-491a-9b8a-af24bfeff26b" providerId="ADAL" clId="{9BD61585-CADB-44F8-94E7-372820C23FE1}" dt="2022-07-13T13:39:08.170" v="153" actId="2696"/>
        <pc:sldMkLst>
          <pc:docMk/>
          <pc:sldMk cId="2074118214" sldId="489"/>
        </pc:sldMkLst>
      </pc:sldChg>
      <pc:sldChg chg="del">
        <pc:chgData name="D Callanan" userId="951668ec-da26-491a-9b8a-af24bfeff26b" providerId="ADAL" clId="{9BD61585-CADB-44F8-94E7-372820C23FE1}" dt="2022-07-13T13:39:08.185" v="154" actId="2696"/>
        <pc:sldMkLst>
          <pc:docMk/>
          <pc:sldMk cId="2031183450" sldId="490"/>
        </pc:sldMkLst>
      </pc:sldChg>
      <pc:sldChg chg="del">
        <pc:chgData name="D Callanan" userId="951668ec-da26-491a-9b8a-af24bfeff26b" providerId="ADAL" clId="{9BD61585-CADB-44F8-94E7-372820C23FE1}" dt="2022-07-13T13:39:08.201" v="157" actId="2696"/>
        <pc:sldMkLst>
          <pc:docMk/>
          <pc:sldMk cId="89587796" sldId="493"/>
        </pc:sldMkLst>
      </pc:sldChg>
      <pc:sldChg chg="del">
        <pc:chgData name="D Callanan" userId="951668ec-da26-491a-9b8a-af24bfeff26b" providerId="ADAL" clId="{9BD61585-CADB-44F8-94E7-372820C23FE1}" dt="2022-07-13T13:39:08.201" v="158" actId="2696"/>
        <pc:sldMkLst>
          <pc:docMk/>
          <pc:sldMk cId="1628427786" sldId="494"/>
        </pc:sldMkLst>
      </pc:sldChg>
      <pc:sldChg chg="del">
        <pc:chgData name="D Callanan" userId="951668ec-da26-491a-9b8a-af24bfeff26b" providerId="ADAL" clId="{9BD61585-CADB-44F8-94E7-372820C23FE1}" dt="2022-07-13T13:39:08.216" v="159" actId="2696"/>
        <pc:sldMkLst>
          <pc:docMk/>
          <pc:sldMk cId="2475839782" sldId="495"/>
        </pc:sldMkLst>
      </pc:sldChg>
      <pc:sldChg chg="del">
        <pc:chgData name="D Callanan" userId="951668ec-da26-491a-9b8a-af24bfeff26b" providerId="ADAL" clId="{9BD61585-CADB-44F8-94E7-372820C23FE1}" dt="2022-07-13T13:39:08.232" v="160" actId="2696"/>
        <pc:sldMkLst>
          <pc:docMk/>
          <pc:sldMk cId="3951930327" sldId="496"/>
        </pc:sldMkLst>
      </pc:sldChg>
      <pc:sldChg chg="del">
        <pc:chgData name="D Callanan" userId="951668ec-da26-491a-9b8a-af24bfeff26b" providerId="ADAL" clId="{9BD61585-CADB-44F8-94E7-372820C23FE1}" dt="2022-07-13T13:39:08.232" v="161" actId="2696"/>
        <pc:sldMkLst>
          <pc:docMk/>
          <pc:sldMk cId="4035208062" sldId="497"/>
        </pc:sldMkLst>
      </pc:sldChg>
      <pc:sldChg chg="del">
        <pc:chgData name="D Callanan" userId="951668ec-da26-491a-9b8a-af24bfeff26b" providerId="ADAL" clId="{9BD61585-CADB-44F8-94E7-372820C23FE1}" dt="2022-07-13T13:39:08.248" v="162" actId="2696"/>
        <pc:sldMkLst>
          <pc:docMk/>
          <pc:sldMk cId="1455568684" sldId="498"/>
        </pc:sldMkLst>
      </pc:sldChg>
      <pc:sldChg chg="del">
        <pc:chgData name="D Callanan" userId="951668ec-da26-491a-9b8a-af24bfeff26b" providerId="ADAL" clId="{9BD61585-CADB-44F8-94E7-372820C23FE1}" dt="2022-07-13T13:39:08.263" v="163" actId="2696"/>
        <pc:sldMkLst>
          <pc:docMk/>
          <pc:sldMk cId="2222639390" sldId="499"/>
        </pc:sldMkLst>
      </pc:sldChg>
      <pc:sldChg chg="del">
        <pc:chgData name="D Callanan" userId="951668ec-da26-491a-9b8a-af24bfeff26b" providerId="ADAL" clId="{9BD61585-CADB-44F8-94E7-372820C23FE1}" dt="2022-07-13T13:39:08.295" v="166" actId="2696"/>
        <pc:sldMkLst>
          <pc:docMk/>
          <pc:sldMk cId="189670681" sldId="502"/>
        </pc:sldMkLst>
      </pc:sldChg>
      <pc:sldChg chg="del">
        <pc:chgData name="D Callanan" userId="951668ec-da26-491a-9b8a-af24bfeff26b" providerId="ADAL" clId="{9BD61585-CADB-44F8-94E7-372820C23FE1}" dt="2022-07-13T13:39:08.295" v="167" actId="2696"/>
        <pc:sldMkLst>
          <pc:docMk/>
          <pc:sldMk cId="3281070936" sldId="503"/>
        </pc:sldMkLst>
      </pc:sldChg>
      <pc:sldChg chg="del">
        <pc:chgData name="D Callanan" userId="951668ec-da26-491a-9b8a-af24bfeff26b" providerId="ADAL" clId="{9BD61585-CADB-44F8-94E7-372820C23FE1}" dt="2022-07-13T13:39:08.310" v="168" actId="2696"/>
        <pc:sldMkLst>
          <pc:docMk/>
          <pc:sldMk cId="245323385" sldId="504"/>
        </pc:sldMkLst>
      </pc:sldChg>
      <pc:sldChg chg="del">
        <pc:chgData name="D Callanan" userId="951668ec-da26-491a-9b8a-af24bfeff26b" providerId="ADAL" clId="{9BD61585-CADB-44F8-94E7-372820C23FE1}" dt="2022-07-13T13:39:08.310" v="169" actId="2696"/>
        <pc:sldMkLst>
          <pc:docMk/>
          <pc:sldMk cId="970383564" sldId="505"/>
        </pc:sldMkLst>
      </pc:sldChg>
      <pc:sldChg chg="del">
        <pc:chgData name="D Callanan" userId="951668ec-da26-491a-9b8a-af24bfeff26b" providerId="ADAL" clId="{9BD61585-CADB-44F8-94E7-372820C23FE1}" dt="2022-07-13T13:39:08.326" v="170" actId="2696"/>
        <pc:sldMkLst>
          <pc:docMk/>
          <pc:sldMk cId="3068413213" sldId="506"/>
        </pc:sldMkLst>
      </pc:sldChg>
      <pc:sldChg chg="del">
        <pc:chgData name="D Callanan" userId="951668ec-da26-491a-9b8a-af24bfeff26b" providerId="ADAL" clId="{9BD61585-CADB-44F8-94E7-372820C23FE1}" dt="2022-07-13T13:39:08.341" v="171" actId="2696"/>
        <pc:sldMkLst>
          <pc:docMk/>
          <pc:sldMk cId="829837151" sldId="507"/>
        </pc:sldMkLst>
      </pc:sldChg>
      <pc:sldChg chg="del">
        <pc:chgData name="D Callanan" userId="951668ec-da26-491a-9b8a-af24bfeff26b" providerId="ADAL" clId="{9BD61585-CADB-44F8-94E7-372820C23FE1}" dt="2022-07-13T13:39:08.341" v="172" actId="2696"/>
        <pc:sldMkLst>
          <pc:docMk/>
          <pc:sldMk cId="0" sldId="508"/>
        </pc:sldMkLst>
      </pc:sldChg>
      <pc:sldChg chg="del">
        <pc:chgData name="D Callanan" userId="951668ec-da26-491a-9b8a-af24bfeff26b" providerId="ADAL" clId="{9BD61585-CADB-44F8-94E7-372820C23FE1}" dt="2022-07-13T13:39:08.373" v="174" actId="2696"/>
        <pc:sldMkLst>
          <pc:docMk/>
          <pc:sldMk cId="3828849985" sldId="509"/>
        </pc:sldMkLst>
      </pc:sldChg>
      <pc:sldChg chg="del">
        <pc:chgData name="D Callanan" userId="951668ec-da26-491a-9b8a-af24bfeff26b" providerId="ADAL" clId="{9BD61585-CADB-44F8-94E7-372820C23FE1}" dt="2022-07-13T13:39:08.388" v="176" actId="2696"/>
        <pc:sldMkLst>
          <pc:docMk/>
          <pc:sldMk cId="1358314413" sldId="511"/>
        </pc:sldMkLst>
      </pc:sldChg>
      <pc:sldChg chg="del">
        <pc:chgData name="D Callanan" userId="951668ec-da26-491a-9b8a-af24bfeff26b" providerId="ADAL" clId="{9BD61585-CADB-44F8-94E7-372820C23FE1}" dt="2022-07-13T13:39:08.404" v="177" actId="2696"/>
        <pc:sldMkLst>
          <pc:docMk/>
          <pc:sldMk cId="215012772" sldId="512"/>
        </pc:sldMkLst>
      </pc:sldChg>
      <pc:sldChg chg="del">
        <pc:chgData name="D Callanan" userId="951668ec-da26-491a-9b8a-af24bfeff26b" providerId="ADAL" clId="{9BD61585-CADB-44F8-94E7-372820C23FE1}" dt="2022-07-13T13:39:08.404" v="178" actId="2696"/>
        <pc:sldMkLst>
          <pc:docMk/>
          <pc:sldMk cId="3792479214" sldId="513"/>
        </pc:sldMkLst>
      </pc:sldChg>
      <pc:sldChg chg="del">
        <pc:chgData name="D Callanan" userId="951668ec-da26-491a-9b8a-af24bfeff26b" providerId="ADAL" clId="{9BD61585-CADB-44F8-94E7-372820C23FE1}" dt="2022-07-13T13:39:08.420" v="179" actId="2696"/>
        <pc:sldMkLst>
          <pc:docMk/>
          <pc:sldMk cId="2894591208" sldId="514"/>
        </pc:sldMkLst>
      </pc:sldChg>
      <pc:sldChg chg="del">
        <pc:chgData name="D Callanan" userId="951668ec-da26-491a-9b8a-af24bfeff26b" providerId="ADAL" clId="{9BD61585-CADB-44F8-94E7-372820C23FE1}" dt="2022-07-13T13:39:08.420" v="180" actId="2696"/>
        <pc:sldMkLst>
          <pc:docMk/>
          <pc:sldMk cId="2847738438" sldId="515"/>
        </pc:sldMkLst>
      </pc:sldChg>
      <pc:sldChg chg="del">
        <pc:chgData name="D Callanan" userId="951668ec-da26-491a-9b8a-af24bfeff26b" providerId="ADAL" clId="{9BD61585-CADB-44F8-94E7-372820C23FE1}" dt="2022-07-13T13:39:08.435" v="181" actId="2696"/>
        <pc:sldMkLst>
          <pc:docMk/>
          <pc:sldMk cId="3306648426" sldId="516"/>
        </pc:sldMkLst>
      </pc:sldChg>
      <pc:sldChg chg="del">
        <pc:chgData name="D Callanan" userId="951668ec-da26-491a-9b8a-af24bfeff26b" providerId="ADAL" clId="{9BD61585-CADB-44F8-94E7-372820C23FE1}" dt="2022-07-13T13:39:08.435" v="182" actId="2696"/>
        <pc:sldMkLst>
          <pc:docMk/>
          <pc:sldMk cId="4117284409" sldId="517"/>
        </pc:sldMkLst>
      </pc:sldChg>
      <pc:sldChg chg="del">
        <pc:chgData name="D Callanan" userId="951668ec-da26-491a-9b8a-af24bfeff26b" providerId="ADAL" clId="{9BD61585-CADB-44F8-94E7-372820C23FE1}" dt="2022-07-13T13:39:08.451" v="183" actId="2696"/>
        <pc:sldMkLst>
          <pc:docMk/>
          <pc:sldMk cId="4025198470" sldId="518"/>
        </pc:sldMkLst>
      </pc:sldChg>
      <pc:sldChg chg="del">
        <pc:chgData name="D Callanan" userId="951668ec-da26-491a-9b8a-af24bfeff26b" providerId="ADAL" clId="{9BD61585-CADB-44F8-94E7-372820C23FE1}" dt="2022-07-13T13:39:08.466" v="184" actId="2696"/>
        <pc:sldMkLst>
          <pc:docMk/>
          <pc:sldMk cId="2643121249" sldId="519"/>
        </pc:sldMkLst>
      </pc:sldChg>
      <pc:sldChg chg="del">
        <pc:chgData name="D Callanan" userId="951668ec-da26-491a-9b8a-af24bfeff26b" providerId="ADAL" clId="{9BD61585-CADB-44F8-94E7-372820C23FE1}" dt="2022-07-13T13:39:08.466" v="185" actId="2696"/>
        <pc:sldMkLst>
          <pc:docMk/>
          <pc:sldMk cId="2363275641" sldId="520"/>
        </pc:sldMkLst>
      </pc:sldChg>
      <pc:sldChg chg="del">
        <pc:chgData name="D Callanan" userId="951668ec-da26-491a-9b8a-af24bfeff26b" providerId="ADAL" clId="{9BD61585-CADB-44F8-94E7-372820C23FE1}" dt="2022-07-13T13:39:08.498" v="186" actId="2696"/>
        <pc:sldMkLst>
          <pc:docMk/>
          <pc:sldMk cId="1834898748" sldId="521"/>
        </pc:sldMkLst>
      </pc:sldChg>
      <pc:sldChg chg="del">
        <pc:chgData name="D Callanan" userId="951668ec-da26-491a-9b8a-af24bfeff26b" providerId="ADAL" clId="{9BD61585-CADB-44F8-94E7-372820C23FE1}" dt="2022-07-13T13:39:08.185" v="155" actId="2696"/>
        <pc:sldMkLst>
          <pc:docMk/>
          <pc:sldMk cId="1496982381" sldId="528"/>
        </pc:sldMkLst>
      </pc:sldChg>
      <pc:sldChg chg="del">
        <pc:chgData name="D Callanan" userId="951668ec-da26-491a-9b8a-af24bfeff26b" providerId="ADAL" clId="{9BD61585-CADB-44F8-94E7-372820C23FE1}" dt="2022-07-13T13:39:08.201" v="156" actId="2696"/>
        <pc:sldMkLst>
          <pc:docMk/>
          <pc:sldMk cId="2950792102" sldId="529"/>
        </pc:sldMkLst>
      </pc:sldChg>
      <pc:sldChg chg="del">
        <pc:chgData name="D Callanan" userId="951668ec-da26-491a-9b8a-af24bfeff26b" providerId="ADAL" clId="{9BD61585-CADB-44F8-94E7-372820C23FE1}" dt="2022-07-13T13:39:08.263" v="164" actId="2696"/>
        <pc:sldMkLst>
          <pc:docMk/>
          <pc:sldMk cId="3439037093" sldId="530"/>
        </pc:sldMkLst>
      </pc:sldChg>
      <pc:sldChg chg="del">
        <pc:chgData name="D Callanan" userId="951668ec-da26-491a-9b8a-af24bfeff26b" providerId="ADAL" clId="{9BD61585-CADB-44F8-94E7-372820C23FE1}" dt="2022-07-13T13:39:08.279" v="165" actId="2696"/>
        <pc:sldMkLst>
          <pc:docMk/>
          <pc:sldMk cId="1173558996" sldId="531"/>
        </pc:sldMkLst>
      </pc:sldChg>
      <pc:sldChg chg="del">
        <pc:chgData name="D Callanan" userId="951668ec-da26-491a-9b8a-af24bfeff26b" providerId="ADAL" clId="{9BD61585-CADB-44F8-94E7-372820C23FE1}" dt="2022-07-13T13:39:08.388" v="175" actId="2696"/>
        <pc:sldMkLst>
          <pc:docMk/>
          <pc:sldMk cId="2870780746" sldId="532"/>
        </pc:sldMkLst>
      </pc:sldChg>
      <pc:sldChg chg="del">
        <pc:chgData name="D Callanan" userId="951668ec-da26-491a-9b8a-af24bfeff26b" providerId="ADAL" clId="{9BD61585-CADB-44F8-94E7-372820C23FE1}" dt="2022-07-13T13:39:08.545" v="199" actId="2696"/>
        <pc:sldMkLst>
          <pc:docMk/>
          <pc:sldMk cId="0" sldId="533"/>
        </pc:sldMkLst>
      </pc:sldChg>
      <pc:sldChg chg="del">
        <pc:chgData name="D Callanan" userId="951668ec-da26-491a-9b8a-af24bfeff26b" providerId="ADAL" clId="{9BD61585-CADB-44F8-94E7-372820C23FE1}" dt="2022-07-13T13:39:08.560" v="201" actId="2696"/>
        <pc:sldMkLst>
          <pc:docMk/>
          <pc:sldMk cId="3150519931" sldId="538"/>
        </pc:sldMkLst>
      </pc:sldChg>
      <pc:sldChg chg="del">
        <pc:chgData name="D Callanan" userId="951668ec-da26-491a-9b8a-af24bfeff26b" providerId="ADAL" clId="{9BD61585-CADB-44F8-94E7-372820C23FE1}" dt="2022-07-13T13:39:08.591" v="202" actId="2696"/>
        <pc:sldMkLst>
          <pc:docMk/>
          <pc:sldMk cId="0" sldId="539"/>
        </pc:sldMkLst>
      </pc:sldChg>
      <pc:sldChg chg="del">
        <pc:chgData name="D Callanan" userId="951668ec-da26-491a-9b8a-af24bfeff26b" providerId="ADAL" clId="{9BD61585-CADB-44F8-94E7-372820C23FE1}" dt="2022-07-13T13:39:08.591" v="203" actId="2696"/>
        <pc:sldMkLst>
          <pc:docMk/>
          <pc:sldMk cId="2129207067" sldId="541"/>
        </pc:sldMkLst>
      </pc:sldChg>
      <pc:sldChg chg="del">
        <pc:chgData name="D Callanan" userId="951668ec-da26-491a-9b8a-af24bfeff26b" providerId="ADAL" clId="{9BD61585-CADB-44F8-94E7-372820C23FE1}" dt="2022-07-13T13:39:08.607" v="204" actId="2696"/>
        <pc:sldMkLst>
          <pc:docMk/>
          <pc:sldMk cId="3662570499" sldId="542"/>
        </pc:sldMkLst>
      </pc:sldChg>
      <pc:sldChg chg="del">
        <pc:chgData name="D Callanan" userId="951668ec-da26-491a-9b8a-af24bfeff26b" providerId="ADAL" clId="{9BD61585-CADB-44F8-94E7-372820C23FE1}" dt="2022-07-13T13:39:08.607" v="205" actId="2696"/>
        <pc:sldMkLst>
          <pc:docMk/>
          <pc:sldMk cId="3407531977" sldId="543"/>
        </pc:sldMkLst>
      </pc:sldChg>
      <pc:sldChg chg="del">
        <pc:chgData name="D Callanan" userId="951668ec-da26-491a-9b8a-af24bfeff26b" providerId="ADAL" clId="{9BD61585-CADB-44F8-94E7-372820C23FE1}" dt="2022-07-13T13:39:08.623" v="206" actId="2696"/>
        <pc:sldMkLst>
          <pc:docMk/>
          <pc:sldMk cId="1538067467" sldId="544"/>
        </pc:sldMkLst>
      </pc:sldChg>
      <pc:sldChg chg="del">
        <pc:chgData name="D Callanan" userId="951668ec-da26-491a-9b8a-af24bfeff26b" providerId="ADAL" clId="{9BD61585-CADB-44F8-94E7-372820C23FE1}" dt="2022-07-13T13:39:08.623" v="207" actId="2696"/>
        <pc:sldMkLst>
          <pc:docMk/>
          <pc:sldMk cId="317828200" sldId="545"/>
        </pc:sldMkLst>
      </pc:sldChg>
      <pc:sldChg chg="del">
        <pc:chgData name="D Callanan" userId="951668ec-da26-491a-9b8a-af24bfeff26b" providerId="ADAL" clId="{9BD61585-CADB-44F8-94E7-372820C23FE1}" dt="2022-07-13T13:39:08.638" v="208" actId="2696"/>
        <pc:sldMkLst>
          <pc:docMk/>
          <pc:sldMk cId="0" sldId="546"/>
        </pc:sldMkLst>
      </pc:sldChg>
      <pc:sldChg chg="del">
        <pc:chgData name="D Callanan" userId="951668ec-da26-491a-9b8a-af24bfeff26b" providerId="ADAL" clId="{9BD61585-CADB-44F8-94E7-372820C23FE1}" dt="2022-07-13T13:39:08.669" v="221" actId="2696"/>
        <pc:sldMkLst>
          <pc:docMk/>
          <pc:sldMk cId="574601553" sldId="547"/>
        </pc:sldMkLst>
      </pc:sldChg>
      <pc:sldChg chg="del">
        <pc:chgData name="D Callanan" userId="951668ec-da26-491a-9b8a-af24bfeff26b" providerId="ADAL" clId="{9BD61585-CADB-44F8-94E7-372820C23FE1}" dt="2022-07-13T13:39:08.669" v="222" actId="2696"/>
        <pc:sldMkLst>
          <pc:docMk/>
          <pc:sldMk cId="3135552983" sldId="548"/>
        </pc:sldMkLst>
      </pc:sldChg>
      <pc:sldChg chg="del">
        <pc:chgData name="D Callanan" userId="951668ec-da26-491a-9b8a-af24bfeff26b" providerId="ADAL" clId="{9BD61585-CADB-44F8-94E7-372820C23FE1}" dt="2022-07-13T13:39:08.685" v="223" actId="2696"/>
        <pc:sldMkLst>
          <pc:docMk/>
          <pc:sldMk cId="4002400958" sldId="549"/>
        </pc:sldMkLst>
      </pc:sldChg>
      <pc:sldChg chg="del">
        <pc:chgData name="D Callanan" userId="951668ec-da26-491a-9b8a-af24bfeff26b" providerId="ADAL" clId="{9BD61585-CADB-44F8-94E7-372820C23FE1}" dt="2022-07-13T13:39:08.701" v="224" actId="2696"/>
        <pc:sldMkLst>
          <pc:docMk/>
          <pc:sldMk cId="2892861586" sldId="550"/>
        </pc:sldMkLst>
      </pc:sldChg>
      <pc:sldChg chg="del">
        <pc:chgData name="D Callanan" userId="951668ec-da26-491a-9b8a-af24bfeff26b" providerId="ADAL" clId="{9BD61585-CADB-44F8-94E7-372820C23FE1}" dt="2022-07-13T13:39:08.701" v="225" actId="2696"/>
        <pc:sldMkLst>
          <pc:docMk/>
          <pc:sldMk cId="4142707946" sldId="551"/>
        </pc:sldMkLst>
      </pc:sldChg>
      <pc:sldChg chg="del">
        <pc:chgData name="D Callanan" userId="951668ec-da26-491a-9b8a-af24bfeff26b" providerId="ADAL" clId="{9BD61585-CADB-44F8-94E7-372820C23FE1}" dt="2022-07-13T13:39:08.716" v="226" actId="2696"/>
        <pc:sldMkLst>
          <pc:docMk/>
          <pc:sldMk cId="4198736170" sldId="552"/>
        </pc:sldMkLst>
      </pc:sldChg>
      <pc:sldChg chg="del">
        <pc:chgData name="D Callanan" userId="951668ec-da26-491a-9b8a-af24bfeff26b" providerId="ADAL" clId="{9BD61585-CADB-44F8-94E7-372820C23FE1}" dt="2022-07-13T13:39:08.716" v="227" actId="2696"/>
        <pc:sldMkLst>
          <pc:docMk/>
          <pc:sldMk cId="2765083242" sldId="553"/>
        </pc:sldMkLst>
      </pc:sldChg>
      <pc:sldChg chg="del">
        <pc:chgData name="D Callanan" userId="951668ec-da26-491a-9b8a-af24bfeff26b" providerId="ADAL" clId="{9BD61585-CADB-44F8-94E7-372820C23FE1}" dt="2022-07-13T13:39:08.732" v="240" actId="2696"/>
        <pc:sldMkLst>
          <pc:docMk/>
          <pc:sldMk cId="3270983121" sldId="554"/>
        </pc:sldMkLst>
      </pc:sldChg>
      <pc:sldChg chg="del">
        <pc:chgData name="D Callanan" userId="951668ec-da26-491a-9b8a-af24bfeff26b" providerId="ADAL" clId="{9BD61585-CADB-44F8-94E7-372820C23FE1}" dt="2022-07-13T13:39:08.748" v="241" actId="2696"/>
        <pc:sldMkLst>
          <pc:docMk/>
          <pc:sldMk cId="4163905835" sldId="556"/>
        </pc:sldMkLst>
      </pc:sldChg>
      <pc:sldChg chg="del">
        <pc:chgData name="D Callanan" userId="951668ec-da26-491a-9b8a-af24bfeff26b" providerId="ADAL" clId="{9BD61585-CADB-44F8-94E7-372820C23FE1}" dt="2022-07-13T13:39:08.748" v="242" actId="2696"/>
        <pc:sldMkLst>
          <pc:docMk/>
          <pc:sldMk cId="2957497160" sldId="557"/>
        </pc:sldMkLst>
      </pc:sldChg>
      <pc:sldChg chg="del">
        <pc:chgData name="D Callanan" userId="951668ec-da26-491a-9b8a-af24bfeff26b" providerId="ADAL" clId="{9BD61585-CADB-44F8-94E7-372820C23FE1}" dt="2022-07-13T13:39:08.763" v="243" actId="2696"/>
        <pc:sldMkLst>
          <pc:docMk/>
          <pc:sldMk cId="1845930089" sldId="558"/>
        </pc:sldMkLst>
      </pc:sldChg>
      <pc:sldChg chg="del">
        <pc:chgData name="D Callanan" userId="951668ec-da26-491a-9b8a-af24bfeff26b" providerId="ADAL" clId="{9BD61585-CADB-44F8-94E7-372820C23FE1}" dt="2022-07-13T13:39:08.779" v="256" actId="2696"/>
        <pc:sldMkLst>
          <pc:docMk/>
          <pc:sldMk cId="2679721937" sldId="559"/>
        </pc:sldMkLst>
      </pc:sldChg>
      <pc:sldChg chg="del">
        <pc:chgData name="D Callanan" userId="951668ec-da26-491a-9b8a-af24bfeff26b" providerId="ADAL" clId="{9BD61585-CADB-44F8-94E7-372820C23FE1}" dt="2022-07-13T13:39:08.794" v="257" actId="2696"/>
        <pc:sldMkLst>
          <pc:docMk/>
          <pc:sldMk cId="4043726115" sldId="560"/>
        </pc:sldMkLst>
      </pc:sldChg>
      <pc:sldChg chg="del">
        <pc:chgData name="D Callanan" userId="951668ec-da26-491a-9b8a-af24bfeff26b" providerId="ADAL" clId="{9BD61585-CADB-44F8-94E7-372820C23FE1}" dt="2022-07-13T13:39:08.794" v="258" actId="2696"/>
        <pc:sldMkLst>
          <pc:docMk/>
          <pc:sldMk cId="2010887759" sldId="561"/>
        </pc:sldMkLst>
      </pc:sldChg>
      <pc:sldChg chg="del">
        <pc:chgData name="D Callanan" userId="951668ec-da26-491a-9b8a-af24bfeff26b" providerId="ADAL" clId="{9BD61585-CADB-44F8-94E7-372820C23FE1}" dt="2022-07-13T13:39:08.810" v="259" actId="2696"/>
        <pc:sldMkLst>
          <pc:docMk/>
          <pc:sldMk cId="3423892037" sldId="562"/>
        </pc:sldMkLst>
      </pc:sldChg>
      <pc:sldChg chg="del">
        <pc:chgData name="D Callanan" userId="951668ec-da26-491a-9b8a-af24bfeff26b" providerId="ADAL" clId="{9BD61585-CADB-44F8-94E7-372820C23FE1}" dt="2022-07-13T13:39:08.545" v="200" actId="2696"/>
        <pc:sldMkLst>
          <pc:docMk/>
          <pc:sldMk cId="2794447376" sldId="570"/>
        </pc:sldMkLst>
      </pc:sldChg>
      <pc:sldMasterChg chg="del delSldLayout">
        <pc:chgData name="D Callanan" userId="951668ec-da26-491a-9b8a-af24bfeff26b" providerId="ADAL" clId="{9BD61585-CADB-44F8-94E7-372820C23FE1}" dt="2022-07-13T13:39:08.513" v="198" actId="2696"/>
        <pc:sldMasterMkLst>
          <pc:docMk/>
          <pc:sldMasterMk cId="1764582615" sldId="2147483660"/>
        </pc:sldMasterMkLst>
        <pc:sldLayoutChg chg="del">
          <pc:chgData name="D Callanan" userId="951668ec-da26-491a-9b8a-af24bfeff26b" providerId="ADAL" clId="{9BD61585-CADB-44F8-94E7-372820C23FE1}" dt="2022-07-13T13:39:08.498" v="187" actId="2696"/>
          <pc:sldLayoutMkLst>
            <pc:docMk/>
            <pc:sldMasterMk cId="1764582615" sldId="2147483660"/>
            <pc:sldLayoutMk cId="14529674" sldId="2147483661"/>
          </pc:sldLayoutMkLst>
        </pc:sldLayoutChg>
        <pc:sldLayoutChg chg="del">
          <pc:chgData name="D Callanan" userId="951668ec-da26-491a-9b8a-af24bfeff26b" providerId="ADAL" clId="{9BD61585-CADB-44F8-94E7-372820C23FE1}" dt="2022-07-13T13:39:08.498" v="188" actId="2696"/>
          <pc:sldLayoutMkLst>
            <pc:docMk/>
            <pc:sldMasterMk cId="1764582615" sldId="2147483660"/>
            <pc:sldLayoutMk cId="2868365717" sldId="2147483662"/>
          </pc:sldLayoutMkLst>
        </pc:sldLayoutChg>
        <pc:sldLayoutChg chg="del">
          <pc:chgData name="D Callanan" userId="951668ec-da26-491a-9b8a-af24bfeff26b" providerId="ADAL" clId="{9BD61585-CADB-44F8-94E7-372820C23FE1}" dt="2022-07-13T13:39:08.498" v="189" actId="2696"/>
          <pc:sldLayoutMkLst>
            <pc:docMk/>
            <pc:sldMasterMk cId="1764582615" sldId="2147483660"/>
            <pc:sldLayoutMk cId="3825545346" sldId="2147483663"/>
          </pc:sldLayoutMkLst>
        </pc:sldLayoutChg>
        <pc:sldLayoutChg chg="del">
          <pc:chgData name="D Callanan" userId="951668ec-da26-491a-9b8a-af24bfeff26b" providerId="ADAL" clId="{9BD61585-CADB-44F8-94E7-372820C23FE1}" dt="2022-07-13T13:39:08.498" v="190" actId="2696"/>
          <pc:sldLayoutMkLst>
            <pc:docMk/>
            <pc:sldMasterMk cId="1764582615" sldId="2147483660"/>
            <pc:sldLayoutMk cId="2580999251" sldId="2147483664"/>
          </pc:sldLayoutMkLst>
        </pc:sldLayoutChg>
        <pc:sldLayoutChg chg="del">
          <pc:chgData name="D Callanan" userId="951668ec-da26-491a-9b8a-af24bfeff26b" providerId="ADAL" clId="{9BD61585-CADB-44F8-94E7-372820C23FE1}" dt="2022-07-13T13:39:08.513" v="191" actId="2696"/>
          <pc:sldLayoutMkLst>
            <pc:docMk/>
            <pc:sldMasterMk cId="1764582615" sldId="2147483660"/>
            <pc:sldLayoutMk cId="2001197196" sldId="2147483665"/>
          </pc:sldLayoutMkLst>
        </pc:sldLayoutChg>
        <pc:sldLayoutChg chg="del">
          <pc:chgData name="D Callanan" userId="951668ec-da26-491a-9b8a-af24bfeff26b" providerId="ADAL" clId="{9BD61585-CADB-44F8-94E7-372820C23FE1}" dt="2022-07-13T13:39:08.513" v="192" actId="2696"/>
          <pc:sldLayoutMkLst>
            <pc:docMk/>
            <pc:sldMasterMk cId="1764582615" sldId="2147483660"/>
            <pc:sldLayoutMk cId="315940848" sldId="2147483666"/>
          </pc:sldLayoutMkLst>
        </pc:sldLayoutChg>
        <pc:sldLayoutChg chg="del">
          <pc:chgData name="D Callanan" userId="951668ec-da26-491a-9b8a-af24bfeff26b" providerId="ADAL" clId="{9BD61585-CADB-44F8-94E7-372820C23FE1}" dt="2022-07-13T13:39:08.513" v="193" actId="2696"/>
          <pc:sldLayoutMkLst>
            <pc:docMk/>
            <pc:sldMasterMk cId="1764582615" sldId="2147483660"/>
            <pc:sldLayoutMk cId="1772425398" sldId="2147483667"/>
          </pc:sldLayoutMkLst>
        </pc:sldLayoutChg>
        <pc:sldLayoutChg chg="del">
          <pc:chgData name="D Callanan" userId="951668ec-da26-491a-9b8a-af24bfeff26b" providerId="ADAL" clId="{9BD61585-CADB-44F8-94E7-372820C23FE1}" dt="2022-07-13T13:39:08.513" v="194" actId="2696"/>
          <pc:sldLayoutMkLst>
            <pc:docMk/>
            <pc:sldMasterMk cId="1764582615" sldId="2147483660"/>
            <pc:sldLayoutMk cId="228822915" sldId="2147483668"/>
          </pc:sldLayoutMkLst>
        </pc:sldLayoutChg>
        <pc:sldLayoutChg chg="del">
          <pc:chgData name="D Callanan" userId="951668ec-da26-491a-9b8a-af24bfeff26b" providerId="ADAL" clId="{9BD61585-CADB-44F8-94E7-372820C23FE1}" dt="2022-07-13T13:39:08.513" v="195" actId="2696"/>
          <pc:sldLayoutMkLst>
            <pc:docMk/>
            <pc:sldMasterMk cId="1764582615" sldId="2147483660"/>
            <pc:sldLayoutMk cId="3763792124" sldId="2147483669"/>
          </pc:sldLayoutMkLst>
        </pc:sldLayoutChg>
        <pc:sldLayoutChg chg="del">
          <pc:chgData name="D Callanan" userId="951668ec-da26-491a-9b8a-af24bfeff26b" providerId="ADAL" clId="{9BD61585-CADB-44F8-94E7-372820C23FE1}" dt="2022-07-13T13:39:08.513" v="196" actId="2696"/>
          <pc:sldLayoutMkLst>
            <pc:docMk/>
            <pc:sldMasterMk cId="1764582615" sldId="2147483660"/>
            <pc:sldLayoutMk cId="2502349594" sldId="2147483670"/>
          </pc:sldLayoutMkLst>
        </pc:sldLayoutChg>
        <pc:sldLayoutChg chg="del">
          <pc:chgData name="D Callanan" userId="951668ec-da26-491a-9b8a-af24bfeff26b" providerId="ADAL" clId="{9BD61585-CADB-44F8-94E7-372820C23FE1}" dt="2022-07-13T13:39:08.513" v="197" actId="2696"/>
          <pc:sldLayoutMkLst>
            <pc:docMk/>
            <pc:sldMasterMk cId="1764582615" sldId="2147483660"/>
            <pc:sldLayoutMk cId="2014468510" sldId="2147483671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39:08.779" v="255" actId="2696"/>
        <pc:sldMasterMkLst>
          <pc:docMk/>
          <pc:sldMasterMk cId="895314566" sldId="2147483672"/>
        </pc:sldMasterMkLst>
        <pc:sldLayoutChg chg="del">
          <pc:chgData name="D Callanan" userId="951668ec-da26-491a-9b8a-af24bfeff26b" providerId="ADAL" clId="{9BD61585-CADB-44F8-94E7-372820C23FE1}" dt="2022-07-13T13:39:08.763" v="244" actId="2696"/>
          <pc:sldLayoutMkLst>
            <pc:docMk/>
            <pc:sldMasterMk cId="895314566" sldId="2147483672"/>
            <pc:sldLayoutMk cId="2143516935" sldId="2147483673"/>
          </pc:sldLayoutMkLst>
        </pc:sldLayoutChg>
        <pc:sldLayoutChg chg="del">
          <pc:chgData name="D Callanan" userId="951668ec-da26-491a-9b8a-af24bfeff26b" providerId="ADAL" clId="{9BD61585-CADB-44F8-94E7-372820C23FE1}" dt="2022-07-13T13:39:08.763" v="245" actId="2696"/>
          <pc:sldLayoutMkLst>
            <pc:docMk/>
            <pc:sldMasterMk cId="895314566" sldId="2147483672"/>
            <pc:sldLayoutMk cId="2132669059" sldId="2147483674"/>
          </pc:sldLayoutMkLst>
        </pc:sldLayoutChg>
        <pc:sldLayoutChg chg="del">
          <pc:chgData name="D Callanan" userId="951668ec-da26-491a-9b8a-af24bfeff26b" providerId="ADAL" clId="{9BD61585-CADB-44F8-94E7-372820C23FE1}" dt="2022-07-13T13:39:08.763" v="246" actId="2696"/>
          <pc:sldLayoutMkLst>
            <pc:docMk/>
            <pc:sldMasterMk cId="895314566" sldId="2147483672"/>
            <pc:sldLayoutMk cId="434953810" sldId="2147483675"/>
          </pc:sldLayoutMkLst>
        </pc:sldLayoutChg>
        <pc:sldLayoutChg chg="del">
          <pc:chgData name="D Callanan" userId="951668ec-da26-491a-9b8a-af24bfeff26b" providerId="ADAL" clId="{9BD61585-CADB-44F8-94E7-372820C23FE1}" dt="2022-07-13T13:39:08.763" v="247" actId="2696"/>
          <pc:sldLayoutMkLst>
            <pc:docMk/>
            <pc:sldMasterMk cId="895314566" sldId="2147483672"/>
            <pc:sldLayoutMk cId="1249039151" sldId="2147483676"/>
          </pc:sldLayoutMkLst>
        </pc:sldLayoutChg>
        <pc:sldLayoutChg chg="del">
          <pc:chgData name="D Callanan" userId="951668ec-da26-491a-9b8a-af24bfeff26b" providerId="ADAL" clId="{9BD61585-CADB-44F8-94E7-372820C23FE1}" dt="2022-07-13T13:39:08.763" v="248" actId="2696"/>
          <pc:sldLayoutMkLst>
            <pc:docMk/>
            <pc:sldMasterMk cId="895314566" sldId="2147483672"/>
            <pc:sldLayoutMk cId="2752204781" sldId="2147483677"/>
          </pc:sldLayoutMkLst>
        </pc:sldLayoutChg>
        <pc:sldLayoutChg chg="del">
          <pc:chgData name="D Callanan" userId="951668ec-da26-491a-9b8a-af24bfeff26b" providerId="ADAL" clId="{9BD61585-CADB-44F8-94E7-372820C23FE1}" dt="2022-07-13T13:39:08.763" v="249" actId="2696"/>
          <pc:sldLayoutMkLst>
            <pc:docMk/>
            <pc:sldMasterMk cId="895314566" sldId="2147483672"/>
            <pc:sldLayoutMk cId="585048873" sldId="2147483678"/>
          </pc:sldLayoutMkLst>
        </pc:sldLayoutChg>
        <pc:sldLayoutChg chg="del">
          <pc:chgData name="D Callanan" userId="951668ec-da26-491a-9b8a-af24bfeff26b" providerId="ADAL" clId="{9BD61585-CADB-44F8-94E7-372820C23FE1}" dt="2022-07-13T13:39:08.763" v="250" actId="2696"/>
          <pc:sldLayoutMkLst>
            <pc:docMk/>
            <pc:sldMasterMk cId="895314566" sldId="2147483672"/>
            <pc:sldLayoutMk cId="1107597025" sldId="2147483679"/>
          </pc:sldLayoutMkLst>
        </pc:sldLayoutChg>
        <pc:sldLayoutChg chg="del">
          <pc:chgData name="D Callanan" userId="951668ec-da26-491a-9b8a-af24bfeff26b" providerId="ADAL" clId="{9BD61585-CADB-44F8-94E7-372820C23FE1}" dt="2022-07-13T13:39:08.763" v="251" actId="2696"/>
          <pc:sldLayoutMkLst>
            <pc:docMk/>
            <pc:sldMasterMk cId="895314566" sldId="2147483672"/>
            <pc:sldLayoutMk cId="2620675044" sldId="2147483680"/>
          </pc:sldLayoutMkLst>
        </pc:sldLayoutChg>
        <pc:sldLayoutChg chg="del">
          <pc:chgData name="D Callanan" userId="951668ec-da26-491a-9b8a-af24bfeff26b" providerId="ADAL" clId="{9BD61585-CADB-44F8-94E7-372820C23FE1}" dt="2022-07-13T13:39:08.763" v="252" actId="2696"/>
          <pc:sldLayoutMkLst>
            <pc:docMk/>
            <pc:sldMasterMk cId="895314566" sldId="2147483672"/>
            <pc:sldLayoutMk cId="3075007398" sldId="2147483681"/>
          </pc:sldLayoutMkLst>
        </pc:sldLayoutChg>
        <pc:sldLayoutChg chg="del">
          <pc:chgData name="D Callanan" userId="951668ec-da26-491a-9b8a-af24bfeff26b" providerId="ADAL" clId="{9BD61585-CADB-44F8-94E7-372820C23FE1}" dt="2022-07-13T13:39:08.763" v="253" actId="2696"/>
          <pc:sldLayoutMkLst>
            <pc:docMk/>
            <pc:sldMasterMk cId="895314566" sldId="2147483672"/>
            <pc:sldLayoutMk cId="1777166526" sldId="2147483682"/>
          </pc:sldLayoutMkLst>
        </pc:sldLayoutChg>
        <pc:sldLayoutChg chg="del">
          <pc:chgData name="D Callanan" userId="951668ec-da26-491a-9b8a-af24bfeff26b" providerId="ADAL" clId="{9BD61585-CADB-44F8-94E7-372820C23FE1}" dt="2022-07-13T13:39:08.763" v="254" actId="2696"/>
          <pc:sldLayoutMkLst>
            <pc:docMk/>
            <pc:sldMasterMk cId="895314566" sldId="2147483672"/>
            <pc:sldLayoutMk cId="2030577421" sldId="2147483683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39:08.654" v="220" actId="2696"/>
        <pc:sldMasterMkLst>
          <pc:docMk/>
          <pc:sldMasterMk cId="3221767985" sldId="2147483698"/>
        </pc:sldMasterMkLst>
        <pc:sldLayoutChg chg="del">
          <pc:chgData name="D Callanan" userId="951668ec-da26-491a-9b8a-af24bfeff26b" providerId="ADAL" clId="{9BD61585-CADB-44F8-94E7-372820C23FE1}" dt="2022-07-13T13:39:08.638" v="209" actId="2696"/>
          <pc:sldLayoutMkLst>
            <pc:docMk/>
            <pc:sldMasterMk cId="3221767985" sldId="2147483698"/>
            <pc:sldLayoutMk cId="1775860624" sldId="2147483699"/>
          </pc:sldLayoutMkLst>
        </pc:sldLayoutChg>
        <pc:sldLayoutChg chg="del">
          <pc:chgData name="D Callanan" userId="951668ec-da26-491a-9b8a-af24bfeff26b" providerId="ADAL" clId="{9BD61585-CADB-44F8-94E7-372820C23FE1}" dt="2022-07-13T13:39:08.638" v="210" actId="2696"/>
          <pc:sldLayoutMkLst>
            <pc:docMk/>
            <pc:sldMasterMk cId="3221767985" sldId="2147483698"/>
            <pc:sldLayoutMk cId="4278250950" sldId="2147483700"/>
          </pc:sldLayoutMkLst>
        </pc:sldLayoutChg>
        <pc:sldLayoutChg chg="del">
          <pc:chgData name="D Callanan" userId="951668ec-da26-491a-9b8a-af24bfeff26b" providerId="ADAL" clId="{9BD61585-CADB-44F8-94E7-372820C23FE1}" dt="2022-07-13T13:39:08.638" v="211" actId="2696"/>
          <pc:sldLayoutMkLst>
            <pc:docMk/>
            <pc:sldMasterMk cId="3221767985" sldId="2147483698"/>
            <pc:sldLayoutMk cId="80901346" sldId="2147483701"/>
          </pc:sldLayoutMkLst>
        </pc:sldLayoutChg>
        <pc:sldLayoutChg chg="del">
          <pc:chgData name="D Callanan" userId="951668ec-da26-491a-9b8a-af24bfeff26b" providerId="ADAL" clId="{9BD61585-CADB-44F8-94E7-372820C23FE1}" dt="2022-07-13T13:39:08.638" v="212" actId="2696"/>
          <pc:sldLayoutMkLst>
            <pc:docMk/>
            <pc:sldMasterMk cId="3221767985" sldId="2147483698"/>
            <pc:sldLayoutMk cId="1159339597" sldId="2147483702"/>
          </pc:sldLayoutMkLst>
        </pc:sldLayoutChg>
        <pc:sldLayoutChg chg="del">
          <pc:chgData name="D Callanan" userId="951668ec-da26-491a-9b8a-af24bfeff26b" providerId="ADAL" clId="{9BD61585-CADB-44F8-94E7-372820C23FE1}" dt="2022-07-13T13:39:08.654" v="213" actId="2696"/>
          <pc:sldLayoutMkLst>
            <pc:docMk/>
            <pc:sldMasterMk cId="3221767985" sldId="2147483698"/>
            <pc:sldLayoutMk cId="3123080812" sldId="2147483703"/>
          </pc:sldLayoutMkLst>
        </pc:sldLayoutChg>
        <pc:sldLayoutChg chg="del">
          <pc:chgData name="D Callanan" userId="951668ec-da26-491a-9b8a-af24bfeff26b" providerId="ADAL" clId="{9BD61585-CADB-44F8-94E7-372820C23FE1}" dt="2022-07-13T13:39:08.654" v="214" actId="2696"/>
          <pc:sldLayoutMkLst>
            <pc:docMk/>
            <pc:sldMasterMk cId="3221767985" sldId="2147483698"/>
            <pc:sldLayoutMk cId="278857059" sldId="2147483704"/>
          </pc:sldLayoutMkLst>
        </pc:sldLayoutChg>
        <pc:sldLayoutChg chg="del">
          <pc:chgData name="D Callanan" userId="951668ec-da26-491a-9b8a-af24bfeff26b" providerId="ADAL" clId="{9BD61585-CADB-44F8-94E7-372820C23FE1}" dt="2022-07-13T13:39:08.654" v="215" actId="2696"/>
          <pc:sldLayoutMkLst>
            <pc:docMk/>
            <pc:sldMasterMk cId="3221767985" sldId="2147483698"/>
            <pc:sldLayoutMk cId="2091242837" sldId="2147483705"/>
          </pc:sldLayoutMkLst>
        </pc:sldLayoutChg>
        <pc:sldLayoutChg chg="del">
          <pc:chgData name="D Callanan" userId="951668ec-da26-491a-9b8a-af24bfeff26b" providerId="ADAL" clId="{9BD61585-CADB-44F8-94E7-372820C23FE1}" dt="2022-07-13T13:39:08.654" v="216" actId="2696"/>
          <pc:sldLayoutMkLst>
            <pc:docMk/>
            <pc:sldMasterMk cId="3221767985" sldId="2147483698"/>
            <pc:sldLayoutMk cId="711343283" sldId="2147483706"/>
          </pc:sldLayoutMkLst>
        </pc:sldLayoutChg>
        <pc:sldLayoutChg chg="del">
          <pc:chgData name="D Callanan" userId="951668ec-da26-491a-9b8a-af24bfeff26b" providerId="ADAL" clId="{9BD61585-CADB-44F8-94E7-372820C23FE1}" dt="2022-07-13T13:39:08.654" v="217" actId="2696"/>
          <pc:sldLayoutMkLst>
            <pc:docMk/>
            <pc:sldMasterMk cId="3221767985" sldId="2147483698"/>
            <pc:sldLayoutMk cId="3832337377" sldId="2147483707"/>
          </pc:sldLayoutMkLst>
        </pc:sldLayoutChg>
        <pc:sldLayoutChg chg="del">
          <pc:chgData name="D Callanan" userId="951668ec-da26-491a-9b8a-af24bfeff26b" providerId="ADAL" clId="{9BD61585-CADB-44F8-94E7-372820C23FE1}" dt="2022-07-13T13:39:08.654" v="218" actId="2696"/>
          <pc:sldLayoutMkLst>
            <pc:docMk/>
            <pc:sldMasterMk cId="3221767985" sldId="2147483698"/>
            <pc:sldLayoutMk cId="781127621" sldId="2147483708"/>
          </pc:sldLayoutMkLst>
        </pc:sldLayoutChg>
        <pc:sldLayoutChg chg="del">
          <pc:chgData name="D Callanan" userId="951668ec-da26-491a-9b8a-af24bfeff26b" providerId="ADAL" clId="{9BD61585-CADB-44F8-94E7-372820C23FE1}" dt="2022-07-13T13:39:08.654" v="219" actId="2696"/>
          <pc:sldLayoutMkLst>
            <pc:docMk/>
            <pc:sldMasterMk cId="3221767985" sldId="2147483698"/>
            <pc:sldLayoutMk cId="404292243" sldId="2147483709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39:08.732" v="239" actId="2696"/>
        <pc:sldMasterMkLst>
          <pc:docMk/>
          <pc:sldMasterMk cId="2335040264" sldId="2147483710"/>
        </pc:sldMasterMkLst>
        <pc:sldLayoutChg chg="del">
          <pc:chgData name="D Callanan" userId="951668ec-da26-491a-9b8a-af24bfeff26b" providerId="ADAL" clId="{9BD61585-CADB-44F8-94E7-372820C23FE1}" dt="2022-07-13T13:39:08.716" v="228" actId="2696"/>
          <pc:sldLayoutMkLst>
            <pc:docMk/>
            <pc:sldMasterMk cId="2335040264" sldId="2147483710"/>
            <pc:sldLayoutMk cId="616959342" sldId="2147483711"/>
          </pc:sldLayoutMkLst>
        </pc:sldLayoutChg>
        <pc:sldLayoutChg chg="del">
          <pc:chgData name="D Callanan" userId="951668ec-da26-491a-9b8a-af24bfeff26b" providerId="ADAL" clId="{9BD61585-CADB-44F8-94E7-372820C23FE1}" dt="2022-07-13T13:39:08.716" v="229" actId="2696"/>
          <pc:sldLayoutMkLst>
            <pc:docMk/>
            <pc:sldMasterMk cId="2335040264" sldId="2147483710"/>
            <pc:sldLayoutMk cId="2379865755" sldId="2147483712"/>
          </pc:sldLayoutMkLst>
        </pc:sldLayoutChg>
        <pc:sldLayoutChg chg="del">
          <pc:chgData name="D Callanan" userId="951668ec-da26-491a-9b8a-af24bfeff26b" providerId="ADAL" clId="{9BD61585-CADB-44F8-94E7-372820C23FE1}" dt="2022-07-13T13:39:08.716" v="230" actId="2696"/>
          <pc:sldLayoutMkLst>
            <pc:docMk/>
            <pc:sldMasterMk cId="2335040264" sldId="2147483710"/>
            <pc:sldLayoutMk cId="2795366677" sldId="2147483713"/>
          </pc:sldLayoutMkLst>
        </pc:sldLayoutChg>
        <pc:sldLayoutChg chg="del">
          <pc:chgData name="D Callanan" userId="951668ec-da26-491a-9b8a-af24bfeff26b" providerId="ADAL" clId="{9BD61585-CADB-44F8-94E7-372820C23FE1}" dt="2022-07-13T13:39:08.716" v="231" actId="2696"/>
          <pc:sldLayoutMkLst>
            <pc:docMk/>
            <pc:sldMasterMk cId="2335040264" sldId="2147483710"/>
            <pc:sldLayoutMk cId="3693237615" sldId="2147483714"/>
          </pc:sldLayoutMkLst>
        </pc:sldLayoutChg>
        <pc:sldLayoutChg chg="del">
          <pc:chgData name="D Callanan" userId="951668ec-da26-491a-9b8a-af24bfeff26b" providerId="ADAL" clId="{9BD61585-CADB-44F8-94E7-372820C23FE1}" dt="2022-07-13T13:39:08.716" v="232" actId="2696"/>
          <pc:sldLayoutMkLst>
            <pc:docMk/>
            <pc:sldMasterMk cId="2335040264" sldId="2147483710"/>
            <pc:sldLayoutMk cId="3783086795" sldId="2147483715"/>
          </pc:sldLayoutMkLst>
        </pc:sldLayoutChg>
        <pc:sldLayoutChg chg="del">
          <pc:chgData name="D Callanan" userId="951668ec-da26-491a-9b8a-af24bfeff26b" providerId="ADAL" clId="{9BD61585-CADB-44F8-94E7-372820C23FE1}" dt="2022-07-13T13:39:08.716" v="233" actId="2696"/>
          <pc:sldLayoutMkLst>
            <pc:docMk/>
            <pc:sldMasterMk cId="2335040264" sldId="2147483710"/>
            <pc:sldLayoutMk cId="2843449362" sldId="2147483716"/>
          </pc:sldLayoutMkLst>
        </pc:sldLayoutChg>
        <pc:sldLayoutChg chg="del">
          <pc:chgData name="D Callanan" userId="951668ec-da26-491a-9b8a-af24bfeff26b" providerId="ADAL" clId="{9BD61585-CADB-44F8-94E7-372820C23FE1}" dt="2022-07-13T13:39:08.716" v="234" actId="2696"/>
          <pc:sldLayoutMkLst>
            <pc:docMk/>
            <pc:sldMasterMk cId="2335040264" sldId="2147483710"/>
            <pc:sldLayoutMk cId="2201798100" sldId="2147483717"/>
          </pc:sldLayoutMkLst>
        </pc:sldLayoutChg>
        <pc:sldLayoutChg chg="del">
          <pc:chgData name="D Callanan" userId="951668ec-da26-491a-9b8a-af24bfeff26b" providerId="ADAL" clId="{9BD61585-CADB-44F8-94E7-372820C23FE1}" dt="2022-07-13T13:39:08.732" v="235" actId="2696"/>
          <pc:sldLayoutMkLst>
            <pc:docMk/>
            <pc:sldMasterMk cId="2335040264" sldId="2147483710"/>
            <pc:sldLayoutMk cId="2588161213" sldId="2147483718"/>
          </pc:sldLayoutMkLst>
        </pc:sldLayoutChg>
        <pc:sldLayoutChg chg="del">
          <pc:chgData name="D Callanan" userId="951668ec-da26-491a-9b8a-af24bfeff26b" providerId="ADAL" clId="{9BD61585-CADB-44F8-94E7-372820C23FE1}" dt="2022-07-13T13:39:08.732" v="236" actId="2696"/>
          <pc:sldLayoutMkLst>
            <pc:docMk/>
            <pc:sldMasterMk cId="2335040264" sldId="2147483710"/>
            <pc:sldLayoutMk cId="57884595" sldId="2147483719"/>
          </pc:sldLayoutMkLst>
        </pc:sldLayoutChg>
        <pc:sldLayoutChg chg="del">
          <pc:chgData name="D Callanan" userId="951668ec-da26-491a-9b8a-af24bfeff26b" providerId="ADAL" clId="{9BD61585-CADB-44F8-94E7-372820C23FE1}" dt="2022-07-13T13:39:08.732" v="237" actId="2696"/>
          <pc:sldLayoutMkLst>
            <pc:docMk/>
            <pc:sldMasterMk cId="2335040264" sldId="2147483710"/>
            <pc:sldLayoutMk cId="1998956281" sldId="2147483720"/>
          </pc:sldLayoutMkLst>
        </pc:sldLayoutChg>
        <pc:sldLayoutChg chg="del">
          <pc:chgData name="D Callanan" userId="951668ec-da26-491a-9b8a-af24bfeff26b" providerId="ADAL" clId="{9BD61585-CADB-44F8-94E7-372820C23FE1}" dt="2022-07-13T13:39:08.732" v="238" actId="2696"/>
          <pc:sldLayoutMkLst>
            <pc:docMk/>
            <pc:sldMasterMk cId="2335040264" sldId="2147483710"/>
            <pc:sldLayoutMk cId="2284743133" sldId="2147483721"/>
          </pc:sldLayoutMkLst>
        </pc:sldLayoutChg>
      </pc:sldMasterChg>
      <pc:sldMasterChg chg="del delSldLayout">
        <pc:chgData name="D Callanan" userId="951668ec-da26-491a-9b8a-af24bfeff26b" providerId="ADAL" clId="{9BD61585-CADB-44F8-94E7-372820C23FE1}" dt="2022-07-13T13:39:08.826" v="271" actId="2696"/>
        <pc:sldMasterMkLst>
          <pc:docMk/>
          <pc:sldMasterMk cId="4064532883" sldId="2147483734"/>
        </pc:sldMasterMkLst>
        <pc:sldLayoutChg chg="del">
          <pc:chgData name="D Callanan" userId="951668ec-da26-491a-9b8a-af24bfeff26b" providerId="ADAL" clId="{9BD61585-CADB-44F8-94E7-372820C23FE1}" dt="2022-07-13T13:39:08.810" v="260" actId="2696"/>
          <pc:sldLayoutMkLst>
            <pc:docMk/>
            <pc:sldMasterMk cId="4064532883" sldId="2147483734"/>
            <pc:sldLayoutMk cId="3411514968" sldId="2147483735"/>
          </pc:sldLayoutMkLst>
        </pc:sldLayoutChg>
        <pc:sldLayoutChg chg="del">
          <pc:chgData name="D Callanan" userId="951668ec-da26-491a-9b8a-af24bfeff26b" providerId="ADAL" clId="{9BD61585-CADB-44F8-94E7-372820C23FE1}" dt="2022-07-13T13:39:08.810" v="261" actId="2696"/>
          <pc:sldLayoutMkLst>
            <pc:docMk/>
            <pc:sldMasterMk cId="4064532883" sldId="2147483734"/>
            <pc:sldLayoutMk cId="632552023" sldId="2147483736"/>
          </pc:sldLayoutMkLst>
        </pc:sldLayoutChg>
        <pc:sldLayoutChg chg="del">
          <pc:chgData name="D Callanan" userId="951668ec-da26-491a-9b8a-af24bfeff26b" providerId="ADAL" clId="{9BD61585-CADB-44F8-94E7-372820C23FE1}" dt="2022-07-13T13:39:08.810" v="262" actId="2696"/>
          <pc:sldLayoutMkLst>
            <pc:docMk/>
            <pc:sldMasterMk cId="4064532883" sldId="2147483734"/>
            <pc:sldLayoutMk cId="153002495" sldId="2147483737"/>
          </pc:sldLayoutMkLst>
        </pc:sldLayoutChg>
        <pc:sldLayoutChg chg="del">
          <pc:chgData name="D Callanan" userId="951668ec-da26-491a-9b8a-af24bfeff26b" providerId="ADAL" clId="{9BD61585-CADB-44F8-94E7-372820C23FE1}" dt="2022-07-13T13:39:08.810" v="263" actId="2696"/>
          <pc:sldLayoutMkLst>
            <pc:docMk/>
            <pc:sldMasterMk cId="4064532883" sldId="2147483734"/>
            <pc:sldLayoutMk cId="1746471139" sldId="2147483738"/>
          </pc:sldLayoutMkLst>
        </pc:sldLayoutChg>
        <pc:sldLayoutChg chg="del">
          <pc:chgData name="D Callanan" userId="951668ec-da26-491a-9b8a-af24bfeff26b" providerId="ADAL" clId="{9BD61585-CADB-44F8-94E7-372820C23FE1}" dt="2022-07-13T13:39:08.810" v="264" actId="2696"/>
          <pc:sldLayoutMkLst>
            <pc:docMk/>
            <pc:sldMasterMk cId="4064532883" sldId="2147483734"/>
            <pc:sldLayoutMk cId="1151358813" sldId="2147483739"/>
          </pc:sldLayoutMkLst>
        </pc:sldLayoutChg>
        <pc:sldLayoutChg chg="del">
          <pc:chgData name="D Callanan" userId="951668ec-da26-491a-9b8a-af24bfeff26b" providerId="ADAL" clId="{9BD61585-CADB-44F8-94E7-372820C23FE1}" dt="2022-07-13T13:39:08.810" v="265" actId="2696"/>
          <pc:sldLayoutMkLst>
            <pc:docMk/>
            <pc:sldMasterMk cId="4064532883" sldId="2147483734"/>
            <pc:sldLayoutMk cId="3913777587" sldId="2147483740"/>
          </pc:sldLayoutMkLst>
        </pc:sldLayoutChg>
        <pc:sldLayoutChg chg="del">
          <pc:chgData name="D Callanan" userId="951668ec-da26-491a-9b8a-af24bfeff26b" providerId="ADAL" clId="{9BD61585-CADB-44F8-94E7-372820C23FE1}" dt="2022-07-13T13:39:08.810" v="266" actId="2696"/>
          <pc:sldLayoutMkLst>
            <pc:docMk/>
            <pc:sldMasterMk cId="4064532883" sldId="2147483734"/>
            <pc:sldLayoutMk cId="765190866" sldId="2147483741"/>
          </pc:sldLayoutMkLst>
        </pc:sldLayoutChg>
        <pc:sldLayoutChg chg="del">
          <pc:chgData name="D Callanan" userId="951668ec-da26-491a-9b8a-af24bfeff26b" providerId="ADAL" clId="{9BD61585-CADB-44F8-94E7-372820C23FE1}" dt="2022-07-13T13:39:08.826" v="267" actId="2696"/>
          <pc:sldLayoutMkLst>
            <pc:docMk/>
            <pc:sldMasterMk cId="4064532883" sldId="2147483734"/>
            <pc:sldLayoutMk cId="2241350813" sldId="2147483742"/>
          </pc:sldLayoutMkLst>
        </pc:sldLayoutChg>
        <pc:sldLayoutChg chg="del">
          <pc:chgData name="D Callanan" userId="951668ec-da26-491a-9b8a-af24bfeff26b" providerId="ADAL" clId="{9BD61585-CADB-44F8-94E7-372820C23FE1}" dt="2022-07-13T13:39:08.826" v="268" actId="2696"/>
          <pc:sldLayoutMkLst>
            <pc:docMk/>
            <pc:sldMasterMk cId="4064532883" sldId="2147483734"/>
            <pc:sldLayoutMk cId="373496982" sldId="2147483743"/>
          </pc:sldLayoutMkLst>
        </pc:sldLayoutChg>
        <pc:sldLayoutChg chg="del">
          <pc:chgData name="D Callanan" userId="951668ec-da26-491a-9b8a-af24bfeff26b" providerId="ADAL" clId="{9BD61585-CADB-44F8-94E7-372820C23FE1}" dt="2022-07-13T13:39:08.826" v="269" actId="2696"/>
          <pc:sldLayoutMkLst>
            <pc:docMk/>
            <pc:sldMasterMk cId="4064532883" sldId="2147483734"/>
            <pc:sldLayoutMk cId="2548954131" sldId="2147483744"/>
          </pc:sldLayoutMkLst>
        </pc:sldLayoutChg>
        <pc:sldLayoutChg chg="del">
          <pc:chgData name="D Callanan" userId="951668ec-da26-491a-9b8a-af24bfeff26b" providerId="ADAL" clId="{9BD61585-CADB-44F8-94E7-372820C23FE1}" dt="2022-07-13T13:39:08.826" v="270" actId="2696"/>
          <pc:sldLayoutMkLst>
            <pc:docMk/>
            <pc:sldMasterMk cId="4064532883" sldId="2147483734"/>
            <pc:sldLayoutMk cId="1080515749" sldId="214748374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5C77C-FE61-4EA6-84EA-381A932B931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CD7B-8CB5-47AB-BFF5-7A54CDC6A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6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3CDFC-0183-4459-B46C-F2EC9CD0E2F0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16C4CC48-14BA-4B7E-8BD2-EF20A3E16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166DAD0D-AE41-469E-95BB-CFDC741E08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6CF860F-8C03-49C0-8F16-B44CF29F50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D7B6910-8FC3-4BA8-A81B-739235A549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E3AD01-6046-4D4D-A598-EFB606038F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93881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0411388-A159-43E3-8314-66BC08BE4D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E7E8A26-CFE8-47B5-B669-8AEA0CBE55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578506B-7E70-4B76-B124-AA1C26687A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0E7DA39-2284-43C4-AFCD-83429B6B6E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8821960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19A264-1BFB-47A8-831B-EDC94A779E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373344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54F521-46F7-4186-AAE2-135560163E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371238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D48F54-5167-4318-9E79-5047011389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980492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844677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7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F79EB-949C-435A-BFCE-E7B3B2FFD4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05399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69"/>
            <a:ext cx="10972800" cy="10715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7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07485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1462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3BD238-ECD3-4142-B72B-018A624F42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849959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6692D3-FACE-40D3-8B1D-0A038079CE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247002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4DA1391-45C2-4A64-8A95-2814942BFF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791332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5723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3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71679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35D90-4612-4659-AFDA-1497578381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292574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87F2A-C473-4FC7-B0A8-BFF246205D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59069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AF1C40-9D76-4C0A-BE5D-7C458F32F5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5399599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87CCA6-33D6-4AE0-B556-FFD803CE80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870927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51C4E3-CC35-4DDC-9C70-A9B4FFE834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601764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CF607B2-5B92-445C-A93E-EFD6ED5CB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85BC3817-AF37-4F46-9AC1-530502478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844677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80C74D4-EF2D-4FC4-9FC9-6DF9D4981D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1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E366A31D-9DD4-4F1E-98C6-C95ABCF8C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E7E40915-A91E-4082-9A54-573B3F8CC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844677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0B1A21F-162B-4426-9D44-98DD8DE2EB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1891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6CFB2DFF-41E2-48A9-B17C-629E06C825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852610FC-5371-4EE9-B993-F455A150B5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B118F0CF-83D1-4221-B329-0BC5FCDDEE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9AD1196-99D5-4479-986F-5BBAA82007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015B3956-3BDF-4979-941C-BC5859B021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CF7179-3D57-4A83-9868-E0CBBDCF8E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6533" y="1600201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9133580-5320-402F-8C25-C86694068A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86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4489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934C74"/>
          </a:solidFill>
          <a:latin typeface="+mn-lt"/>
          <a:ea typeface="+mn-ea"/>
          <a:cs typeface="+mn-cs"/>
        </a:defRPr>
      </a:lvl1pPr>
      <a:lvl2pPr marL="1092173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2pPr>
      <a:lvl3pPr marL="150015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3pPr>
      <a:lvl4pPr marL="1908127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4pPr>
      <a:lvl5pPr marL="2316105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934C74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highamspark.fireflycloud.net/science/doddl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mp"/><Relationship Id="rId4" Type="http://schemas.openxmlformats.org/officeDocument/2006/relationships/hyperlink" Target="https://www.doddlelearn.co.uk/app/teacher/launch-content/36c8827e-592e-4be3-a287-30bfabca9ab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NIb31hWZsk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s://youtu.be/UNIb31hWZs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378" y="657928"/>
            <a:ext cx="10247243" cy="1363111"/>
          </a:xfrm>
        </p:spPr>
        <p:txBody>
          <a:bodyPr>
            <a:normAutofit/>
          </a:bodyPr>
          <a:lstStyle/>
          <a:p>
            <a:r>
              <a:rPr lang="en-IE" sz="7200" dirty="0">
                <a:latin typeface="Book Antiqua"/>
              </a:rPr>
              <a:t>8Jb1 Reflection 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035" y="2450138"/>
            <a:ext cx="4029222" cy="329629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dirty="0"/>
              <a:t>Do Now: </a:t>
            </a:r>
          </a:p>
          <a:p>
            <a:r>
              <a:rPr lang="en-IE" sz="3200" dirty="0"/>
              <a:t> 1. How can you pot this red in the top middle pocket?</a:t>
            </a:r>
          </a:p>
          <a:p>
            <a:r>
              <a:rPr lang="en-IE" sz="3200" dirty="0"/>
              <a:t>What would you need to get exactly right?</a:t>
            </a:r>
          </a:p>
          <a:p>
            <a:endParaRPr lang="en-IE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13/07/2022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34565D-2597-4652-A19F-3C1EEDA3D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79" y="2165115"/>
            <a:ext cx="6386364" cy="38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2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0">
            <a:extLst>
              <a:ext uri="{FF2B5EF4-FFF2-40B4-BE49-F238E27FC236}">
                <a16:creationId xmlns:a16="http://schemas.microsoft.com/office/drawing/2014/main" id="{53A38783-33D4-874B-97A5-E938EEA04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4" y="81698"/>
            <a:ext cx="2858977" cy="4624981"/>
          </a:xfrm>
          <a:prstGeom prst="roundRect">
            <a:avLst>
              <a:gd name="adj" fmla="val 0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2588" indent="-482588" defTabSz="1219170">
              <a:defRPr/>
            </a:pPr>
            <a:r>
              <a:rPr lang="en-GB" sz="2400" kern="0" dirty="0">
                <a:solidFill>
                  <a:srgbClr val="FFFFFF"/>
                </a:solidFill>
                <a:sym typeface="Wingdings"/>
              </a:rPr>
              <a:t>	Label your diagram from this interactive.</a:t>
            </a:r>
            <a:endParaRPr lang="en-GB" sz="2400" kern="0" dirty="0">
              <a:solidFill>
                <a:srgbClr val="FFFFFF"/>
              </a:solidFill>
              <a:latin typeface="Calibri"/>
              <a:sym typeface="Wingdings"/>
            </a:endParaRPr>
          </a:p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Teachers: Click image to run Doddle interactive.</a:t>
            </a:r>
          </a:p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Students: log in to Doddle &amp; search for </a:t>
            </a:r>
            <a:r>
              <a:rPr lang="en-GB" sz="2400" i="1" kern="0" dirty="0">
                <a:solidFill>
                  <a:srgbClr val="FFFFFF"/>
                </a:solidFill>
                <a:latin typeface="Calibri"/>
                <a:sym typeface="Wingdings"/>
              </a:rPr>
              <a:t>Reflection ray diagram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.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E24042CD-98D6-7A4F-9120-4D6D5C3E3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85" y="4776874"/>
            <a:ext cx="2489200" cy="107950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ED32F1C6-D79B-4A02-84C7-0AA4878BA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00" y="85061"/>
            <a:ext cx="9209001" cy="55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074C98-80B8-412A-AA21-AB55233BE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12" y="254000"/>
            <a:ext cx="7523124" cy="4038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86940C-BC47-4522-A9A6-A8FFC9186C2D}"/>
              </a:ext>
            </a:extLst>
          </p:cNvPr>
          <p:cNvSpPr txBox="1"/>
          <p:nvPr/>
        </p:nvSpPr>
        <p:spPr>
          <a:xfrm>
            <a:off x="1229538" y="4447589"/>
            <a:ext cx="291147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reflected ray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72F84-7832-4681-ADBA-BBF8D8742D03}"/>
              </a:ext>
            </a:extLst>
          </p:cNvPr>
          <p:cNvSpPr txBox="1"/>
          <p:nvPr/>
        </p:nvSpPr>
        <p:spPr>
          <a:xfrm>
            <a:off x="8194675" y="5521760"/>
            <a:ext cx="275907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incident ray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6116BB-2065-4F8F-82CC-3D31A03225E9}"/>
              </a:ext>
            </a:extLst>
          </p:cNvPr>
          <p:cNvSpPr txBox="1"/>
          <p:nvPr/>
        </p:nvSpPr>
        <p:spPr>
          <a:xfrm>
            <a:off x="5170467" y="5521759"/>
            <a:ext cx="20320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normal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D4864-B3BB-4DC9-98D9-4A73A149D151}"/>
              </a:ext>
            </a:extLst>
          </p:cNvPr>
          <p:cNvSpPr txBox="1"/>
          <p:nvPr/>
        </p:nvSpPr>
        <p:spPr>
          <a:xfrm>
            <a:off x="880287" y="5521759"/>
            <a:ext cx="360997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angle of reflection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1E340-BDCC-4CF6-BE79-AD1C39B2C5B5}"/>
              </a:ext>
            </a:extLst>
          </p:cNvPr>
          <p:cNvSpPr txBox="1"/>
          <p:nvPr/>
        </p:nvSpPr>
        <p:spPr>
          <a:xfrm>
            <a:off x="9126498" y="4447589"/>
            <a:ext cx="159067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mirror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22CD5-BEEB-4E2D-B0A4-FB755A6291A0}"/>
              </a:ext>
            </a:extLst>
          </p:cNvPr>
          <p:cNvSpPr txBox="1"/>
          <p:nvPr/>
        </p:nvSpPr>
        <p:spPr>
          <a:xfrm>
            <a:off x="4606925" y="4447589"/>
            <a:ext cx="358775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angle of incidence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4997825F-B339-4401-B501-21A310E9E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8" y="191674"/>
            <a:ext cx="3482756" cy="2427557"/>
          </a:xfrm>
          <a:prstGeom prst="cloudCallout">
            <a:avLst>
              <a:gd name="adj1" fmla="val -34086"/>
              <a:gd name="adj2" fmla="val 8038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happen if 3 parallel rays are shone at a mirror?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4F41E265-E359-4F29-A0AE-1EEE1371A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9620" y="242762"/>
            <a:ext cx="2944037" cy="2167649"/>
          </a:xfrm>
          <a:prstGeom prst="cloudCallout">
            <a:avLst>
              <a:gd name="adj1" fmla="val 31083"/>
              <a:gd name="adj2" fmla="val 8038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the surface is not smooth?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4974 -0.2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20521 -0.4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57005 -0.127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3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42318 -0.64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03138 -0.75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-3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54779 -0.442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96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9889E-DE5E-4221-A786-1ADB39037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03"/>
            <a:ext cx="12192000" cy="627269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97E25A-7343-4BBB-B41D-E411B12CD283}"/>
              </a:ext>
            </a:extLst>
          </p:cNvPr>
          <p:cNvCxnSpPr>
            <a:cxnSpLocks/>
          </p:cNvCxnSpPr>
          <p:nvPr/>
        </p:nvCxnSpPr>
        <p:spPr>
          <a:xfrm flipV="1">
            <a:off x="6191052" y="1184367"/>
            <a:ext cx="0" cy="3616824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5">
            <a:extLst>
              <a:ext uri="{FF2B5EF4-FFF2-40B4-BE49-F238E27FC236}">
                <a16:creationId xmlns:a16="http://schemas.microsoft.com/office/drawing/2014/main" id="{7376DF47-8E22-4B77-BF46-08AECF9E3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0030" y="-140376"/>
            <a:ext cx="3482756" cy="2427557"/>
          </a:xfrm>
          <a:prstGeom prst="cloudCallout">
            <a:avLst>
              <a:gd name="adj1" fmla="val -34086"/>
              <a:gd name="adj2" fmla="val 8038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happen if 3 parallel rays are shone at a mirror?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45A061E2-4B1A-406C-9A67-C86D5E981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5675" y="-97845"/>
            <a:ext cx="2944037" cy="2167649"/>
          </a:xfrm>
          <a:prstGeom prst="cloudCallout">
            <a:avLst>
              <a:gd name="adj1" fmla="val 31083"/>
              <a:gd name="adj2" fmla="val 8038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the surface is not smooth?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460B2A-E937-40D5-9045-AC7FBD4BD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" y="1091098"/>
            <a:ext cx="11949196" cy="3617273"/>
          </a:xfrm>
          <a:prstGeom prst="rect">
            <a:avLst/>
          </a:prstGeom>
        </p:spPr>
      </p:pic>
      <p:sp>
        <p:nvSpPr>
          <p:cNvPr id="7" name="AutoShape 20">
            <a:extLst>
              <a:ext uri="{FF2B5EF4-FFF2-40B4-BE49-F238E27FC236}">
                <a16:creationId xmlns:a16="http://schemas.microsoft.com/office/drawing/2014/main" id="{E63D6F60-07B4-44F5-A5BF-C0E3F3F69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58" y="119501"/>
            <a:ext cx="10854663" cy="1194209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2588" indent="-482588" defTabSz="1219170">
              <a:defRPr/>
            </a:pPr>
            <a:r>
              <a:rPr lang="en-GB" sz="3200" kern="0" dirty="0">
                <a:solidFill>
                  <a:srgbClr val="FFFFFF"/>
                </a:solidFill>
                <a:sym typeface="Wingdings"/>
              </a:rPr>
              <a:t>	Stick in your diagrams, add arrows to the rays &amp; draw on the reflected rays using the law of reflection.</a:t>
            </a:r>
            <a:endParaRPr lang="en-GB" sz="3200" kern="0" dirty="0">
              <a:solidFill>
                <a:srgbClr val="FFFFFF"/>
              </a:solidFill>
              <a:latin typeface="Calibri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9070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rror &amp; non-mirror.png">
            <a:extLst>
              <a:ext uri="{FF2B5EF4-FFF2-40B4-BE49-F238E27FC236}">
                <a16:creationId xmlns:a16="http://schemas.microsoft.com/office/drawing/2014/main" id="{939E1277-CE8E-423C-B68B-1EE9047DD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3" b="29746"/>
          <a:stretch/>
        </p:blipFill>
        <p:spPr bwMode="auto">
          <a:xfrm>
            <a:off x="5944783" y="1"/>
            <a:ext cx="5727404" cy="353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irror &amp; non-mirror.png">
            <a:extLst>
              <a:ext uri="{FF2B5EF4-FFF2-40B4-BE49-F238E27FC236}">
                <a16:creationId xmlns:a16="http://schemas.microsoft.com/office/drawing/2014/main" id="{72822014-3496-45CB-A00E-942137109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7" t="15028" r="8217" b="25049"/>
          <a:stretch/>
        </p:blipFill>
        <p:spPr bwMode="auto">
          <a:xfrm>
            <a:off x="311889" y="623775"/>
            <a:ext cx="5311556" cy="301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4ABCC8E9-13FF-48BF-AD07-91A1FC67C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58" y="3833809"/>
            <a:ext cx="4758661" cy="2224388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2588" indent="-482588" defTabSz="1219170">
              <a:defRPr/>
            </a:pPr>
            <a:r>
              <a:rPr lang="en-GB" sz="3200" kern="0" dirty="0">
                <a:sym typeface="Wingdings"/>
              </a:rPr>
              <a:t>	Use these words to explain the difference between these two types of reflection.</a:t>
            </a:r>
            <a:endParaRPr lang="en-GB" sz="3200" kern="0" dirty="0">
              <a:latin typeface="Calibri"/>
              <a:sym typeface="Wingding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748BAB5-C21E-47B5-AEE3-7B21DB255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555" y="3839683"/>
            <a:ext cx="6681971" cy="25748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en-GB" altLang="en-US" sz="2933" dirty="0">
                <a:latin typeface="+mj-lt"/>
                <a:cs typeface="Arial" panose="020B0604020202020204" pitchFamily="34" charset="0"/>
              </a:rPr>
              <a:t>plane mirror      rough surface</a:t>
            </a:r>
          </a:p>
          <a:p>
            <a:pPr algn="ctr" defTabSz="914377">
              <a:spcBef>
                <a:spcPct val="50000"/>
              </a:spcBef>
              <a:defRPr/>
            </a:pPr>
            <a:r>
              <a:rPr lang="en-GB" altLang="en-US" sz="2933" dirty="0">
                <a:latin typeface="+mj-lt"/>
                <a:cs typeface="Arial" panose="020B0604020202020204" pitchFamily="34" charset="0"/>
              </a:rPr>
              <a:t>reflects evenly      scatters</a:t>
            </a:r>
          </a:p>
          <a:p>
            <a:pPr algn="ctr" defTabSz="914377">
              <a:spcBef>
                <a:spcPct val="50000"/>
              </a:spcBef>
              <a:defRPr/>
            </a:pPr>
            <a:r>
              <a:rPr lang="en-GB" altLang="en-US" sz="2933" dirty="0">
                <a:latin typeface="+mj-lt"/>
                <a:cs typeface="Arial" panose="020B0604020202020204" pitchFamily="34" charset="0"/>
              </a:rPr>
              <a:t>specular reflection      diffuse reflection</a:t>
            </a:r>
          </a:p>
          <a:p>
            <a:pPr lvl="0" algn="ctr">
              <a:spcBef>
                <a:spcPct val="50000"/>
              </a:spcBef>
            </a:pPr>
            <a:r>
              <a:rPr lang="en-GB" altLang="en-US" sz="2933" dirty="0">
                <a:latin typeface="+mj-lt"/>
                <a:cs typeface="Arial" panose="020B0604020202020204" pitchFamily="34" charset="0"/>
              </a:rPr>
              <a:t>image      no image </a:t>
            </a:r>
          </a:p>
        </p:txBody>
      </p:sp>
    </p:spTree>
    <p:extLst>
      <p:ext uri="{BB962C8B-B14F-4D97-AF65-F5344CB8AC3E}">
        <p14:creationId xmlns:p14="http://schemas.microsoft.com/office/powerpoint/2010/main" val="3580951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rror &amp; non-mirror.png">
            <a:extLst>
              <a:ext uri="{FF2B5EF4-FFF2-40B4-BE49-F238E27FC236}">
                <a16:creationId xmlns:a16="http://schemas.microsoft.com/office/drawing/2014/main" id="{939E1277-CE8E-423C-B68B-1EE9047DD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3" b="29746"/>
          <a:stretch/>
        </p:blipFill>
        <p:spPr bwMode="auto">
          <a:xfrm>
            <a:off x="5944783" y="1"/>
            <a:ext cx="5727404" cy="353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irror &amp; non-mirror.png">
            <a:extLst>
              <a:ext uri="{FF2B5EF4-FFF2-40B4-BE49-F238E27FC236}">
                <a16:creationId xmlns:a16="http://schemas.microsoft.com/office/drawing/2014/main" id="{72822014-3496-45CB-A00E-942137109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7" t="15028" r="8217" b="25049"/>
          <a:stretch/>
        </p:blipFill>
        <p:spPr bwMode="auto">
          <a:xfrm>
            <a:off x="302438" y="292985"/>
            <a:ext cx="5311556" cy="301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9D484D-7FF6-4363-BF48-2284C99A9B40}"/>
              </a:ext>
            </a:extLst>
          </p:cNvPr>
          <p:cNvSpPr txBox="1"/>
          <p:nvPr/>
        </p:nvSpPr>
        <p:spPr>
          <a:xfrm>
            <a:off x="189023" y="3563089"/>
            <a:ext cx="56990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plane mirror reflects evenly. This is called </a:t>
            </a:r>
            <a:r>
              <a:rPr lang="en-GB" sz="3200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specular reflection </a:t>
            </a:r>
            <a:r>
              <a:rPr lang="en-GB" sz="32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forms a clear image.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0E2E3-AD97-42D8-9AC9-CAB52CD970C9}"/>
              </a:ext>
            </a:extLst>
          </p:cNvPr>
          <p:cNvSpPr txBox="1"/>
          <p:nvPr/>
        </p:nvSpPr>
        <p:spPr>
          <a:xfrm>
            <a:off x="6129078" y="3596167"/>
            <a:ext cx="5684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rough surface scatters light. This is called </a:t>
            </a:r>
            <a:r>
              <a:rPr lang="en-GB" sz="3200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diffuse reflection</a:t>
            </a:r>
            <a:r>
              <a:rPr lang="en-GB" sz="32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forms no image.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D38F6682-CF9D-423A-8404-7308E4EF5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26" y="503587"/>
            <a:ext cx="2944037" cy="2167649"/>
          </a:xfrm>
          <a:prstGeom prst="cloudCallout">
            <a:avLst>
              <a:gd name="adj1" fmla="val -57521"/>
              <a:gd name="adj2" fmla="val 6991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could cause specular reflection?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C91CB0-5456-4653-AA08-BAA272AF40B4}"/>
              </a:ext>
            </a:extLst>
          </p:cNvPr>
          <p:cNvGrpSpPr/>
          <p:nvPr/>
        </p:nvGrpSpPr>
        <p:grpSpPr>
          <a:xfrm>
            <a:off x="8140459" y="292985"/>
            <a:ext cx="4051541" cy="703054"/>
            <a:chOff x="8137585" y="2780580"/>
            <a:chExt cx="4051541" cy="7030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B6A56E-040E-4B20-9AFA-140936B27661}"/>
                </a:ext>
              </a:extLst>
            </p:cNvPr>
            <p:cNvSpPr txBox="1"/>
            <p:nvPr/>
          </p:nvSpPr>
          <p:spPr>
            <a:xfrm>
              <a:off x="8137585" y="2780580"/>
              <a:ext cx="4051541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Check your work</a:t>
              </a:r>
              <a:endParaRPr lang="en-US" dirty="0">
                <a:cs typeface="Calibri Light"/>
              </a:endParaRPr>
            </a:p>
          </p:txBody>
        </p:sp>
        <p:pic>
          <p:nvPicPr>
            <p:cNvPr id="11" name="Graphic 19" descr="Magnifying glass">
              <a:extLst>
                <a:ext uri="{FF2B5EF4-FFF2-40B4-BE49-F238E27FC236}">
                  <a16:creationId xmlns:a16="http://schemas.microsoft.com/office/drawing/2014/main" id="{A77044BF-81C9-4274-9AEE-8C5CD09FC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27365" y="2784894"/>
              <a:ext cx="655609" cy="698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0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5B04E-41D5-43BA-A04C-1917557E3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882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A082C2-3C9C-4E9A-9E9E-BB50BB30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743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2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1247554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00" dirty="0">
                <a:solidFill>
                  <a:schemeClr val="bg1"/>
                </a:solidFill>
              </a:rPr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234799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1247554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00" dirty="0">
                <a:solidFill>
                  <a:schemeClr val="bg1"/>
                </a:solidFill>
              </a:rPr>
              <a:t>scatter</a:t>
            </a:r>
          </a:p>
        </p:txBody>
      </p:sp>
    </p:spTree>
    <p:extLst>
      <p:ext uri="{BB962C8B-B14F-4D97-AF65-F5344CB8AC3E}">
        <p14:creationId xmlns:p14="http://schemas.microsoft.com/office/powerpoint/2010/main" val="28882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538718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00" dirty="0">
                <a:solidFill>
                  <a:schemeClr val="bg1"/>
                </a:solidFill>
              </a:rPr>
              <a:t>angle of reflection</a:t>
            </a:r>
          </a:p>
        </p:txBody>
      </p:sp>
    </p:spTree>
    <p:extLst>
      <p:ext uri="{BB962C8B-B14F-4D97-AF65-F5344CB8AC3E}">
        <p14:creationId xmlns:p14="http://schemas.microsoft.com/office/powerpoint/2010/main" val="33750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750215"/>
              </p:ext>
            </p:extLst>
          </p:nvPr>
        </p:nvGraphicFramePr>
        <p:xfrm>
          <a:off x="1157513" y="1834596"/>
          <a:ext cx="9876974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8487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4938487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/>
                        <a:t>Mirrors </a:t>
                      </a:r>
                    </a:p>
                    <a:p>
                      <a:pPr lvl="0">
                        <a:buNone/>
                      </a:pPr>
                      <a:r>
                        <a:rPr lang="en-GB" sz="2800"/>
                        <a:t>Protracters</a:t>
                      </a:r>
                    </a:p>
                    <a:p>
                      <a:pPr lvl="0">
                        <a:buNone/>
                      </a:pP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8Jb1 Blank Label Diagram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930727" y="714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4262387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1247554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00" dirty="0">
                <a:solidFill>
                  <a:schemeClr val="bg1"/>
                </a:solidFill>
              </a:rPr>
              <a:t>diffuse reflection</a:t>
            </a:r>
          </a:p>
        </p:txBody>
      </p:sp>
    </p:spTree>
    <p:extLst>
      <p:ext uri="{BB962C8B-B14F-4D97-AF65-F5344CB8AC3E}">
        <p14:creationId xmlns:p14="http://schemas.microsoft.com/office/powerpoint/2010/main" val="36021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1247554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00" dirty="0">
                <a:solidFill>
                  <a:schemeClr val="bg1"/>
                </a:solidFill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416140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1247554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00" dirty="0">
                <a:solidFill>
                  <a:schemeClr val="bg1"/>
                </a:solidFill>
              </a:rPr>
              <a:t>plane mirror</a:t>
            </a:r>
          </a:p>
        </p:txBody>
      </p:sp>
    </p:spTree>
    <p:extLst>
      <p:ext uri="{BB962C8B-B14F-4D97-AF65-F5344CB8AC3E}">
        <p14:creationId xmlns:p14="http://schemas.microsoft.com/office/powerpoint/2010/main" val="11469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1247554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2800" dirty="0">
                <a:solidFill>
                  <a:srgbClr val="FFFFFF"/>
                </a:solidFill>
                <a:latin typeface="Arial"/>
              </a:rPr>
              <a:t>incident ray</a:t>
            </a:r>
          </a:p>
        </p:txBody>
      </p:sp>
    </p:spTree>
    <p:extLst>
      <p:ext uri="{BB962C8B-B14F-4D97-AF65-F5344CB8AC3E}">
        <p14:creationId xmlns:p14="http://schemas.microsoft.com/office/powerpoint/2010/main" val="28509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472559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2800" dirty="0">
                <a:solidFill>
                  <a:srgbClr val="FFFFFF"/>
                </a:solidFill>
                <a:latin typeface="Arial"/>
              </a:rPr>
              <a:t>specular reflection</a:t>
            </a:r>
          </a:p>
        </p:txBody>
      </p:sp>
    </p:spTree>
    <p:extLst>
      <p:ext uri="{BB962C8B-B14F-4D97-AF65-F5344CB8AC3E}">
        <p14:creationId xmlns:p14="http://schemas.microsoft.com/office/powerpoint/2010/main" val="949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1247554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2800" dirty="0">
                <a:solidFill>
                  <a:srgbClr val="FFFFFF"/>
                </a:solidFill>
                <a:latin typeface="Arial"/>
              </a:rPr>
              <a:t>reflected ray</a:t>
            </a:r>
          </a:p>
        </p:txBody>
      </p:sp>
    </p:spTree>
    <p:extLst>
      <p:ext uri="{BB962C8B-B14F-4D97-AF65-F5344CB8AC3E}">
        <p14:creationId xmlns:p14="http://schemas.microsoft.com/office/powerpoint/2010/main" val="3523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538718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00" dirty="0">
                <a:solidFill>
                  <a:schemeClr val="bg1"/>
                </a:solidFill>
              </a:rPr>
              <a:t>angle of incidence</a:t>
            </a:r>
          </a:p>
        </p:txBody>
      </p:sp>
    </p:spTree>
    <p:extLst>
      <p:ext uri="{BB962C8B-B14F-4D97-AF65-F5344CB8AC3E}">
        <p14:creationId xmlns:p14="http://schemas.microsoft.com/office/powerpoint/2010/main" val="19505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E78E2CF9-33D0-4ED0-B387-69D993EA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0FC4F28F-3A52-4652-88C3-D447991994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636" y="1628776"/>
            <a:ext cx="11376507" cy="4537075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State the meaning of: </a:t>
            </a:r>
            <a:r>
              <a:rPr lang="en-GB" altLang="en-US" sz="2800" dirty="0">
                <a:solidFill>
                  <a:srgbClr val="934C74"/>
                </a:solidFill>
              </a:rPr>
              <a:t>reflect, scatter, transmit, absorb, reflection, angle of incidence, angle of reflection, normal, plane mirror.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Describe some uses of plane mirrors.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Describe the difference between even reflection and scattering, and recall the law of reflection.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Use the ray model of light to explain how we see things that are not sources of light.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D9F3E46F-43AD-4513-82FA-8EE34816BA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970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DBF160A-9B04-4429-9F09-7CA7E0F146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40AE055-873E-4872-AD4D-E8CB10F1E5C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38149" lvl="1" indent="-358766"/>
            <a:r>
              <a:rPr lang="en-GB" altLang="en-US" sz="2600"/>
              <a:t>State the meaning of: </a:t>
            </a:r>
            <a:r>
              <a:rPr lang="en-GB" altLang="en-US" sz="2600">
                <a:solidFill>
                  <a:srgbClr val="934C74"/>
                </a:solidFill>
              </a:rPr>
              <a:t>diffuse, specular, incident ray, reflected ray.</a:t>
            </a:r>
          </a:p>
          <a:p>
            <a:pPr marL="538149" lvl="1" indent="-358766"/>
            <a:r>
              <a:rPr lang="en-GB" altLang="en-US" sz="2600"/>
              <a:t>Use the ray model of light to explain how a periscope works. </a:t>
            </a:r>
          </a:p>
          <a:p>
            <a:pPr marL="538149" lvl="1" indent="-358766"/>
            <a:r>
              <a:rPr lang="en-GB" altLang="en-US" sz="2600"/>
              <a:t>Use ray diagrams to explain the law of reflection, and to describe the differences in light reflected from smooth and from rough surfaces. </a:t>
            </a:r>
          </a:p>
          <a:p>
            <a:pPr marL="538149" lvl="1" indent="-358766"/>
            <a:r>
              <a:rPr lang="en-GB" altLang="en-US" sz="2600"/>
              <a:t>Describe the characteristics of the image formed by a plane mirror and use ray diagrams to explain its formation.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05ABC38E-8961-406F-A57E-2A63A39167A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9099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2B93F2F-AA70-4C3A-BD87-695CB86610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86A9A69-B709-4466-A7EF-A220154EEA7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92314" y="1844675"/>
            <a:ext cx="8207375" cy="3024188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/>
              <a:t>State the meaning of: </a:t>
            </a:r>
            <a:r>
              <a:rPr lang="en-GB" altLang="en-US" sz="2800">
                <a:solidFill>
                  <a:srgbClr val="934C74"/>
                </a:solidFill>
              </a:rPr>
              <a:t>convex mirror, concave mirror.</a:t>
            </a:r>
            <a:r>
              <a:rPr lang="en-GB" altLang="en-US" sz="2800"/>
              <a:t>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/>
              <a:t>Use ray diagrams to explain some of the features of images in periscopes.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215D2310-2BBD-4307-8BF0-14071B5AD55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066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284" y="6162997"/>
            <a:ext cx="2676376" cy="6950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BD89E6-C06A-47FA-A999-48FE7CF65171}"/>
              </a:ext>
            </a:extLst>
          </p:cNvPr>
          <p:cNvSpPr txBox="1"/>
          <p:nvPr/>
        </p:nvSpPr>
        <p:spPr>
          <a:xfrm>
            <a:off x="4343400" y="6294286"/>
            <a:ext cx="5526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Video not loading? Wait a few seconds or…</a:t>
            </a:r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1F32C97D-3BC6-4D36-A9FE-003B1AFF45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563" y="2142"/>
            <a:ext cx="12174875" cy="61259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E78E2CF9-33D0-4ED0-B387-69D993EA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0FC4F28F-3A52-4652-88C3-D447991994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636" y="1628776"/>
            <a:ext cx="11376507" cy="4537075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State the meaning of: </a:t>
            </a:r>
            <a:r>
              <a:rPr lang="en-GB" altLang="en-US" sz="2800" dirty="0">
                <a:solidFill>
                  <a:srgbClr val="934C74"/>
                </a:solidFill>
              </a:rPr>
              <a:t>reflect, scatter, transmit, absorb, reflection, angle of incidence, angle of reflection, normal, plane mirror.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Describe some uses of plane mirrors.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Describe the difference between even reflection and scattering, and recall the law of reflection.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Use the ray model of light to explain how we see things that are not sources of light.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D9F3E46F-43AD-4513-82FA-8EE34816BA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811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DBF160A-9B04-4429-9F09-7CA7E0F146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40AE055-873E-4872-AD4D-E8CB10F1E5C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38149" lvl="1" indent="-358766"/>
            <a:r>
              <a:rPr lang="en-GB" altLang="en-US" sz="2600"/>
              <a:t>State the meaning of: </a:t>
            </a:r>
            <a:r>
              <a:rPr lang="en-GB" altLang="en-US" sz="2600">
                <a:solidFill>
                  <a:srgbClr val="934C74"/>
                </a:solidFill>
              </a:rPr>
              <a:t>diffuse, specular, incident ray, reflected ray.</a:t>
            </a:r>
          </a:p>
          <a:p>
            <a:pPr marL="538149" lvl="1" indent="-358766"/>
            <a:r>
              <a:rPr lang="en-GB" altLang="en-US" sz="2600"/>
              <a:t>Use the ray model of light to explain how a periscope works. </a:t>
            </a:r>
          </a:p>
          <a:p>
            <a:pPr marL="538149" lvl="1" indent="-358766"/>
            <a:r>
              <a:rPr lang="en-GB" altLang="en-US" sz="2600"/>
              <a:t>Use ray diagrams to explain the law of reflection, and to describe the differences in light reflected from smooth and from rough surfaces. </a:t>
            </a:r>
          </a:p>
          <a:p>
            <a:pPr marL="538149" lvl="1" indent="-358766"/>
            <a:r>
              <a:rPr lang="en-GB" altLang="en-US" sz="2600"/>
              <a:t>Describe the characteristics of the image formed by a plane mirror and use ray diagrams to explain its formation.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05ABC38E-8961-406F-A57E-2A63A39167A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214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2B93F2F-AA70-4C3A-BD87-695CB86610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86A9A69-B709-4466-A7EF-A220154EEA7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92314" y="1844675"/>
            <a:ext cx="8207375" cy="3024188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/>
              <a:t>State the meaning of: </a:t>
            </a:r>
            <a:r>
              <a:rPr lang="en-GB" altLang="en-US" sz="2800">
                <a:solidFill>
                  <a:srgbClr val="934C74"/>
                </a:solidFill>
              </a:rPr>
              <a:t>convex mirror, concave mirror.</a:t>
            </a:r>
            <a:r>
              <a:rPr lang="en-GB" altLang="en-US" sz="2800"/>
              <a:t>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/>
              <a:t>Use ray diagrams to explain some of the features of images in periscopes.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215D2310-2BBD-4307-8BF0-14071B5AD55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95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p509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692151"/>
            <a:ext cx="67833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505076" y="1089026"/>
            <a:ext cx="6684963" cy="2159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 flipH="1">
            <a:off x="3048656" y="495302"/>
            <a:ext cx="936625" cy="576263"/>
          </a:xfrm>
          <a:custGeom>
            <a:avLst/>
            <a:gdLst>
              <a:gd name="T0" fmla="*/ 1542 w 1542"/>
              <a:gd name="T1" fmla="*/ 98 h 415"/>
              <a:gd name="T2" fmla="*/ 771 w 1542"/>
              <a:gd name="T3" fmla="*/ 7 h 415"/>
              <a:gd name="T4" fmla="*/ 272 w 1542"/>
              <a:gd name="T5" fmla="*/ 143 h 415"/>
              <a:gd name="T6" fmla="*/ 0 w 1542"/>
              <a:gd name="T7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415">
                <a:moveTo>
                  <a:pt x="1542" y="98"/>
                </a:moveTo>
                <a:cubicBezTo>
                  <a:pt x="1262" y="49"/>
                  <a:pt x="983" y="0"/>
                  <a:pt x="771" y="7"/>
                </a:cubicBezTo>
                <a:cubicBezTo>
                  <a:pt x="559" y="14"/>
                  <a:pt x="401" y="75"/>
                  <a:pt x="272" y="143"/>
                </a:cubicBezTo>
                <a:cubicBezTo>
                  <a:pt x="143" y="211"/>
                  <a:pt x="45" y="370"/>
                  <a:pt x="0" y="415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68930" y="134939"/>
            <a:ext cx="2987676" cy="17700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407194" indent="-407194">
              <a:tabLst>
                <a:tab pos="407194" algn="l"/>
              </a:tabLst>
              <a:defRPr sz="2400" b="1" kern="0">
                <a:solidFill>
                  <a:schemeClr val="bg1"/>
                </a:solidFill>
              </a:defRPr>
            </a:lvl1pPr>
            <a:lvl2pPr marL="742950" indent="-285750">
              <a:tabLst>
                <a:tab pos="450850" algn="l"/>
              </a:tabLst>
              <a:defRPr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9pPr>
          </a:lstStyle>
          <a:p>
            <a:r>
              <a:rPr lang="en-GB" altLang="en-US" sz="3200" dirty="0"/>
              <a:t>1. Place the back of your mirror over this line.</a:t>
            </a:r>
            <a:endParaRPr lang="en-US" altLang="en-US" sz="3200" dirty="0"/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 rot="5951371" flipV="1">
            <a:off x="1591470" y="3685382"/>
            <a:ext cx="2024063" cy="869951"/>
          </a:xfrm>
          <a:custGeom>
            <a:avLst/>
            <a:gdLst>
              <a:gd name="T0" fmla="*/ 1542 w 1542"/>
              <a:gd name="T1" fmla="*/ 98 h 415"/>
              <a:gd name="T2" fmla="*/ 771 w 1542"/>
              <a:gd name="T3" fmla="*/ 7 h 415"/>
              <a:gd name="T4" fmla="*/ 272 w 1542"/>
              <a:gd name="T5" fmla="*/ 143 h 415"/>
              <a:gd name="T6" fmla="*/ 0 w 1542"/>
              <a:gd name="T7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415">
                <a:moveTo>
                  <a:pt x="1542" y="98"/>
                </a:moveTo>
                <a:cubicBezTo>
                  <a:pt x="1262" y="49"/>
                  <a:pt x="983" y="0"/>
                  <a:pt x="771" y="7"/>
                </a:cubicBezTo>
                <a:cubicBezTo>
                  <a:pt x="559" y="14"/>
                  <a:pt x="401" y="75"/>
                  <a:pt x="272" y="143"/>
                </a:cubicBezTo>
                <a:cubicBezTo>
                  <a:pt x="143" y="211"/>
                  <a:pt x="45" y="370"/>
                  <a:pt x="0" y="415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30399" y="4364317"/>
            <a:ext cx="3352707" cy="162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407194" indent="-407194">
              <a:tabLst>
                <a:tab pos="407194" algn="l"/>
              </a:tabLst>
              <a:defRPr sz="2400" b="1" kern="0">
                <a:solidFill>
                  <a:schemeClr val="bg1"/>
                </a:solidFill>
              </a:defRPr>
            </a:lvl1pPr>
            <a:lvl2pPr marL="742950" indent="-285750">
              <a:tabLst>
                <a:tab pos="450850" algn="l"/>
              </a:tabLst>
              <a:defRPr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9pPr>
          </a:lstStyle>
          <a:p>
            <a:r>
              <a:rPr lang="en-GB" altLang="en-US" sz="3200" dirty="0"/>
              <a:t>2. Shine a ray of light along the 50</a:t>
            </a: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GB" altLang="en-US" sz="3200" dirty="0"/>
              <a:t> line.</a:t>
            </a:r>
            <a:endParaRPr lang="en-US" altLang="en-US" sz="3200" dirty="0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2905126" y="1063626"/>
            <a:ext cx="3032125" cy="2538413"/>
          </a:xfrm>
          <a:prstGeom prst="line">
            <a:avLst/>
          </a:prstGeom>
          <a:noFill/>
          <a:ln w="63500">
            <a:solidFill>
              <a:srgbClr val="FFFF0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8834337" y="250826"/>
            <a:ext cx="3263152" cy="21517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407194" indent="-407194">
              <a:tabLst>
                <a:tab pos="407194" algn="l"/>
              </a:tabLst>
              <a:defRPr sz="2400" b="1" kern="0">
                <a:solidFill>
                  <a:schemeClr val="bg1"/>
                </a:solidFill>
              </a:defRPr>
            </a:lvl1pPr>
            <a:lvl2pPr marL="742950" indent="-285750">
              <a:tabLst>
                <a:tab pos="450850" algn="l"/>
              </a:tabLst>
              <a:defRPr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9pPr>
          </a:lstStyle>
          <a:p>
            <a:r>
              <a:rPr lang="en-GB" altLang="en-US" sz="3200" dirty="0"/>
              <a:t>3. Look to see what angle the ray is reflected at</a:t>
            </a:r>
            <a:endParaRPr lang="en-US" altLang="en-US" sz="3200" dirty="0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4139361" y="4784537"/>
            <a:ext cx="3875087" cy="16341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407194" indent="-407194">
              <a:tabLst>
                <a:tab pos="407194" algn="l"/>
              </a:tabLst>
              <a:defRPr sz="2400" b="1" kern="0">
                <a:solidFill>
                  <a:schemeClr val="bg1"/>
                </a:solidFill>
              </a:defRPr>
            </a:lvl1pPr>
            <a:lvl2pPr marL="742950" indent="-285750">
              <a:tabLst>
                <a:tab pos="450850" algn="l"/>
              </a:tabLst>
              <a:defRPr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latin typeface="Arial" charset="0"/>
              </a:defRPr>
            </a:lvl9pPr>
          </a:lstStyle>
          <a:p>
            <a:r>
              <a:rPr lang="en-GB" altLang="en-US" sz="3200" dirty="0"/>
              <a:t>4. Repeat with the different angles from 10° to 80°</a:t>
            </a:r>
          </a:p>
        </p:txBody>
      </p:sp>
      <p:sp>
        <p:nvSpPr>
          <p:cNvPr id="49167" name="AutoShape 15"/>
          <p:cNvSpPr>
            <a:spLocks noChangeArrowheads="1"/>
          </p:cNvSpPr>
          <p:nvPr/>
        </p:nvSpPr>
        <p:spPr bwMode="auto">
          <a:xfrm>
            <a:off x="8943004" y="2463390"/>
            <a:ext cx="3490420" cy="2168935"/>
          </a:xfrm>
          <a:prstGeom prst="cloudCallout">
            <a:avLst>
              <a:gd name="adj1" fmla="val 34989"/>
              <a:gd name="adj2" fmla="val -8398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rule or law of reflection?</a:t>
            </a:r>
            <a:endParaRPr lang="en-US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39745DE6-5FBC-4CA8-A687-EA3BB7335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6711" y="4693173"/>
            <a:ext cx="3188043" cy="2017100"/>
          </a:xfrm>
          <a:prstGeom prst="cloudCallout">
            <a:avLst>
              <a:gd name="adj1" fmla="val -78535"/>
              <a:gd name="adj2" fmla="val 3425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these angles measured from?</a:t>
            </a:r>
            <a:endParaRPr lang="en-US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nimBg="1"/>
      <p:bldP spid="49163" grpId="0" animBg="1"/>
      <p:bldP spid="49162" grpId="0" animBg="1"/>
      <p:bldP spid="49164" grpId="0" animBg="1"/>
      <p:bldP spid="49165" grpId="0" animBg="1"/>
      <p:bldP spid="49166" grpId="0" animBg="1"/>
      <p:bldP spid="4916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7">
            <a:extLst>
              <a:ext uri="{FF2B5EF4-FFF2-40B4-BE49-F238E27FC236}">
                <a16:creationId xmlns:a16="http://schemas.microsoft.com/office/drawing/2014/main" id="{EE90E71C-B301-4FC6-84EA-058676DD5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42" y="1857308"/>
            <a:ext cx="11917916" cy="913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5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of incidence = angle of reflection</a:t>
            </a:r>
            <a:endParaRPr lang="en-US" altLang="en-US" sz="5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6AAD7-904A-416A-820C-CCF507687211}"/>
              </a:ext>
            </a:extLst>
          </p:cNvPr>
          <p:cNvSpPr txBox="1"/>
          <p:nvPr/>
        </p:nvSpPr>
        <p:spPr>
          <a:xfrm>
            <a:off x="678417" y="572746"/>
            <a:ext cx="55572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>
                <a:latin typeface="Arial" panose="020B0604020202020204" pitchFamily="34" charset="0"/>
                <a:cs typeface="Arial" panose="020B0604020202020204" pitchFamily="34" charset="0"/>
              </a:rPr>
              <a:t>Law of Reflection:</a:t>
            </a:r>
          </a:p>
        </p:txBody>
      </p:sp>
      <p:sp>
        <p:nvSpPr>
          <p:cNvPr id="4" name="AutoShape 15">
            <a:extLst>
              <a:ext uri="{FF2B5EF4-FFF2-40B4-BE49-F238E27FC236}">
                <a16:creationId xmlns:a16="http://schemas.microsoft.com/office/drawing/2014/main" id="{48483F02-B8E1-4822-9581-483CC0137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176" y="3429000"/>
            <a:ext cx="4156983" cy="2481760"/>
          </a:xfrm>
          <a:prstGeom prst="cloudCallout">
            <a:avLst>
              <a:gd name="adj1" fmla="val -62268"/>
              <a:gd name="adj2" fmla="val 6673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accurately do you think you can plot &amp; draw a ray diagram?</a:t>
            </a:r>
            <a:endParaRPr lang="en-US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D880550F-2B93-4316-B5DA-45CF02E24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177" y="3429000"/>
            <a:ext cx="4238847" cy="2887328"/>
          </a:xfrm>
          <a:prstGeom prst="cloudCallout">
            <a:avLst>
              <a:gd name="adj1" fmla="val 50998"/>
              <a:gd name="adj2" fmla="val 7262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measure your angles will they come out exact?!</a:t>
            </a:r>
            <a:endParaRPr lang="en-US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B00157-2ED8-4301-BB27-D003C9C2C64D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D5A513-93F3-4488-9211-7B0B5CB9BEE8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680E57-535B-49FC-A6E7-2C1B7F7B5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62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1533A2-8336-4C81-956F-86B3922F9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934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1831DE-1F0E-4DC9-82D4-762AA68A4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68" y="1"/>
            <a:ext cx="7173432" cy="1965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8BBE1-7401-41B7-A435-60CFDDCB95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0" t="36158" r="24186" b="15664"/>
          <a:stretch/>
        </p:blipFill>
        <p:spPr>
          <a:xfrm>
            <a:off x="5165560" y="1963168"/>
            <a:ext cx="7026440" cy="3669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82CA95-9557-4E2A-8E08-646560D8D8C0}"/>
              </a:ext>
            </a:extLst>
          </p:cNvPr>
          <p:cNvSpPr/>
          <p:nvPr/>
        </p:nvSpPr>
        <p:spPr>
          <a:xfrm>
            <a:off x="5165561" y="3544187"/>
            <a:ext cx="1459704" cy="123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06A9F8-2EBD-42C2-B1E0-273312DF9B71}"/>
              </a:ext>
            </a:extLst>
          </p:cNvPr>
          <p:cNvSpPr/>
          <p:nvPr/>
        </p:nvSpPr>
        <p:spPr>
          <a:xfrm>
            <a:off x="10254513" y="3654267"/>
            <a:ext cx="1937489" cy="123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87EE08-8B0D-43A8-8581-0CF770EAF4CD}"/>
              </a:ext>
            </a:extLst>
          </p:cNvPr>
          <p:cNvSpPr/>
          <p:nvPr/>
        </p:nvSpPr>
        <p:spPr>
          <a:xfrm>
            <a:off x="11766697" y="1965632"/>
            <a:ext cx="425303" cy="123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93F481CC-94AA-42D2-A7F2-0CBF6E6E6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762" y="4986879"/>
            <a:ext cx="2825897" cy="1753189"/>
          </a:xfrm>
          <a:prstGeom prst="cloudCallout">
            <a:avLst>
              <a:gd name="adj1" fmla="val -63383"/>
              <a:gd name="adj2" fmla="val 5052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your angles the same?</a:t>
            </a:r>
            <a:endParaRPr lang="en-US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D52B1-A5AD-4FC2-A80A-6FC5454E4A11}"/>
              </a:ext>
            </a:extLst>
          </p:cNvPr>
          <p:cNvSpPr txBox="1"/>
          <p:nvPr/>
        </p:nvSpPr>
        <p:spPr>
          <a:xfrm rot="16200000">
            <a:off x="7931624" y="2241135"/>
            <a:ext cx="138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normal</a:t>
            </a: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EC293845-7553-484A-AA95-41AA2CF41C23}"/>
              </a:ext>
            </a:extLst>
          </p:cNvPr>
          <p:cNvSpPr/>
          <p:nvPr/>
        </p:nvSpPr>
        <p:spPr>
          <a:xfrm rot="20052036">
            <a:off x="5457168" y="2239678"/>
            <a:ext cx="544217" cy="559436"/>
          </a:xfrm>
          <a:prstGeom prst="mathMultiply">
            <a:avLst>
              <a:gd name="adj1" fmla="val 550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BB037583-464F-4BFB-8571-68037EEBA3FE}"/>
              </a:ext>
            </a:extLst>
          </p:cNvPr>
          <p:cNvSpPr/>
          <p:nvPr/>
        </p:nvSpPr>
        <p:spPr>
          <a:xfrm rot="20052036">
            <a:off x="6180074" y="2852230"/>
            <a:ext cx="544217" cy="559436"/>
          </a:xfrm>
          <a:prstGeom prst="mathMultiply">
            <a:avLst>
              <a:gd name="adj1" fmla="val 550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8BB46C7A-2B60-4950-867F-89FDE1B9FFE1}"/>
              </a:ext>
            </a:extLst>
          </p:cNvPr>
          <p:cNvSpPr/>
          <p:nvPr/>
        </p:nvSpPr>
        <p:spPr>
          <a:xfrm rot="20052036">
            <a:off x="6866874" y="3700991"/>
            <a:ext cx="544217" cy="559436"/>
          </a:xfrm>
          <a:prstGeom prst="mathMultiply">
            <a:avLst>
              <a:gd name="adj1" fmla="val 550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8093CAE2-4AA9-4D1C-89C7-7091DF50EB1B}"/>
              </a:ext>
            </a:extLst>
          </p:cNvPr>
          <p:cNvSpPr/>
          <p:nvPr/>
        </p:nvSpPr>
        <p:spPr>
          <a:xfrm rot="20052036">
            <a:off x="9183598" y="3970251"/>
            <a:ext cx="544217" cy="559436"/>
          </a:xfrm>
          <a:prstGeom prst="mathMultiply">
            <a:avLst>
              <a:gd name="adj1" fmla="val 550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E17286A6-3EE2-4E38-AB9C-4A4F9E9E235D}"/>
              </a:ext>
            </a:extLst>
          </p:cNvPr>
          <p:cNvSpPr/>
          <p:nvPr/>
        </p:nvSpPr>
        <p:spPr>
          <a:xfrm rot="20052036">
            <a:off x="9762118" y="3260802"/>
            <a:ext cx="544217" cy="559436"/>
          </a:xfrm>
          <a:prstGeom prst="mathMultiply">
            <a:avLst>
              <a:gd name="adj1" fmla="val 550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4D0889C7-B8AE-4952-9496-7F86F3FA63D1}"/>
              </a:ext>
            </a:extLst>
          </p:cNvPr>
          <p:cNvSpPr/>
          <p:nvPr/>
        </p:nvSpPr>
        <p:spPr>
          <a:xfrm rot="20052036">
            <a:off x="10584422" y="2472966"/>
            <a:ext cx="544217" cy="559436"/>
          </a:xfrm>
          <a:prstGeom prst="mathMultiply">
            <a:avLst>
              <a:gd name="adj1" fmla="val 550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2E62F0-133F-42F4-9240-123D185AB931}"/>
              </a:ext>
            </a:extLst>
          </p:cNvPr>
          <p:cNvCxnSpPr>
            <a:cxnSpLocks/>
          </p:cNvCxnSpPr>
          <p:nvPr/>
        </p:nvCxnSpPr>
        <p:spPr>
          <a:xfrm flipV="1">
            <a:off x="8424955" y="4810641"/>
            <a:ext cx="0" cy="40987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15">
            <a:extLst>
              <a:ext uri="{FF2B5EF4-FFF2-40B4-BE49-F238E27FC236}">
                <a16:creationId xmlns:a16="http://schemas.microsoft.com/office/drawing/2014/main" id="{0B01725B-9111-4BEA-8388-F62A3CC39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5097" y="4793131"/>
            <a:ext cx="2825897" cy="1753189"/>
          </a:xfrm>
          <a:prstGeom prst="cloudCallout">
            <a:avLst>
              <a:gd name="adj1" fmla="val 51667"/>
              <a:gd name="adj2" fmla="val 6130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en-GB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call the angles?</a:t>
            </a:r>
            <a:endParaRPr lang="en-US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2EB15-4A07-41BA-B3C1-50007D9A00AC}" vid="{278166B1-8DBC-4D68-9D41-3770ABBDE42F}"/>
    </a:ext>
  </a:extLst>
</a:theme>
</file>

<file path=ppt/theme/theme2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B3292F-37FF-4115-843A-973B0F91A2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04F732-C0CB-4770-8FE9-01D904CDB34A}">
  <ds:schemaRefs>
    <ds:schemaRef ds:uri="http://www.w3.org/XML/1998/namespace"/>
    <ds:schemaRef ds:uri="http://schemas.microsoft.com/office/2006/documentManagement/types"/>
    <ds:schemaRef ds:uri="caa02d93-d17b-4249-a0c5-afeca33be5b7"/>
    <ds:schemaRef ds:uri="http://purl.org/dc/dcmitype/"/>
    <ds:schemaRef ds:uri="b496163d-89a1-4d48-9d31-68cb6b4034b6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6B6B263-F04C-43F5-ADE2-31B004DA37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680</TotalTime>
  <Words>964</Words>
  <Application>Microsoft Office PowerPoint</Application>
  <PresentationFormat>Widescreen</PresentationFormat>
  <Paragraphs>113</Paragraphs>
  <Slides>29</Slides>
  <Notes>1</Notes>
  <HiddenSlides>6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Black</vt:lpstr>
      <vt:lpstr>Book Antiqua</vt:lpstr>
      <vt:lpstr>Calibri</vt:lpstr>
      <vt:lpstr>Calibri Light</vt:lpstr>
      <vt:lpstr>Comic Sans MS</vt:lpstr>
      <vt:lpstr>Webdings</vt:lpstr>
      <vt:lpstr>Wingdings</vt:lpstr>
      <vt:lpstr>Office Theme</vt:lpstr>
      <vt:lpstr>5_Default Design</vt:lpstr>
      <vt:lpstr>8_Default Design</vt:lpstr>
      <vt:lpstr>9_Default Design</vt:lpstr>
      <vt:lpstr>8Jb1 Reflection  </vt:lpstr>
      <vt:lpstr>PowerPoint Presentation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8</cp:revision>
  <dcterms:created xsi:type="dcterms:W3CDTF">2021-11-18T08:07:27Z</dcterms:created>
  <dcterms:modified xsi:type="dcterms:W3CDTF">2022-07-13T13:39:10Z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