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0" r:id="rId6"/>
    <p:sldId id="259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9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2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1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4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quita" TargetMode="External"/><Relationship Id="rId2" Type="http://schemas.openxmlformats.org/officeDocument/2006/relationships/hyperlink" Target="https://en.wikipedia.org/wiki/Extinction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hyperlink" Target="https://en.wikipedia.org/wiki/Endanger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45724-A3A4-4BFF-A846-D39BE2C2F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940" r="6" b="27799"/>
          <a:stretch/>
        </p:blipFill>
        <p:spPr>
          <a:xfrm>
            <a:off x="-230018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Things that have happened so far in the year :)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/>
              <a:t>By Eva, Renée, Anna, </a:t>
            </a:r>
            <a:r>
              <a:rPr lang="en-US" sz="3200" dirty="0" err="1"/>
              <a:t>Auste</a:t>
            </a:r>
            <a:r>
              <a:rPr lang="en-US" sz="3200" dirty="0"/>
              <a:t> &lt;3</a:t>
            </a:r>
            <a:endParaRPr lang="en-US" sz="3200" dirty="0">
              <a:ea typeface="+mn-lt"/>
              <a:cs typeface="+mn-lt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EF0E0-0A17-452A-96E8-F6B08668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Returning to school 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49A52"/>
          </a:solidFill>
          <a:ln w="38100" cap="rnd">
            <a:solidFill>
              <a:srgbClr val="C49A5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A31DD-3B79-4015-96D0-FE8DC1D8B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455" y="1999428"/>
            <a:ext cx="6713552" cy="311275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 indent="-457200">
              <a:buChar char="•"/>
            </a:pPr>
            <a:r>
              <a:rPr lang="en-US"/>
              <a:t> Because of covid-19, school went in total     lockdown resulting in online learning.</a:t>
            </a:r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Char char="•"/>
            </a:pPr>
            <a:r>
              <a:rPr lang="en-US"/>
              <a:t>In England, school restarted on 8th of March.</a:t>
            </a:r>
            <a:br>
              <a:rPr lang="en-US" dirty="0"/>
            </a:br>
            <a:endParaRPr lang="en-US" dirty="0"/>
          </a:p>
          <a:p>
            <a:pPr marL="457200" indent="-457200">
              <a:buChar char="•"/>
            </a:pPr>
            <a:endParaRPr lang="en-US" dirty="0"/>
          </a:p>
          <a:p>
            <a:pPr marL="457200" indent="-457200">
              <a:buChar char="•"/>
            </a:pPr>
            <a:r>
              <a:rPr lang="en-US"/>
              <a:t>We experienced year 7 very differently and hope Year 8 will be as it </a:t>
            </a:r>
            <a:r>
              <a:rPr lang="en-US" dirty="0"/>
              <a:t>should :)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CFCA318-B604-4759-A967-9BAE807E22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438" r="740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7361D-A59D-454F-B8A4-4134D5DB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03" y="273708"/>
            <a:ext cx="11018520" cy="1434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endParaRPr lang="en-US" sz="720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49A52"/>
          </a:solidFill>
          <a:ln w="38100" cap="rnd">
            <a:solidFill>
              <a:srgbClr val="C49A5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AFC1F-077B-4775-9244-5879E63AB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Discovered in 2021, </a:t>
            </a:r>
            <a:r>
              <a:rPr lang="en-US" dirty="0">
                <a:ea typeface="+mn-lt"/>
                <a:cs typeface="+mn-lt"/>
              </a:rPr>
              <a:t>The Rice's whale is on the brink of </a:t>
            </a:r>
            <a:r>
              <a:rPr lang="en-US" dirty="0">
                <a:ea typeface="+mn-lt"/>
                <a:cs typeface="+mn-lt"/>
                <a:hlinkClick r:id="rId2"/>
              </a:rPr>
              <a:t>extinction</a:t>
            </a:r>
            <a:r>
              <a:rPr lang="en-US" dirty="0">
                <a:ea typeface="+mn-lt"/>
                <a:cs typeface="+mn-lt"/>
              </a:rPr>
              <a:t> and is alongside the </a:t>
            </a:r>
            <a:r>
              <a:rPr lang="en-US" dirty="0">
                <a:ea typeface="+mn-lt"/>
                <a:cs typeface="+mn-lt"/>
                <a:hlinkClick r:id="rId3"/>
              </a:rPr>
              <a:t>vaquita</a:t>
            </a:r>
            <a:r>
              <a:rPr lang="en-US" dirty="0">
                <a:ea typeface="+mn-lt"/>
                <a:cs typeface="+mn-lt"/>
              </a:rPr>
              <a:t> as one of the most </a:t>
            </a:r>
            <a:r>
              <a:rPr lang="en-US" dirty="0">
                <a:ea typeface="+mn-lt"/>
                <a:cs typeface="+mn-lt"/>
                <a:hlinkClick r:id="rId4"/>
              </a:rPr>
              <a:t>endangered</a:t>
            </a:r>
            <a:r>
              <a:rPr lang="en-US" dirty="0">
                <a:ea typeface="+mn-lt"/>
                <a:cs typeface="+mn-lt"/>
              </a:rPr>
              <a:t> cetaceans in the world!</a:t>
            </a:r>
            <a:endParaRPr lang="en-US" dirty="0"/>
          </a:p>
        </p:txBody>
      </p:sp>
      <p:pic>
        <p:nvPicPr>
          <p:cNvPr id="5" name="Picture 5" descr="A picture containing water, aquatic mammal, outdoor, mammal&#10;&#10;Description automatically generated">
            <a:extLst>
              <a:ext uri="{FF2B5EF4-FFF2-40B4-BE49-F238E27FC236}">
                <a16:creationId xmlns:a16="http://schemas.microsoft.com/office/drawing/2014/main" id="{A6E63D33-5CB9-42C7-8B13-6713A0D06D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6285" r="19431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190E40-CFCD-4E9A-A990-998DF49ECA1C}"/>
              </a:ext>
            </a:extLst>
          </p:cNvPr>
          <p:cNvSpPr txBox="1"/>
          <p:nvPr/>
        </p:nvSpPr>
        <p:spPr>
          <a:xfrm>
            <a:off x="656493" y="949570"/>
            <a:ext cx="110431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Script MT Bold"/>
              </a:rPr>
              <a:t>Rice Whale discovery (2021) </a:t>
            </a:r>
          </a:p>
        </p:txBody>
      </p:sp>
    </p:spTree>
    <p:extLst>
      <p:ext uri="{BB962C8B-B14F-4D97-AF65-F5344CB8AC3E}">
        <p14:creationId xmlns:p14="http://schemas.microsoft.com/office/powerpoint/2010/main" val="297025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ACCD-3B8A-4435-B19E-65828B8C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Bride-to-be shamed for putting PayPal details on car asking strangers to fund wedding</a:t>
            </a:r>
            <a:endParaRPr lang="en-US" dirty="0"/>
          </a:p>
        </p:txBody>
      </p:sp>
      <p:pic>
        <p:nvPicPr>
          <p:cNvPr id="7" name="Picture 7" descr="A picture containing text, car&#10;&#10;Description automatically generated">
            <a:extLst>
              <a:ext uri="{FF2B5EF4-FFF2-40B4-BE49-F238E27FC236}">
                <a16:creationId xmlns:a16="http://schemas.microsoft.com/office/drawing/2014/main" id="{EB4CDFF6-ED22-41AD-8D74-FF2ED0639E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3747" y="1850152"/>
            <a:ext cx="5181600" cy="465483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08729-C9E0-44A4-8563-74DF50AAE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6540" y="1929384"/>
            <a:ext cx="5397260" cy="44676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 </a:t>
            </a:r>
            <a:r>
              <a:rPr lang="en-US" dirty="0" err="1">
                <a:ea typeface="+mn-lt"/>
                <a:cs typeface="+mn-lt"/>
              </a:rPr>
              <a:t>multicoloured</a:t>
            </a:r>
            <a:r>
              <a:rPr lang="en-US" dirty="0">
                <a:ea typeface="+mn-lt"/>
                <a:cs typeface="+mn-lt"/>
              </a:rPr>
              <a:t> writing, the anonymous woman revealed that she was heading to Austin, Texas, for her bachelorette party, for the entire weekend.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She also wrote her PayPal number on her car windows in the hopes that strangers would send her money towards it.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4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4E63-C949-4015-AA29-40AD5E47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Eurovision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CF95-6DA6-4FE9-A28F-8CBE6D167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3120"/>
            <a:ext cx="5023448" cy="44676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500">
                <a:ea typeface="+mn-lt"/>
                <a:cs typeface="+mn-lt"/>
              </a:rPr>
              <a:t>2021 Eurovision was hosted in the netgherlands after Duncan Laurences victory in 2019 with the song "Arcade"</a:t>
            </a:r>
            <a:endParaRPr lang="en-US" sz="25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500">
                <a:ea typeface="+mn-lt"/>
                <a:cs typeface="+mn-lt"/>
              </a:rPr>
              <a:t>This year on the 2021 Eurovision Italy won since 1990.</a:t>
            </a:r>
            <a:endParaRPr lang="en-US"/>
          </a:p>
          <a:p>
            <a:r>
              <a:rPr lang="en-US" sz="2500">
                <a:ea typeface="+mn-lt"/>
                <a:cs typeface="+mn-lt"/>
              </a:rPr>
              <a:t>Italy's third </a:t>
            </a:r>
            <a:r>
              <a:rPr lang="en-US" sz="2500" b="1">
                <a:ea typeface="+mn-lt"/>
                <a:cs typeface="+mn-lt"/>
              </a:rPr>
              <a:t>Eurovision</a:t>
            </a:r>
            <a:r>
              <a:rPr lang="en-US" sz="2500">
                <a:ea typeface="+mn-lt"/>
                <a:cs typeface="+mn-lt"/>
              </a:rPr>
              <a:t> win and first in 31 years.</a:t>
            </a:r>
          </a:p>
          <a:p>
            <a:pPr marL="457200" indent="-457200">
              <a:buFont typeface="Arial"/>
              <a:buChar char="•"/>
            </a:pPr>
            <a:endParaRPr lang="en-US" sz="25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500" dirty="0"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30C17-E668-4394-AA0A-0F79ECEE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0464" y="2921422"/>
            <a:ext cx="4376468" cy="28861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256CA39D-0D0A-4680-8CD5-A3FF11CD2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232" y="2323741"/>
            <a:ext cx="4884704" cy="380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1676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6371F"/>
      </a:dk2>
      <a:lt2>
        <a:srgbClr val="E2E4E8"/>
      </a:lt2>
      <a:accent1>
        <a:srgbClr val="C49A52"/>
      </a:accent1>
      <a:accent2>
        <a:srgbClr val="A3A74F"/>
      </a:accent2>
      <a:accent3>
        <a:srgbClr val="8BAC64"/>
      </a:accent3>
      <a:accent4>
        <a:srgbClr val="60B454"/>
      </a:accent4>
      <a:accent5>
        <a:srgbClr val="5AB274"/>
      </a:accent5>
      <a:accent6>
        <a:srgbClr val="53B196"/>
      </a:accent6>
      <a:hlink>
        <a:srgbClr val="6983AE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85E10BFD3126429241F45758032F19" ma:contentTypeVersion="27" ma:contentTypeDescription="Create a new document." ma:contentTypeScope="" ma:versionID="9f88070305f3216619c18471e9559a20">
  <xsd:schema xmlns:xsd="http://www.w3.org/2001/XMLSchema" xmlns:xs="http://www.w3.org/2001/XMLSchema" xmlns:p="http://schemas.microsoft.com/office/2006/metadata/properties" xmlns:ns3="1614f8e0-b75e-4655-a15c-69984811709c" xmlns:ns4="0f2c7a59-81fc-41bf-a26e-9af82b8e645a" targetNamespace="http://schemas.microsoft.com/office/2006/metadata/properties" ma:root="true" ma:fieldsID="ebfda9774fd74ef822b96baaebfa909a" ns3:_="" ns4:_="">
    <xsd:import namespace="1614f8e0-b75e-4655-a15c-69984811709c"/>
    <xsd:import namespace="0f2c7a59-81fc-41bf-a26e-9af82b8e645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4f8e0-b75e-4655-a15c-699848117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c7a59-81fc-41bf-a26e-9af82b8e645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0f2c7a59-81fc-41bf-a26e-9af82b8e645a" xsi:nil="true"/>
    <Students xmlns="0f2c7a59-81fc-41bf-a26e-9af82b8e645a">
      <UserInfo>
        <DisplayName/>
        <AccountId xsi:nil="true"/>
        <AccountType/>
      </UserInfo>
    </Students>
    <DefaultSectionNames xmlns="0f2c7a59-81fc-41bf-a26e-9af82b8e645a" xsi:nil="true"/>
    <Has_Teacher_Only_SectionGroup xmlns="0f2c7a59-81fc-41bf-a26e-9af82b8e645a" xsi:nil="true"/>
    <NotebookType xmlns="0f2c7a59-81fc-41bf-a26e-9af82b8e645a" xsi:nil="true"/>
    <CultureName xmlns="0f2c7a59-81fc-41bf-a26e-9af82b8e645a" xsi:nil="true"/>
    <Owner xmlns="0f2c7a59-81fc-41bf-a26e-9af82b8e645a">
      <UserInfo>
        <DisplayName/>
        <AccountId xsi:nil="true"/>
        <AccountType/>
      </UserInfo>
    </Owner>
    <Teachers xmlns="0f2c7a59-81fc-41bf-a26e-9af82b8e645a">
      <UserInfo>
        <DisplayName/>
        <AccountId xsi:nil="true"/>
        <AccountType/>
      </UserInfo>
    </Teachers>
    <AppVersion xmlns="0f2c7a59-81fc-41bf-a26e-9af82b8e645a" xsi:nil="true"/>
    <Is_Collaboration_Space_Locked xmlns="0f2c7a59-81fc-41bf-a26e-9af82b8e645a" xsi:nil="true"/>
    <Invited_Teachers xmlns="0f2c7a59-81fc-41bf-a26e-9af82b8e645a" xsi:nil="true"/>
    <Invited_Students xmlns="0f2c7a59-81fc-41bf-a26e-9af82b8e645a" xsi:nil="true"/>
    <FolderType xmlns="0f2c7a59-81fc-41bf-a26e-9af82b8e645a" xsi:nil="true"/>
    <Student_Groups xmlns="0f2c7a59-81fc-41bf-a26e-9af82b8e645a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06623D35-5CC3-47CB-8A74-CFFB770BFE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9525EF-2773-4E65-B042-161A1569F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4f8e0-b75e-4655-a15c-69984811709c"/>
    <ds:schemaRef ds:uri="0f2c7a59-81fc-41bf-a26e-9af82b8e6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54ADC5-02B4-4051-8EB7-F3642783A94C}">
  <ds:schemaRefs>
    <ds:schemaRef ds:uri="1614f8e0-b75e-4655-a15c-69984811709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0f2c7a59-81fc-41bf-a26e-9af82b8e64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261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Script MT Bold</vt:lpstr>
      <vt:lpstr>The Hand Bold</vt:lpstr>
      <vt:lpstr>The Serif Hand Black</vt:lpstr>
      <vt:lpstr>SketchyVTI</vt:lpstr>
      <vt:lpstr>Things that have happened so far in the year :)</vt:lpstr>
      <vt:lpstr>Returning to school </vt:lpstr>
      <vt:lpstr>                                                        </vt:lpstr>
      <vt:lpstr>Bride-to-be shamed for putting PayPal details on car asking strangers to fund wedding</vt:lpstr>
      <vt:lpstr>Eurovision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H Butt</dc:creator>
  <cp:lastModifiedBy>Simone</cp:lastModifiedBy>
  <cp:revision>197</cp:revision>
  <dcterms:created xsi:type="dcterms:W3CDTF">2021-06-16T08:04:42Z</dcterms:created>
  <dcterms:modified xsi:type="dcterms:W3CDTF">2021-07-18T14:35:05Z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0x010100B185E10BFD3126429241F45758032F19</vt:lpwstr>
  </property>
</Properties>
</file>