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EFDCA"/>
              </a:solidFill>
              <a:prstDash val="solid"/>
              <a:round/>
            </a:ln>
          </a:left>
          <a:right>
            <a:ln w="12700" cap="flat">
              <a:solidFill>
                <a:srgbClr val="FEFDCA"/>
              </a:solidFill>
              <a:prstDash val="solid"/>
              <a:round/>
            </a:ln>
          </a:right>
          <a:top>
            <a:ln w="12700" cap="flat">
              <a:solidFill>
                <a:srgbClr val="FEFDCA"/>
              </a:solidFill>
              <a:prstDash val="solid"/>
              <a:round/>
            </a:ln>
          </a:top>
          <a:bottom>
            <a:ln w="12700" cap="flat">
              <a:solidFill>
                <a:srgbClr val="FEFDCA"/>
              </a:solidFill>
              <a:prstDash val="solid"/>
              <a:round/>
            </a:ln>
          </a:bottom>
          <a:insideH>
            <a:ln w="12700" cap="flat">
              <a:solidFill>
                <a:srgbClr val="FEFDCA"/>
              </a:solidFill>
              <a:prstDash val="solid"/>
              <a:round/>
            </a:ln>
          </a:insideH>
          <a:insideV>
            <a:ln w="12700" cap="flat">
              <a:solidFill>
                <a:srgbClr val="FEFDCA"/>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EFDCA"/>
        </a:fontRef>
        <a:srgbClr val="FEFDCA"/>
      </a:tcTxStyle>
      <a:tcStyle>
        <a:tcBdr>
          <a:left>
            <a:ln w="12700" cap="flat">
              <a:solidFill>
                <a:srgbClr val="FEFDCA"/>
              </a:solidFill>
              <a:prstDash val="solid"/>
              <a:round/>
            </a:ln>
          </a:left>
          <a:right>
            <a:ln w="12700" cap="flat">
              <a:solidFill>
                <a:srgbClr val="FEFDCA"/>
              </a:solidFill>
              <a:prstDash val="solid"/>
              <a:round/>
            </a:ln>
          </a:right>
          <a:top>
            <a:ln w="12700" cap="flat">
              <a:solidFill>
                <a:srgbClr val="FEFDCA"/>
              </a:solidFill>
              <a:prstDash val="solid"/>
              <a:round/>
            </a:ln>
          </a:top>
          <a:bottom>
            <a:ln w="12700" cap="flat">
              <a:solidFill>
                <a:srgbClr val="FEFDCA"/>
              </a:solidFill>
              <a:prstDash val="solid"/>
              <a:round/>
            </a:ln>
          </a:bottom>
          <a:insideH>
            <a:ln w="12700" cap="flat">
              <a:solidFill>
                <a:srgbClr val="FEFDCA"/>
              </a:solidFill>
              <a:prstDash val="solid"/>
              <a:round/>
            </a:ln>
          </a:insideH>
          <a:insideV>
            <a:ln w="12700" cap="flat">
              <a:solidFill>
                <a:srgbClr val="FEFDCA"/>
              </a:solidFill>
              <a:prstDash val="solid"/>
              <a:round/>
            </a:ln>
          </a:insideV>
        </a:tcBdr>
        <a:fill>
          <a:solidFill>
            <a:schemeClr val="accent1"/>
          </a:solidFill>
        </a:fill>
      </a:tcStyle>
    </a:firstCol>
    <a:lastRow>
      <a:tcTxStyle b="on" i="off">
        <a:fontRef idx="minor">
          <a:srgbClr val="FEFDCA"/>
        </a:fontRef>
        <a:srgbClr val="FEFDCA"/>
      </a:tcTxStyle>
      <a:tcStyle>
        <a:tcBdr>
          <a:left>
            <a:ln w="12700" cap="flat">
              <a:solidFill>
                <a:srgbClr val="FEFDCA"/>
              </a:solidFill>
              <a:prstDash val="solid"/>
              <a:round/>
            </a:ln>
          </a:left>
          <a:right>
            <a:ln w="12700" cap="flat">
              <a:solidFill>
                <a:srgbClr val="FEFDCA"/>
              </a:solidFill>
              <a:prstDash val="solid"/>
              <a:round/>
            </a:ln>
          </a:right>
          <a:top>
            <a:ln w="38100" cap="flat">
              <a:solidFill>
                <a:srgbClr val="FEFDCA"/>
              </a:solidFill>
              <a:prstDash val="solid"/>
              <a:round/>
            </a:ln>
          </a:top>
          <a:bottom>
            <a:ln w="12700" cap="flat">
              <a:solidFill>
                <a:srgbClr val="FEFDCA"/>
              </a:solidFill>
              <a:prstDash val="solid"/>
              <a:round/>
            </a:ln>
          </a:bottom>
          <a:insideH>
            <a:ln w="12700" cap="flat">
              <a:solidFill>
                <a:srgbClr val="FEFDCA"/>
              </a:solidFill>
              <a:prstDash val="solid"/>
              <a:round/>
            </a:ln>
          </a:insideH>
          <a:insideV>
            <a:ln w="12700" cap="flat">
              <a:solidFill>
                <a:srgbClr val="FEFDCA"/>
              </a:solidFill>
              <a:prstDash val="solid"/>
              <a:round/>
            </a:ln>
          </a:insideV>
        </a:tcBdr>
        <a:fill>
          <a:solidFill>
            <a:schemeClr val="accent1"/>
          </a:solidFill>
        </a:fill>
      </a:tcStyle>
    </a:lastRow>
    <a:firstRow>
      <a:tcTxStyle b="on" i="off">
        <a:fontRef idx="minor">
          <a:srgbClr val="FEFDCA"/>
        </a:fontRef>
        <a:srgbClr val="FEFDCA"/>
      </a:tcTxStyle>
      <a:tcStyle>
        <a:tcBdr>
          <a:left>
            <a:ln w="12700" cap="flat">
              <a:solidFill>
                <a:srgbClr val="FEFDCA"/>
              </a:solidFill>
              <a:prstDash val="solid"/>
              <a:round/>
            </a:ln>
          </a:left>
          <a:right>
            <a:ln w="12700" cap="flat">
              <a:solidFill>
                <a:srgbClr val="FEFDCA"/>
              </a:solidFill>
              <a:prstDash val="solid"/>
              <a:round/>
            </a:ln>
          </a:right>
          <a:top>
            <a:ln w="12700" cap="flat">
              <a:solidFill>
                <a:srgbClr val="FEFDCA"/>
              </a:solidFill>
              <a:prstDash val="solid"/>
              <a:round/>
            </a:ln>
          </a:top>
          <a:bottom>
            <a:ln w="38100" cap="flat">
              <a:solidFill>
                <a:srgbClr val="FEFDCA"/>
              </a:solidFill>
              <a:prstDash val="solid"/>
              <a:round/>
            </a:ln>
          </a:bottom>
          <a:insideH>
            <a:ln w="12700" cap="flat">
              <a:solidFill>
                <a:srgbClr val="FEFDCA"/>
              </a:solidFill>
              <a:prstDash val="solid"/>
              <a:round/>
            </a:ln>
          </a:insideH>
          <a:insideV>
            <a:ln w="12700" cap="flat">
              <a:solidFill>
                <a:srgbClr val="FEFDCA"/>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EFDCA"/>
              </a:solidFill>
              <a:prstDash val="solid"/>
              <a:round/>
            </a:ln>
          </a:left>
          <a:right>
            <a:ln w="12700" cap="flat">
              <a:solidFill>
                <a:srgbClr val="FEFDCA"/>
              </a:solidFill>
              <a:prstDash val="solid"/>
              <a:round/>
            </a:ln>
          </a:right>
          <a:top>
            <a:ln w="12700" cap="flat">
              <a:solidFill>
                <a:srgbClr val="FEFDCA"/>
              </a:solidFill>
              <a:prstDash val="solid"/>
              <a:round/>
            </a:ln>
          </a:top>
          <a:bottom>
            <a:ln w="12700" cap="flat">
              <a:solidFill>
                <a:srgbClr val="FEFDCA"/>
              </a:solidFill>
              <a:prstDash val="solid"/>
              <a:round/>
            </a:ln>
          </a:bottom>
          <a:insideH>
            <a:ln w="12700" cap="flat">
              <a:solidFill>
                <a:srgbClr val="FEFDCA"/>
              </a:solidFill>
              <a:prstDash val="solid"/>
              <a:round/>
            </a:ln>
          </a:insideH>
          <a:insideV>
            <a:ln w="12700" cap="flat">
              <a:solidFill>
                <a:srgbClr val="FEFDCA"/>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EFDCA"/>
        </a:fontRef>
        <a:srgbClr val="FEFDCA"/>
      </a:tcTxStyle>
      <a:tcStyle>
        <a:tcBdr>
          <a:left>
            <a:ln w="12700" cap="flat">
              <a:solidFill>
                <a:srgbClr val="FEFDCA"/>
              </a:solidFill>
              <a:prstDash val="solid"/>
              <a:round/>
            </a:ln>
          </a:left>
          <a:right>
            <a:ln w="12700" cap="flat">
              <a:solidFill>
                <a:srgbClr val="FEFDCA"/>
              </a:solidFill>
              <a:prstDash val="solid"/>
              <a:round/>
            </a:ln>
          </a:right>
          <a:top>
            <a:ln w="12700" cap="flat">
              <a:solidFill>
                <a:srgbClr val="FEFDCA"/>
              </a:solidFill>
              <a:prstDash val="solid"/>
              <a:round/>
            </a:ln>
          </a:top>
          <a:bottom>
            <a:ln w="12700" cap="flat">
              <a:solidFill>
                <a:srgbClr val="FEFDCA"/>
              </a:solidFill>
              <a:prstDash val="solid"/>
              <a:round/>
            </a:ln>
          </a:bottom>
          <a:insideH>
            <a:ln w="12700" cap="flat">
              <a:solidFill>
                <a:srgbClr val="FEFDCA"/>
              </a:solidFill>
              <a:prstDash val="solid"/>
              <a:round/>
            </a:ln>
          </a:insideH>
          <a:insideV>
            <a:ln w="12700" cap="flat">
              <a:solidFill>
                <a:srgbClr val="FEFDCA"/>
              </a:solidFill>
              <a:prstDash val="solid"/>
              <a:round/>
            </a:ln>
          </a:insideV>
        </a:tcBdr>
        <a:fill>
          <a:solidFill>
            <a:schemeClr val="accent3"/>
          </a:solidFill>
        </a:fill>
      </a:tcStyle>
    </a:firstCol>
    <a:lastRow>
      <a:tcTxStyle b="on" i="off">
        <a:fontRef idx="minor">
          <a:srgbClr val="FEFDCA"/>
        </a:fontRef>
        <a:srgbClr val="FEFDCA"/>
      </a:tcTxStyle>
      <a:tcStyle>
        <a:tcBdr>
          <a:left>
            <a:ln w="12700" cap="flat">
              <a:solidFill>
                <a:srgbClr val="FEFDCA"/>
              </a:solidFill>
              <a:prstDash val="solid"/>
              <a:round/>
            </a:ln>
          </a:left>
          <a:right>
            <a:ln w="12700" cap="flat">
              <a:solidFill>
                <a:srgbClr val="FEFDCA"/>
              </a:solidFill>
              <a:prstDash val="solid"/>
              <a:round/>
            </a:ln>
          </a:right>
          <a:top>
            <a:ln w="38100" cap="flat">
              <a:solidFill>
                <a:srgbClr val="FEFDCA"/>
              </a:solidFill>
              <a:prstDash val="solid"/>
              <a:round/>
            </a:ln>
          </a:top>
          <a:bottom>
            <a:ln w="12700" cap="flat">
              <a:solidFill>
                <a:srgbClr val="FEFDCA"/>
              </a:solidFill>
              <a:prstDash val="solid"/>
              <a:round/>
            </a:ln>
          </a:bottom>
          <a:insideH>
            <a:ln w="12700" cap="flat">
              <a:solidFill>
                <a:srgbClr val="FEFDCA"/>
              </a:solidFill>
              <a:prstDash val="solid"/>
              <a:round/>
            </a:ln>
          </a:insideH>
          <a:insideV>
            <a:ln w="12700" cap="flat">
              <a:solidFill>
                <a:srgbClr val="FEFDCA"/>
              </a:solidFill>
              <a:prstDash val="solid"/>
              <a:round/>
            </a:ln>
          </a:insideV>
        </a:tcBdr>
        <a:fill>
          <a:solidFill>
            <a:schemeClr val="accent3"/>
          </a:solidFill>
        </a:fill>
      </a:tcStyle>
    </a:lastRow>
    <a:firstRow>
      <a:tcTxStyle b="on" i="off">
        <a:fontRef idx="minor">
          <a:srgbClr val="FEFDCA"/>
        </a:fontRef>
        <a:srgbClr val="FEFDCA"/>
      </a:tcTxStyle>
      <a:tcStyle>
        <a:tcBdr>
          <a:left>
            <a:ln w="12700" cap="flat">
              <a:solidFill>
                <a:srgbClr val="FEFDCA"/>
              </a:solidFill>
              <a:prstDash val="solid"/>
              <a:round/>
            </a:ln>
          </a:left>
          <a:right>
            <a:ln w="12700" cap="flat">
              <a:solidFill>
                <a:srgbClr val="FEFDCA"/>
              </a:solidFill>
              <a:prstDash val="solid"/>
              <a:round/>
            </a:ln>
          </a:right>
          <a:top>
            <a:ln w="12700" cap="flat">
              <a:solidFill>
                <a:srgbClr val="FEFDCA"/>
              </a:solidFill>
              <a:prstDash val="solid"/>
              <a:round/>
            </a:ln>
          </a:top>
          <a:bottom>
            <a:ln w="38100" cap="flat">
              <a:solidFill>
                <a:srgbClr val="FEFDCA"/>
              </a:solidFill>
              <a:prstDash val="solid"/>
              <a:round/>
            </a:ln>
          </a:bottom>
          <a:insideH>
            <a:ln w="12700" cap="flat">
              <a:solidFill>
                <a:srgbClr val="FEFDCA"/>
              </a:solidFill>
              <a:prstDash val="solid"/>
              <a:round/>
            </a:ln>
          </a:insideH>
          <a:insideV>
            <a:ln w="12700" cap="flat">
              <a:solidFill>
                <a:srgbClr val="FEFDCA"/>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EFDCA"/>
              </a:solidFill>
              <a:prstDash val="solid"/>
              <a:round/>
            </a:ln>
          </a:left>
          <a:right>
            <a:ln w="12700" cap="flat">
              <a:solidFill>
                <a:srgbClr val="FEFDCA"/>
              </a:solidFill>
              <a:prstDash val="solid"/>
              <a:round/>
            </a:ln>
          </a:right>
          <a:top>
            <a:ln w="12700" cap="flat">
              <a:solidFill>
                <a:srgbClr val="FEFDCA"/>
              </a:solidFill>
              <a:prstDash val="solid"/>
              <a:round/>
            </a:ln>
          </a:top>
          <a:bottom>
            <a:ln w="12700" cap="flat">
              <a:solidFill>
                <a:srgbClr val="FEFDCA"/>
              </a:solidFill>
              <a:prstDash val="solid"/>
              <a:round/>
            </a:ln>
          </a:bottom>
          <a:insideH>
            <a:ln w="12700" cap="flat">
              <a:solidFill>
                <a:srgbClr val="FEFDCA"/>
              </a:solidFill>
              <a:prstDash val="solid"/>
              <a:round/>
            </a:ln>
          </a:insideH>
          <a:insideV>
            <a:ln w="12700" cap="flat">
              <a:solidFill>
                <a:srgbClr val="FEFDCA"/>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EFDCA"/>
        </a:fontRef>
        <a:srgbClr val="FEFDCA"/>
      </a:tcTxStyle>
      <a:tcStyle>
        <a:tcBdr>
          <a:left>
            <a:ln w="12700" cap="flat">
              <a:solidFill>
                <a:srgbClr val="FEFDCA"/>
              </a:solidFill>
              <a:prstDash val="solid"/>
              <a:round/>
            </a:ln>
          </a:left>
          <a:right>
            <a:ln w="12700" cap="flat">
              <a:solidFill>
                <a:srgbClr val="FEFDCA"/>
              </a:solidFill>
              <a:prstDash val="solid"/>
              <a:round/>
            </a:ln>
          </a:right>
          <a:top>
            <a:ln w="12700" cap="flat">
              <a:solidFill>
                <a:srgbClr val="FEFDCA"/>
              </a:solidFill>
              <a:prstDash val="solid"/>
              <a:round/>
            </a:ln>
          </a:top>
          <a:bottom>
            <a:ln w="12700" cap="flat">
              <a:solidFill>
                <a:srgbClr val="FEFDCA"/>
              </a:solidFill>
              <a:prstDash val="solid"/>
              <a:round/>
            </a:ln>
          </a:bottom>
          <a:insideH>
            <a:ln w="12700" cap="flat">
              <a:solidFill>
                <a:srgbClr val="FEFDCA"/>
              </a:solidFill>
              <a:prstDash val="solid"/>
              <a:round/>
            </a:ln>
          </a:insideH>
          <a:insideV>
            <a:ln w="12700" cap="flat">
              <a:solidFill>
                <a:srgbClr val="FEFDCA"/>
              </a:solidFill>
              <a:prstDash val="solid"/>
              <a:round/>
            </a:ln>
          </a:insideV>
        </a:tcBdr>
        <a:fill>
          <a:solidFill>
            <a:schemeClr val="accent6"/>
          </a:solidFill>
        </a:fill>
      </a:tcStyle>
    </a:firstCol>
    <a:lastRow>
      <a:tcTxStyle b="on" i="off">
        <a:fontRef idx="minor">
          <a:srgbClr val="FEFDCA"/>
        </a:fontRef>
        <a:srgbClr val="FEFDCA"/>
      </a:tcTxStyle>
      <a:tcStyle>
        <a:tcBdr>
          <a:left>
            <a:ln w="12700" cap="flat">
              <a:solidFill>
                <a:srgbClr val="FEFDCA"/>
              </a:solidFill>
              <a:prstDash val="solid"/>
              <a:round/>
            </a:ln>
          </a:left>
          <a:right>
            <a:ln w="12700" cap="flat">
              <a:solidFill>
                <a:srgbClr val="FEFDCA"/>
              </a:solidFill>
              <a:prstDash val="solid"/>
              <a:round/>
            </a:ln>
          </a:right>
          <a:top>
            <a:ln w="38100" cap="flat">
              <a:solidFill>
                <a:srgbClr val="FEFDCA"/>
              </a:solidFill>
              <a:prstDash val="solid"/>
              <a:round/>
            </a:ln>
          </a:top>
          <a:bottom>
            <a:ln w="12700" cap="flat">
              <a:solidFill>
                <a:srgbClr val="FEFDCA"/>
              </a:solidFill>
              <a:prstDash val="solid"/>
              <a:round/>
            </a:ln>
          </a:bottom>
          <a:insideH>
            <a:ln w="12700" cap="flat">
              <a:solidFill>
                <a:srgbClr val="FEFDCA"/>
              </a:solidFill>
              <a:prstDash val="solid"/>
              <a:round/>
            </a:ln>
          </a:insideH>
          <a:insideV>
            <a:ln w="12700" cap="flat">
              <a:solidFill>
                <a:srgbClr val="FEFDCA"/>
              </a:solidFill>
              <a:prstDash val="solid"/>
              <a:round/>
            </a:ln>
          </a:insideV>
        </a:tcBdr>
        <a:fill>
          <a:solidFill>
            <a:schemeClr val="accent6"/>
          </a:solidFill>
        </a:fill>
      </a:tcStyle>
    </a:lastRow>
    <a:firstRow>
      <a:tcTxStyle b="on" i="off">
        <a:fontRef idx="minor">
          <a:srgbClr val="FEFDCA"/>
        </a:fontRef>
        <a:srgbClr val="FEFDCA"/>
      </a:tcTxStyle>
      <a:tcStyle>
        <a:tcBdr>
          <a:left>
            <a:ln w="12700" cap="flat">
              <a:solidFill>
                <a:srgbClr val="FEFDCA"/>
              </a:solidFill>
              <a:prstDash val="solid"/>
              <a:round/>
            </a:ln>
          </a:left>
          <a:right>
            <a:ln w="12700" cap="flat">
              <a:solidFill>
                <a:srgbClr val="FEFDCA"/>
              </a:solidFill>
              <a:prstDash val="solid"/>
              <a:round/>
            </a:ln>
          </a:right>
          <a:top>
            <a:ln w="12700" cap="flat">
              <a:solidFill>
                <a:srgbClr val="FEFDCA"/>
              </a:solidFill>
              <a:prstDash val="solid"/>
              <a:round/>
            </a:ln>
          </a:top>
          <a:bottom>
            <a:ln w="38100" cap="flat">
              <a:solidFill>
                <a:srgbClr val="FEFDCA"/>
              </a:solidFill>
              <a:prstDash val="solid"/>
              <a:round/>
            </a:ln>
          </a:bottom>
          <a:insideH>
            <a:ln w="12700" cap="flat">
              <a:solidFill>
                <a:srgbClr val="FEFDCA"/>
              </a:solidFill>
              <a:prstDash val="solid"/>
              <a:round/>
            </a:ln>
          </a:insideH>
          <a:insideV>
            <a:ln w="12700" cap="flat">
              <a:solidFill>
                <a:srgbClr val="FEFDCA"/>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EFDCA"/>
          </a:solidFill>
        </a:fill>
      </a:tcStyle>
    </a:band2H>
    <a:firstCol>
      <a:tcTxStyle b="on" i="off">
        <a:fontRef idx="minor">
          <a:srgbClr val="FEFDCA"/>
        </a:fontRef>
        <a:srgbClr val="FEFDC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EFDCA"/>
          </a:solidFill>
        </a:fill>
      </a:tcStyle>
    </a:lastRow>
    <a:firstRow>
      <a:tcTxStyle b="on" i="off">
        <a:fontRef idx="minor">
          <a:srgbClr val="FEFDCA"/>
        </a:fontRef>
        <a:srgbClr val="FEFDCA"/>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EFDCA"/>
              </a:solidFill>
              <a:prstDash val="solid"/>
              <a:round/>
            </a:ln>
          </a:left>
          <a:right>
            <a:ln w="12700" cap="flat">
              <a:solidFill>
                <a:srgbClr val="FEFDCA"/>
              </a:solidFill>
              <a:prstDash val="solid"/>
              <a:round/>
            </a:ln>
          </a:right>
          <a:top>
            <a:ln w="12700" cap="flat">
              <a:solidFill>
                <a:srgbClr val="FEFDCA"/>
              </a:solidFill>
              <a:prstDash val="solid"/>
              <a:round/>
            </a:ln>
          </a:top>
          <a:bottom>
            <a:ln w="12700" cap="flat">
              <a:solidFill>
                <a:srgbClr val="FEFDCA"/>
              </a:solidFill>
              <a:prstDash val="solid"/>
              <a:round/>
            </a:ln>
          </a:bottom>
          <a:insideH>
            <a:ln w="12700" cap="flat">
              <a:solidFill>
                <a:srgbClr val="FEFDCA"/>
              </a:solidFill>
              <a:prstDash val="solid"/>
              <a:round/>
            </a:ln>
          </a:insideH>
          <a:insideV>
            <a:ln w="12700" cap="flat">
              <a:solidFill>
                <a:srgbClr val="FEFDCA"/>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EFDCA"/>
        </a:fontRef>
        <a:srgbClr val="FEFDCA"/>
      </a:tcTxStyle>
      <a:tcStyle>
        <a:tcBdr>
          <a:left>
            <a:ln w="12700" cap="flat">
              <a:solidFill>
                <a:srgbClr val="FEFDCA"/>
              </a:solidFill>
              <a:prstDash val="solid"/>
              <a:round/>
            </a:ln>
          </a:left>
          <a:right>
            <a:ln w="12700" cap="flat">
              <a:solidFill>
                <a:srgbClr val="FEFDCA"/>
              </a:solidFill>
              <a:prstDash val="solid"/>
              <a:round/>
            </a:ln>
          </a:right>
          <a:top>
            <a:ln w="12700" cap="flat">
              <a:solidFill>
                <a:srgbClr val="FEFDCA"/>
              </a:solidFill>
              <a:prstDash val="solid"/>
              <a:round/>
            </a:ln>
          </a:top>
          <a:bottom>
            <a:ln w="12700" cap="flat">
              <a:solidFill>
                <a:srgbClr val="FEFDCA"/>
              </a:solidFill>
              <a:prstDash val="solid"/>
              <a:round/>
            </a:ln>
          </a:bottom>
          <a:insideH>
            <a:ln w="12700" cap="flat">
              <a:solidFill>
                <a:srgbClr val="FEFDCA"/>
              </a:solidFill>
              <a:prstDash val="solid"/>
              <a:round/>
            </a:ln>
          </a:insideH>
          <a:insideV>
            <a:ln w="12700" cap="flat">
              <a:solidFill>
                <a:srgbClr val="FEFDCA"/>
              </a:solidFill>
              <a:prstDash val="solid"/>
              <a:round/>
            </a:ln>
          </a:insideV>
        </a:tcBdr>
        <a:fill>
          <a:solidFill>
            <a:srgbClr val="000000"/>
          </a:solidFill>
        </a:fill>
      </a:tcStyle>
    </a:firstCol>
    <a:lastRow>
      <a:tcTxStyle b="on" i="off">
        <a:fontRef idx="minor">
          <a:srgbClr val="FEFDCA"/>
        </a:fontRef>
        <a:srgbClr val="FEFDCA"/>
      </a:tcTxStyle>
      <a:tcStyle>
        <a:tcBdr>
          <a:left>
            <a:ln w="12700" cap="flat">
              <a:solidFill>
                <a:srgbClr val="FEFDCA"/>
              </a:solidFill>
              <a:prstDash val="solid"/>
              <a:round/>
            </a:ln>
          </a:left>
          <a:right>
            <a:ln w="12700" cap="flat">
              <a:solidFill>
                <a:srgbClr val="FEFDCA"/>
              </a:solidFill>
              <a:prstDash val="solid"/>
              <a:round/>
            </a:ln>
          </a:right>
          <a:top>
            <a:ln w="38100" cap="flat">
              <a:solidFill>
                <a:srgbClr val="FEFDCA"/>
              </a:solidFill>
              <a:prstDash val="solid"/>
              <a:round/>
            </a:ln>
          </a:top>
          <a:bottom>
            <a:ln w="12700" cap="flat">
              <a:solidFill>
                <a:srgbClr val="FEFDCA"/>
              </a:solidFill>
              <a:prstDash val="solid"/>
              <a:round/>
            </a:ln>
          </a:bottom>
          <a:insideH>
            <a:ln w="12700" cap="flat">
              <a:solidFill>
                <a:srgbClr val="FEFDCA"/>
              </a:solidFill>
              <a:prstDash val="solid"/>
              <a:round/>
            </a:ln>
          </a:insideH>
          <a:insideV>
            <a:ln w="12700" cap="flat">
              <a:solidFill>
                <a:srgbClr val="FEFDCA"/>
              </a:solidFill>
              <a:prstDash val="solid"/>
              <a:round/>
            </a:ln>
          </a:insideV>
        </a:tcBdr>
        <a:fill>
          <a:solidFill>
            <a:srgbClr val="000000"/>
          </a:solidFill>
        </a:fill>
      </a:tcStyle>
    </a:lastRow>
    <a:firstRow>
      <a:tcTxStyle b="on" i="off">
        <a:fontRef idx="minor">
          <a:srgbClr val="FEFDCA"/>
        </a:fontRef>
        <a:srgbClr val="FEFDCA"/>
      </a:tcTxStyle>
      <a:tcStyle>
        <a:tcBdr>
          <a:left>
            <a:ln w="12700" cap="flat">
              <a:solidFill>
                <a:srgbClr val="FEFDCA"/>
              </a:solidFill>
              <a:prstDash val="solid"/>
              <a:round/>
            </a:ln>
          </a:left>
          <a:right>
            <a:ln w="12700" cap="flat">
              <a:solidFill>
                <a:srgbClr val="FEFDCA"/>
              </a:solidFill>
              <a:prstDash val="solid"/>
              <a:round/>
            </a:ln>
          </a:right>
          <a:top>
            <a:ln w="12700" cap="flat">
              <a:solidFill>
                <a:srgbClr val="FEFDCA"/>
              </a:solidFill>
              <a:prstDash val="solid"/>
              <a:round/>
            </a:ln>
          </a:top>
          <a:bottom>
            <a:ln w="38100" cap="flat">
              <a:solidFill>
                <a:srgbClr val="FEFDCA"/>
              </a:solidFill>
              <a:prstDash val="solid"/>
              <a:round/>
            </a:ln>
          </a:bottom>
          <a:insideH>
            <a:ln w="12700" cap="flat">
              <a:solidFill>
                <a:srgbClr val="FEFDCA"/>
              </a:solidFill>
              <a:prstDash val="solid"/>
              <a:round/>
            </a:ln>
          </a:insideH>
          <a:insideV>
            <a:ln w="12700" cap="flat">
              <a:solidFill>
                <a:srgbClr val="FEFDCA"/>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p:nvPr>
            <p:ph type="sldImg"/>
          </p:nvPr>
        </p:nvSpPr>
        <p:spPr>
          <a:xfrm>
            <a:off x="1143000" y="685800"/>
            <a:ext cx="4572000" cy="3429000"/>
          </a:xfrm>
          <a:prstGeom prst="rect">
            <a:avLst/>
          </a:prstGeom>
        </p:spPr>
        <p:txBody>
          <a:bodyPr/>
          <a:lstStyle/>
          <a:p>
            <a:pPr/>
          </a:p>
        </p:txBody>
      </p:sp>
      <p:sp>
        <p:nvSpPr>
          <p:cNvPr id="104" name="Shape 10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Read Now">
    <p:spTree>
      <p:nvGrpSpPr>
        <p:cNvPr id="1" name=""/>
        <p:cNvGrpSpPr/>
        <p:nvPr/>
      </p:nvGrpSpPr>
      <p:grpSpPr>
        <a:xfrm>
          <a:off x="0" y="0"/>
          <a:ext cx="0" cy="0"/>
          <a:chOff x="0" y="0"/>
          <a:chExt cx="0" cy="0"/>
        </a:xfrm>
      </p:grpSpPr>
      <p:pic>
        <p:nvPicPr>
          <p:cNvPr id="16" name="Picture 8" descr="Picture 8"/>
          <p:cNvPicPr>
            <a:picLocks noChangeAspect="1"/>
          </p:cNvPicPr>
          <p:nvPr/>
        </p:nvPicPr>
        <p:blipFill>
          <a:blip r:embed="rId2">
            <a:extLst/>
          </a:blip>
          <a:srcRect l="0" t="1890" r="0" b="0"/>
          <a:stretch>
            <a:fillRect/>
          </a:stretch>
        </p:blipFill>
        <p:spPr>
          <a:xfrm>
            <a:off x="11555716" y="6255656"/>
            <a:ext cx="601849" cy="562036"/>
          </a:xfrm>
          <a:prstGeom prst="rect">
            <a:avLst/>
          </a:prstGeom>
          <a:ln w="12700">
            <a:miter lim="400000"/>
          </a:ln>
        </p:spPr>
      </p:pic>
      <p:sp>
        <p:nvSpPr>
          <p:cNvPr id="17" name="Rectangle 4"/>
          <p:cNvSpPr/>
          <p:nvPr/>
        </p:nvSpPr>
        <p:spPr>
          <a:xfrm>
            <a:off x="1" y="-9028"/>
            <a:ext cx="12192001" cy="6867029"/>
          </a:xfrm>
          <a:prstGeom prst="rect">
            <a:avLst/>
          </a:prstGeom>
          <a:solidFill>
            <a:srgbClr val="95B3D7"/>
          </a:solidFill>
          <a:ln w="28575">
            <a:solidFill>
              <a:srgbClr val="17375E"/>
            </a:solidFill>
          </a:ln>
        </p:spPr>
        <p:txBody>
          <a:bodyPr lIns="45718" tIns="45718" rIns="45718" bIns="45718" anchor="ctr"/>
          <a:lstStyle/>
          <a:p>
            <a:pPr algn="ctr">
              <a:defRPr>
                <a:solidFill>
                  <a:srgbClr val="FFFFFF"/>
                </a:solidFill>
                <a:latin typeface="Arial"/>
                <a:ea typeface="Arial"/>
                <a:cs typeface="Arial"/>
                <a:sym typeface="Arial"/>
              </a:defRPr>
            </a:pPr>
          </a:p>
        </p:txBody>
      </p:sp>
      <p:sp>
        <p:nvSpPr>
          <p:cNvPr id="18" name="Rectangle 5"/>
          <p:cNvSpPr/>
          <p:nvPr/>
        </p:nvSpPr>
        <p:spPr>
          <a:xfrm>
            <a:off x="92533" y="62472"/>
            <a:ext cx="11993451" cy="6724027"/>
          </a:xfrm>
          <a:prstGeom prst="rect">
            <a:avLst/>
          </a:prstGeom>
          <a:solidFill>
            <a:srgbClr val="FFFFFF"/>
          </a:solidFill>
          <a:ln w="28575" cap="rnd">
            <a:solidFill>
              <a:srgbClr val="17375E"/>
            </a:solidFill>
          </a:ln>
          <a:effectLst>
            <a:outerShdw sx="100000" sy="100000" kx="0" ky="0" algn="b" rotWithShape="0" blurRad="50800" dist="38100" dir="2700000">
              <a:srgbClr val="000000">
                <a:alpha val="40000"/>
              </a:srgbClr>
            </a:outerShdw>
          </a:effectLst>
        </p:spPr>
        <p:txBody>
          <a:bodyPr lIns="45718" tIns="45718" rIns="45718" bIns="45718" anchor="ctr"/>
          <a:lstStyle/>
          <a:p>
            <a:pPr algn="ctr">
              <a:defRPr>
                <a:solidFill>
                  <a:srgbClr val="FFFFFF"/>
                </a:solidFill>
                <a:latin typeface="Arial"/>
                <a:ea typeface="Arial"/>
                <a:cs typeface="Arial"/>
                <a:sym typeface="Arial"/>
              </a:defRPr>
            </a:pPr>
          </a:p>
        </p:txBody>
      </p:sp>
      <p:pic>
        <p:nvPicPr>
          <p:cNvPr id="19" name="Picture 3" descr="Picture 3"/>
          <p:cNvPicPr>
            <a:picLocks noChangeAspect="1"/>
          </p:cNvPicPr>
          <p:nvPr/>
        </p:nvPicPr>
        <p:blipFill>
          <a:blip r:embed="rId3">
            <a:extLst/>
          </a:blip>
          <a:stretch>
            <a:fillRect/>
          </a:stretch>
        </p:blipFill>
        <p:spPr>
          <a:xfrm>
            <a:off x="169650" y="6205568"/>
            <a:ext cx="1622022" cy="491038"/>
          </a:xfrm>
          <a:prstGeom prst="rect">
            <a:avLst/>
          </a:prstGeom>
          <a:ln w="12700">
            <a:miter lim="400000"/>
          </a:ln>
        </p:spPr>
      </p:pic>
      <p:pic>
        <p:nvPicPr>
          <p:cNvPr id="20" name="Picture 3" descr="Picture 3"/>
          <p:cNvPicPr>
            <a:picLocks noChangeAspect="1"/>
          </p:cNvPicPr>
          <p:nvPr/>
        </p:nvPicPr>
        <p:blipFill>
          <a:blip r:embed="rId3">
            <a:extLst/>
          </a:blip>
          <a:stretch>
            <a:fillRect/>
          </a:stretch>
        </p:blipFill>
        <p:spPr>
          <a:xfrm>
            <a:off x="10363199" y="6197663"/>
            <a:ext cx="1622022" cy="491038"/>
          </a:xfrm>
          <a:prstGeom prst="rect">
            <a:avLst/>
          </a:prstGeom>
          <a:ln w="12700">
            <a:miter lim="400000"/>
          </a:ln>
        </p:spPr>
      </p:pic>
      <p:grpSp>
        <p:nvGrpSpPr>
          <p:cNvPr id="23" name="Rectangle 7"/>
          <p:cNvGrpSpPr/>
          <p:nvPr/>
        </p:nvGrpSpPr>
        <p:grpSpPr>
          <a:xfrm>
            <a:off x="180727" y="719836"/>
            <a:ext cx="2742090" cy="660447"/>
            <a:chOff x="0" y="0"/>
            <a:chExt cx="2742089" cy="660446"/>
          </a:xfrm>
        </p:grpSpPr>
        <p:sp>
          <p:nvSpPr>
            <p:cNvPr id="21" name="Rectangle"/>
            <p:cNvSpPr/>
            <p:nvPr/>
          </p:nvSpPr>
          <p:spPr>
            <a:xfrm>
              <a:off x="0" y="0"/>
              <a:ext cx="2742090" cy="660447"/>
            </a:xfrm>
            <a:prstGeom prst="rect">
              <a:avLst/>
            </a:prstGeom>
            <a:solidFill>
              <a:srgbClr val="000000"/>
            </a:solidFill>
            <a:ln w="12700" cap="flat">
              <a:noFill/>
              <a:miter lim="400000"/>
            </a:ln>
            <a:effectLst/>
          </p:spPr>
          <p:txBody>
            <a:bodyPr wrap="square" lIns="45718" tIns="45718" rIns="45718" bIns="45718" numCol="1" anchor="ctr">
              <a:noAutofit/>
            </a:bodyPr>
            <a:lstStyle/>
            <a:p>
              <a:pPr>
                <a:defRPr>
                  <a:solidFill>
                    <a:srgbClr val="FFFFFF"/>
                  </a:solidFill>
                  <a:latin typeface="Arial"/>
                  <a:ea typeface="Arial"/>
                  <a:cs typeface="Arial"/>
                  <a:sym typeface="Arial"/>
                </a:defRPr>
              </a:pPr>
            </a:p>
          </p:txBody>
        </p:sp>
        <p:sp>
          <p:nvSpPr>
            <p:cNvPr id="22" name="READ NOW:"/>
            <p:cNvSpPr txBox="1"/>
            <p:nvPr/>
          </p:nvSpPr>
          <p:spPr>
            <a:xfrm>
              <a:off x="0" y="5104"/>
              <a:ext cx="2742090" cy="650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defRPr b="1" sz="3600">
                  <a:solidFill>
                    <a:srgbClr val="FFFFFF"/>
                  </a:solidFill>
                  <a:latin typeface="Century Gothic"/>
                  <a:ea typeface="Century Gothic"/>
                  <a:cs typeface="Century Gothic"/>
                  <a:sym typeface="Century Gothic"/>
                </a:defRPr>
              </a:lvl1pPr>
            </a:lstStyle>
            <a:p>
              <a:pPr/>
              <a:r>
                <a:t>READ NOW:</a:t>
              </a:r>
            </a:p>
          </p:txBody>
        </p:sp>
      </p:grpSp>
      <p:sp>
        <p:nvSpPr>
          <p:cNvPr id="24" name="Body Level One…"/>
          <p:cNvSpPr txBox="1"/>
          <p:nvPr>
            <p:ph type="body" sz="half" idx="1"/>
          </p:nvPr>
        </p:nvSpPr>
        <p:spPr>
          <a:xfrm>
            <a:off x="180727" y="1380282"/>
            <a:ext cx="11761799" cy="2142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5" name="Text Placeholder 2"/>
          <p:cNvSpPr/>
          <p:nvPr>
            <p:ph type="body" sz="quarter" idx="13"/>
          </p:nvPr>
        </p:nvSpPr>
        <p:spPr>
          <a:xfrm>
            <a:off x="180728" y="217190"/>
            <a:ext cx="9083624" cy="502648"/>
          </a:xfrm>
          <a:prstGeom prst="rect">
            <a:avLst/>
          </a:prstGeom>
          <a:noFill/>
        </p:spPr>
        <p:txBody>
          <a:bodyPr/>
          <a:lstStyle/>
          <a:p>
            <a:pPr marL="332613" indent="-332613" defTabSz="886968">
              <a:spcBef>
                <a:spcPts val="500"/>
              </a:spcBef>
              <a:defRPr sz="2716"/>
            </a:pPr>
          </a:p>
        </p:txBody>
      </p:sp>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Intentions / Success criteria / Challenge Question">
    <p:spTree>
      <p:nvGrpSpPr>
        <p:cNvPr id="1" name=""/>
        <p:cNvGrpSpPr/>
        <p:nvPr/>
      </p:nvGrpSpPr>
      <p:grpSpPr>
        <a:xfrm>
          <a:off x="0" y="0"/>
          <a:ext cx="0" cy="0"/>
          <a:chOff x="0" y="0"/>
          <a:chExt cx="0" cy="0"/>
        </a:xfrm>
      </p:grpSpPr>
      <p:pic>
        <p:nvPicPr>
          <p:cNvPr id="33" name="Picture 8" descr="Picture 8"/>
          <p:cNvPicPr>
            <a:picLocks noChangeAspect="1"/>
          </p:cNvPicPr>
          <p:nvPr/>
        </p:nvPicPr>
        <p:blipFill>
          <a:blip r:embed="rId2">
            <a:extLst/>
          </a:blip>
          <a:srcRect l="0" t="1890" r="0" b="0"/>
          <a:stretch>
            <a:fillRect/>
          </a:stretch>
        </p:blipFill>
        <p:spPr>
          <a:xfrm>
            <a:off x="11555716" y="6255656"/>
            <a:ext cx="601849" cy="562036"/>
          </a:xfrm>
          <a:prstGeom prst="rect">
            <a:avLst/>
          </a:prstGeom>
          <a:ln w="12700">
            <a:miter lim="400000"/>
          </a:ln>
        </p:spPr>
      </p:pic>
      <p:sp>
        <p:nvSpPr>
          <p:cNvPr id="34" name="Rectangle 4"/>
          <p:cNvSpPr/>
          <p:nvPr/>
        </p:nvSpPr>
        <p:spPr>
          <a:xfrm>
            <a:off x="1" y="-9028"/>
            <a:ext cx="12192001" cy="6867029"/>
          </a:xfrm>
          <a:prstGeom prst="rect">
            <a:avLst/>
          </a:prstGeom>
          <a:solidFill>
            <a:srgbClr val="95B3D7"/>
          </a:solidFill>
          <a:ln w="28575">
            <a:solidFill>
              <a:srgbClr val="17375E"/>
            </a:solidFill>
          </a:ln>
        </p:spPr>
        <p:txBody>
          <a:bodyPr lIns="45718" tIns="45718" rIns="45718" bIns="45718" anchor="ctr"/>
          <a:lstStyle/>
          <a:p>
            <a:pPr algn="ctr">
              <a:defRPr>
                <a:solidFill>
                  <a:srgbClr val="FFFFFF"/>
                </a:solidFill>
                <a:latin typeface="Arial"/>
                <a:ea typeface="Arial"/>
                <a:cs typeface="Arial"/>
                <a:sym typeface="Arial"/>
              </a:defRPr>
            </a:pPr>
          </a:p>
        </p:txBody>
      </p:sp>
      <p:sp>
        <p:nvSpPr>
          <p:cNvPr id="35" name="Rectangle 5"/>
          <p:cNvSpPr/>
          <p:nvPr/>
        </p:nvSpPr>
        <p:spPr>
          <a:xfrm>
            <a:off x="92533" y="62472"/>
            <a:ext cx="11993451" cy="6724027"/>
          </a:xfrm>
          <a:prstGeom prst="rect">
            <a:avLst/>
          </a:prstGeom>
          <a:solidFill>
            <a:srgbClr val="FFFFFF"/>
          </a:solidFill>
          <a:ln w="28575" cap="rnd">
            <a:solidFill>
              <a:srgbClr val="17375E"/>
            </a:solidFill>
          </a:ln>
          <a:effectLst>
            <a:outerShdw sx="100000" sy="100000" kx="0" ky="0" algn="b" rotWithShape="0" blurRad="50800" dist="38100" dir="2700000">
              <a:srgbClr val="000000">
                <a:alpha val="40000"/>
              </a:srgbClr>
            </a:outerShdw>
          </a:effectLst>
        </p:spPr>
        <p:txBody>
          <a:bodyPr lIns="45718" tIns="45718" rIns="45718" bIns="45718" anchor="ctr"/>
          <a:lstStyle/>
          <a:p>
            <a:pPr algn="ctr">
              <a:defRPr>
                <a:solidFill>
                  <a:srgbClr val="FFFFFF"/>
                </a:solidFill>
                <a:latin typeface="Arial"/>
                <a:ea typeface="Arial"/>
                <a:cs typeface="Arial"/>
                <a:sym typeface="Arial"/>
              </a:defRPr>
            </a:pPr>
          </a:p>
        </p:txBody>
      </p:sp>
      <p:pic>
        <p:nvPicPr>
          <p:cNvPr id="36" name="Picture 3" descr="Picture 3"/>
          <p:cNvPicPr>
            <a:picLocks noChangeAspect="1"/>
          </p:cNvPicPr>
          <p:nvPr/>
        </p:nvPicPr>
        <p:blipFill>
          <a:blip r:embed="rId3">
            <a:extLst/>
          </a:blip>
          <a:stretch>
            <a:fillRect/>
          </a:stretch>
        </p:blipFill>
        <p:spPr>
          <a:xfrm>
            <a:off x="169650" y="6205568"/>
            <a:ext cx="1622022" cy="491038"/>
          </a:xfrm>
          <a:prstGeom prst="rect">
            <a:avLst/>
          </a:prstGeom>
          <a:ln w="12700">
            <a:miter lim="400000"/>
          </a:ln>
        </p:spPr>
      </p:pic>
      <p:pic>
        <p:nvPicPr>
          <p:cNvPr id="37" name="Picture 3" descr="Picture 3"/>
          <p:cNvPicPr>
            <a:picLocks noChangeAspect="1"/>
          </p:cNvPicPr>
          <p:nvPr/>
        </p:nvPicPr>
        <p:blipFill>
          <a:blip r:embed="rId3">
            <a:extLst/>
          </a:blip>
          <a:stretch>
            <a:fillRect/>
          </a:stretch>
        </p:blipFill>
        <p:spPr>
          <a:xfrm>
            <a:off x="10363199" y="6197663"/>
            <a:ext cx="1622022" cy="491038"/>
          </a:xfrm>
          <a:prstGeom prst="rect">
            <a:avLst/>
          </a:prstGeom>
          <a:ln w="12700">
            <a:miter lim="400000"/>
          </a:ln>
        </p:spPr>
      </p:pic>
      <p:grpSp>
        <p:nvGrpSpPr>
          <p:cNvPr id="42" name="Cloud Callout 16"/>
          <p:cNvGrpSpPr/>
          <p:nvPr/>
        </p:nvGrpSpPr>
        <p:grpSpPr>
          <a:xfrm>
            <a:off x="358709" y="557711"/>
            <a:ext cx="5105103" cy="4178413"/>
            <a:chOff x="96" y="-21"/>
            <a:chExt cx="5105101" cy="4178412"/>
          </a:xfrm>
        </p:grpSpPr>
        <p:sp>
          <p:nvSpPr>
            <p:cNvPr id="38" name="Shape"/>
            <p:cNvSpPr/>
            <p:nvPr/>
          </p:nvSpPr>
          <p:spPr>
            <a:xfrm rot="382695">
              <a:off x="163425" y="255476"/>
              <a:ext cx="4778445" cy="3206686"/>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cubicBezTo>
                    <a:pt x="1666" y="17096"/>
                    <a:pt x="620" y="15986"/>
                    <a:pt x="485" y="14435"/>
                  </a:cubicBezTo>
                  <a:cubicBezTo>
                    <a:pt x="412" y="13608"/>
                    <a:pt x="615" y="12780"/>
                    <a:pt x="1038" y="12172"/>
                  </a:cubicBezTo>
                  <a:cubicBezTo>
                    <a:pt x="39" y="11379"/>
                    <a:pt x="-297" y="9639"/>
                    <a:pt x="288" y="8285"/>
                  </a:cubicBezTo>
                  <a:cubicBezTo>
                    <a:pt x="626" y="7504"/>
                    <a:pt x="1218" y="6988"/>
                    <a:pt x="1883" y="6895"/>
                  </a:cubicBezTo>
                  <a:close/>
                </a:path>
              </a:pathLst>
            </a:custGeom>
            <a:solidFill>
              <a:srgbClr val="73FA41"/>
            </a:solidFill>
            <a:ln w="12700" cap="flat">
              <a:noFill/>
              <a:miter lim="400000"/>
            </a:ln>
            <a:effectLst/>
          </p:spPr>
          <p:txBody>
            <a:bodyPr wrap="square" lIns="45718" tIns="45718" rIns="45718" bIns="45718" numCol="1" anchor="ctr">
              <a:noAutofit/>
            </a:bodyPr>
            <a:lstStyle/>
            <a:p>
              <a:pPr algn="ctr">
                <a:defRPr>
                  <a:solidFill>
                    <a:srgbClr val="FFFFFF"/>
                  </a:solidFill>
                  <a:latin typeface="Arial"/>
                  <a:ea typeface="Arial"/>
                  <a:cs typeface="Arial"/>
                  <a:sym typeface="Arial"/>
                </a:defRPr>
              </a:pPr>
            </a:p>
          </p:txBody>
        </p:sp>
        <p:sp>
          <p:nvSpPr>
            <p:cNvPr id="39" name="Circle"/>
            <p:cNvSpPr/>
            <p:nvPr/>
          </p:nvSpPr>
          <p:spPr>
            <a:xfrm rot="382695">
              <a:off x="1219394" y="3222426"/>
              <a:ext cx="533403" cy="533403"/>
            </a:xfrm>
            <a:prstGeom prst="ellipse">
              <a:avLst/>
            </a:prstGeom>
            <a:solidFill>
              <a:srgbClr val="73FA41"/>
            </a:solidFill>
            <a:ln w="12700" cap="flat">
              <a:noFill/>
              <a:miter lim="400000"/>
            </a:ln>
            <a:effectLst/>
          </p:spPr>
          <p:txBody>
            <a:bodyPr wrap="square" lIns="45718" tIns="45718" rIns="45718" bIns="45718" numCol="1" anchor="ctr">
              <a:noAutofit/>
            </a:bodyPr>
            <a:lstStyle/>
            <a:p>
              <a:pPr algn="ctr">
                <a:defRPr>
                  <a:solidFill>
                    <a:srgbClr val="FFFFFF"/>
                  </a:solidFill>
                  <a:latin typeface="Arial"/>
                  <a:ea typeface="Arial"/>
                  <a:cs typeface="Arial"/>
                  <a:sym typeface="Arial"/>
                </a:defRPr>
              </a:pPr>
            </a:p>
          </p:txBody>
        </p:sp>
        <p:sp>
          <p:nvSpPr>
            <p:cNvPr id="40" name="Circle"/>
            <p:cNvSpPr/>
            <p:nvPr/>
          </p:nvSpPr>
          <p:spPr>
            <a:xfrm rot="382695">
              <a:off x="1067663" y="3681372"/>
              <a:ext cx="355603" cy="355603"/>
            </a:xfrm>
            <a:prstGeom prst="ellipse">
              <a:avLst/>
            </a:prstGeom>
            <a:solidFill>
              <a:srgbClr val="73FA41"/>
            </a:solidFill>
            <a:ln w="12700" cap="flat">
              <a:noFill/>
              <a:miter lim="400000"/>
            </a:ln>
            <a:effectLst/>
          </p:spPr>
          <p:txBody>
            <a:bodyPr wrap="square" lIns="45718" tIns="45718" rIns="45718" bIns="45718" numCol="1" anchor="ctr">
              <a:noAutofit/>
            </a:bodyPr>
            <a:lstStyle/>
            <a:p>
              <a:pPr algn="ctr">
                <a:defRPr>
                  <a:solidFill>
                    <a:srgbClr val="FFFFFF"/>
                  </a:solidFill>
                  <a:latin typeface="Arial"/>
                  <a:ea typeface="Arial"/>
                  <a:cs typeface="Arial"/>
                  <a:sym typeface="Arial"/>
                </a:defRPr>
              </a:pPr>
            </a:p>
          </p:txBody>
        </p:sp>
        <p:sp>
          <p:nvSpPr>
            <p:cNvPr id="41" name="Circle"/>
            <p:cNvSpPr/>
            <p:nvPr/>
          </p:nvSpPr>
          <p:spPr>
            <a:xfrm rot="382695">
              <a:off x="1012860" y="3991262"/>
              <a:ext cx="177803" cy="177803"/>
            </a:xfrm>
            <a:prstGeom prst="ellipse">
              <a:avLst/>
            </a:prstGeom>
            <a:solidFill>
              <a:srgbClr val="73FA41"/>
            </a:solidFill>
            <a:ln w="12700" cap="flat">
              <a:noFill/>
              <a:miter lim="400000"/>
            </a:ln>
            <a:effectLst/>
          </p:spPr>
          <p:txBody>
            <a:bodyPr wrap="square" lIns="45718" tIns="45718" rIns="45718" bIns="45718" numCol="1" anchor="ctr">
              <a:noAutofit/>
            </a:bodyPr>
            <a:lstStyle/>
            <a:p>
              <a:pPr algn="ctr">
                <a:defRPr>
                  <a:solidFill>
                    <a:srgbClr val="FFFFFF"/>
                  </a:solidFill>
                  <a:latin typeface="Arial"/>
                  <a:ea typeface="Arial"/>
                  <a:cs typeface="Arial"/>
                  <a:sym typeface="Arial"/>
                </a:defRPr>
              </a:pPr>
            </a:p>
          </p:txBody>
        </p:sp>
      </p:grpSp>
      <p:sp>
        <p:nvSpPr>
          <p:cNvPr id="43" name="Body Level One…"/>
          <p:cNvSpPr txBox="1"/>
          <p:nvPr>
            <p:ph type="body" sz="quarter" idx="1"/>
          </p:nvPr>
        </p:nvSpPr>
        <p:spPr>
          <a:xfrm>
            <a:off x="5572497" y="988809"/>
            <a:ext cx="6136879" cy="2297317"/>
          </a:xfrm>
          <a:prstGeom prst="rect">
            <a:avLst/>
          </a:prstGeom>
          <a:solidFill>
            <a:srgbClr val="FFFF00"/>
          </a:solidFill>
        </p:spPr>
        <p:txBody>
          <a:bodyPr/>
          <a:lstStyle/>
          <a:p>
            <a:pPr/>
            <a:r>
              <a:t>Body Level One</a:t>
            </a:r>
          </a:p>
          <a:p>
            <a:pPr lvl="1"/>
            <a:r>
              <a:t>Body Level Two</a:t>
            </a:r>
          </a:p>
          <a:p>
            <a:pPr lvl="2"/>
            <a:r>
              <a:t>Body Level Three</a:t>
            </a:r>
          </a:p>
          <a:p>
            <a:pPr lvl="3"/>
            <a:r>
              <a:t>Body Level Four</a:t>
            </a:r>
          </a:p>
          <a:p>
            <a:pPr lvl="4"/>
            <a:r>
              <a:t>Body Level Five</a:t>
            </a:r>
          </a:p>
        </p:txBody>
      </p:sp>
      <p:sp>
        <p:nvSpPr>
          <p:cNvPr id="44" name="Rectangle 5"/>
          <p:cNvSpPr txBox="1"/>
          <p:nvPr/>
        </p:nvSpPr>
        <p:spPr>
          <a:xfrm>
            <a:off x="5500489" y="342477"/>
            <a:ext cx="2950675" cy="48620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u="sng">
                <a:latin typeface="Arial"/>
                <a:ea typeface="Arial"/>
                <a:cs typeface="Arial"/>
                <a:sym typeface="Arial"/>
              </a:defRPr>
            </a:lvl1pPr>
          </a:lstStyle>
          <a:p>
            <a:pPr/>
            <a:r>
              <a:t>Success criteria:</a:t>
            </a:r>
          </a:p>
        </p:txBody>
      </p:sp>
      <p:sp>
        <p:nvSpPr>
          <p:cNvPr id="45" name="Rectangle 13"/>
          <p:cNvSpPr txBox="1"/>
          <p:nvPr/>
        </p:nvSpPr>
        <p:spPr>
          <a:xfrm>
            <a:off x="326481" y="342477"/>
            <a:ext cx="3561689" cy="48620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u="sng">
                <a:latin typeface="Arial"/>
                <a:ea typeface="Arial"/>
                <a:cs typeface="Arial"/>
                <a:sym typeface="Arial"/>
              </a:defRPr>
            </a:lvl1pPr>
          </a:lstStyle>
          <a:p>
            <a:pPr/>
            <a:r>
              <a:t>Challenge Question:</a:t>
            </a:r>
          </a:p>
        </p:txBody>
      </p:sp>
      <p:sp>
        <p:nvSpPr>
          <p:cNvPr id="46" name="Text Placeholder 15"/>
          <p:cNvSpPr/>
          <p:nvPr>
            <p:ph type="body" sz="quarter" idx="13"/>
          </p:nvPr>
        </p:nvSpPr>
        <p:spPr>
          <a:xfrm>
            <a:off x="1048968" y="1369098"/>
            <a:ext cx="3757615" cy="2200401"/>
          </a:xfrm>
          <a:prstGeom prst="rect">
            <a:avLst/>
          </a:prstGeom>
          <a:noFill/>
        </p:spPr>
        <p:txBody>
          <a:bodyPr anchor="ctr"/>
          <a:lstStyle/>
          <a:p>
            <a:pPr/>
          </a:p>
        </p:txBody>
      </p:sp>
      <p:sp>
        <p:nvSpPr>
          <p:cNvPr id="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ilent work">
    <p:spTree>
      <p:nvGrpSpPr>
        <p:cNvPr id="1" name=""/>
        <p:cNvGrpSpPr/>
        <p:nvPr/>
      </p:nvGrpSpPr>
      <p:grpSpPr>
        <a:xfrm>
          <a:off x="0" y="0"/>
          <a:ext cx="0" cy="0"/>
          <a:chOff x="0" y="0"/>
          <a:chExt cx="0" cy="0"/>
        </a:xfrm>
      </p:grpSpPr>
      <p:sp>
        <p:nvSpPr>
          <p:cNvPr id="54"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5" name="Title Text"/>
          <p:cNvSpPr txBox="1"/>
          <p:nvPr>
            <p:ph type="title"/>
          </p:nvPr>
        </p:nvSpPr>
        <p:spPr>
          <a:prstGeom prst="rect">
            <a:avLst/>
          </a:prstGeom>
        </p:spPr>
        <p:txBody>
          <a:bodyPr/>
          <a:lstStyle/>
          <a:p>
            <a:pPr/>
            <a:r>
              <a:t>Title Text</a:t>
            </a:r>
          </a:p>
        </p:txBody>
      </p:sp>
      <p:sp>
        <p:nvSpPr>
          <p:cNvPr id="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aired work">
    <p:spTree>
      <p:nvGrpSpPr>
        <p:cNvPr id="1" name=""/>
        <p:cNvGrpSpPr/>
        <p:nvPr/>
      </p:nvGrpSpPr>
      <p:grpSpPr>
        <a:xfrm>
          <a:off x="0" y="0"/>
          <a:ext cx="0" cy="0"/>
          <a:chOff x="0" y="0"/>
          <a:chExt cx="0" cy="0"/>
        </a:xfrm>
      </p:grpSpPr>
      <p:pic>
        <p:nvPicPr>
          <p:cNvPr id="63" name="Picture 8" descr="Picture 8"/>
          <p:cNvPicPr>
            <a:picLocks noChangeAspect="1"/>
          </p:cNvPicPr>
          <p:nvPr/>
        </p:nvPicPr>
        <p:blipFill>
          <a:blip r:embed="rId2">
            <a:extLst/>
          </a:blip>
          <a:srcRect l="0" t="1890" r="0" b="0"/>
          <a:stretch>
            <a:fillRect/>
          </a:stretch>
        </p:blipFill>
        <p:spPr>
          <a:xfrm>
            <a:off x="11555716" y="6255656"/>
            <a:ext cx="601849" cy="562036"/>
          </a:xfrm>
          <a:prstGeom prst="rect">
            <a:avLst/>
          </a:prstGeom>
          <a:ln w="12700">
            <a:miter lim="400000"/>
          </a:ln>
        </p:spPr>
      </p:pic>
      <p:sp>
        <p:nvSpPr>
          <p:cNvPr id="64" name="Rectangle 4"/>
          <p:cNvSpPr/>
          <p:nvPr/>
        </p:nvSpPr>
        <p:spPr>
          <a:xfrm>
            <a:off x="1" y="-9028"/>
            <a:ext cx="12192001" cy="6867029"/>
          </a:xfrm>
          <a:prstGeom prst="rect">
            <a:avLst/>
          </a:prstGeom>
          <a:solidFill>
            <a:srgbClr val="95B3D7"/>
          </a:solidFill>
          <a:ln w="28575">
            <a:solidFill>
              <a:srgbClr val="17375E"/>
            </a:solidFill>
          </a:ln>
        </p:spPr>
        <p:txBody>
          <a:bodyPr lIns="45718" tIns="45718" rIns="45718" bIns="45718" anchor="ctr"/>
          <a:lstStyle/>
          <a:p>
            <a:pPr algn="ctr">
              <a:defRPr>
                <a:solidFill>
                  <a:srgbClr val="FFFFFF"/>
                </a:solidFill>
                <a:latin typeface="Arial"/>
                <a:ea typeface="Arial"/>
                <a:cs typeface="Arial"/>
                <a:sym typeface="Arial"/>
              </a:defRPr>
            </a:pPr>
          </a:p>
        </p:txBody>
      </p:sp>
      <p:sp>
        <p:nvSpPr>
          <p:cNvPr id="65" name="Rectangle 5"/>
          <p:cNvSpPr/>
          <p:nvPr/>
        </p:nvSpPr>
        <p:spPr>
          <a:xfrm>
            <a:off x="92533" y="62472"/>
            <a:ext cx="11993451" cy="6724027"/>
          </a:xfrm>
          <a:prstGeom prst="rect">
            <a:avLst/>
          </a:prstGeom>
          <a:solidFill>
            <a:srgbClr val="FFFFFF"/>
          </a:solidFill>
          <a:ln w="28575" cap="rnd">
            <a:solidFill>
              <a:srgbClr val="17375E"/>
            </a:solidFill>
          </a:ln>
          <a:effectLst>
            <a:outerShdw sx="100000" sy="100000" kx="0" ky="0" algn="b" rotWithShape="0" blurRad="50800" dist="38100" dir="2700000">
              <a:srgbClr val="000000">
                <a:alpha val="40000"/>
              </a:srgbClr>
            </a:outerShdw>
          </a:effectLst>
        </p:spPr>
        <p:txBody>
          <a:bodyPr lIns="45718" tIns="45718" rIns="45718" bIns="45718" anchor="ctr"/>
          <a:lstStyle/>
          <a:p>
            <a:pPr algn="ctr">
              <a:defRPr>
                <a:solidFill>
                  <a:srgbClr val="FFFFFF"/>
                </a:solidFill>
                <a:latin typeface="Arial"/>
                <a:ea typeface="Arial"/>
                <a:cs typeface="Arial"/>
                <a:sym typeface="Arial"/>
              </a:defRPr>
            </a:pPr>
          </a:p>
        </p:txBody>
      </p:sp>
      <p:pic>
        <p:nvPicPr>
          <p:cNvPr id="66" name="Picture 3" descr="Picture 3"/>
          <p:cNvPicPr>
            <a:picLocks noChangeAspect="1"/>
          </p:cNvPicPr>
          <p:nvPr/>
        </p:nvPicPr>
        <p:blipFill>
          <a:blip r:embed="rId3">
            <a:extLst/>
          </a:blip>
          <a:stretch>
            <a:fillRect/>
          </a:stretch>
        </p:blipFill>
        <p:spPr>
          <a:xfrm>
            <a:off x="169650" y="6205568"/>
            <a:ext cx="1622022" cy="491038"/>
          </a:xfrm>
          <a:prstGeom prst="rect">
            <a:avLst/>
          </a:prstGeom>
          <a:ln w="12700">
            <a:miter lim="400000"/>
          </a:ln>
        </p:spPr>
      </p:pic>
      <p:pic>
        <p:nvPicPr>
          <p:cNvPr id="67" name="Picture 3" descr="Picture 3"/>
          <p:cNvPicPr>
            <a:picLocks noChangeAspect="1"/>
          </p:cNvPicPr>
          <p:nvPr/>
        </p:nvPicPr>
        <p:blipFill>
          <a:blip r:embed="rId3">
            <a:extLst/>
          </a:blip>
          <a:stretch>
            <a:fillRect/>
          </a:stretch>
        </p:blipFill>
        <p:spPr>
          <a:xfrm>
            <a:off x="10363199" y="6197663"/>
            <a:ext cx="1622022" cy="491038"/>
          </a:xfrm>
          <a:prstGeom prst="rect">
            <a:avLst/>
          </a:prstGeom>
          <a:ln w="12700">
            <a:miter lim="400000"/>
          </a:ln>
        </p:spPr>
      </p:pic>
      <p:sp>
        <p:nvSpPr>
          <p:cNvPr id="6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9" name="Title Text"/>
          <p:cNvSpPr txBox="1"/>
          <p:nvPr>
            <p:ph type="title"/>
          </p:nvPr>
        </p:nvSpPr>
        <p:spPr>
          <a:prstGeom prst="rect">
            <a:avLst/>
          </a:prstGeom>
        </p:spPr>
        <p:txBody>
          <a:bodyPr/>
          <a:lstStyle/>
          <a:p>
            <a:pPr/>
            <a:r>
              <a:t>Title Text</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Discussion">
    <p:spTree>
      <p:nvGrpSpPr>
        <p:cNvPr id="1" name=""/>
        <p:cNvGrpSpPr/>
        <p:nvPr/>
      </p:nvGrpSpPr>
      <p:grpSpPr>
        <a:xfrm>
          <a:off x="0" y="0"/>
          <a:ext cx="0" cy="0"/>
          <a:chOff x="0" y="0"/>
          <a:chExt cx="0" cy="0"/>
        </a:xfrm>
      </p:grpSpPr>
      <p:pic>
        <p:nvPicPr>
          <p:cNvPr id="77" name="Picture 8" descr="Picture 8"/>
          <p:cNvPicPr>
            <a:picLocks noChangeAspect="1"/>
          </p:cNvPicPr>
          <p:nvPr/>
        </p:nvPicPr>
        <p:blipFill>
          <a:blip r:embed="rId2">
            <a:extLst/>
          </a:blip>
          <a:srcRect l="0" t="1890" r="0" b="0"/>
          <a:stretch>
            <a:fillRect/>
          </a:stretch>
        </p:blipFill>
        <p:spPr>
          <a:xfrm>
            <a:off x="11555716" y="6255656"/>
            <a:ext cx="601849" cy="562036"/>
          </a:xfrm>
          <a:prstGeom prst="rect">
            <a:avLst/>
          </a:prstGeom>
          <a:ln w="12700">
            <a:miter lim="400000"/>
          </a:ln>
        </p:spPr>
      </p:pic>
      <p:sp>
        <p:nvSpPr>
          <p:cNvPr id="78" name="Rectangle 4"/>
          <p:cNvSpPr/>
          <p:nvPr/>
        </p:nvSpPr>
        <p:spPr>
          <a:xfrm>
            <a:off x="1" y="-9028"/>
            <a:ext cx="12192001" cy="6867029"/>
          </a:xfrm>
          <a:prstGeom prst="rect">
            <a:avLst/>
          </a:prstGeom>
          <a:solidFill>
            <a:srgbClr val="95B3D7"/>
          </a:solidFill>
          <a:ln w="28575">
            <a:solidFill>
              <a:srgbClr val="17375E"/>
            </a:solidFill>
          </a:ln>
        </p:spPr>
        <p:txBody>
          <a:bodyPr lIns="45718" tIns="45718" rIns="45718" bIns="45718" anchor="ctr"/>
          <a:lstStyle/>
          <a:p>
            <a:pPr algn="ctr">
              <a:defRPr>
                <a:solidFill>
                  <a:srgbClr val="FFFFFF"/>
                </a:solidFill>
                <a:latin typeface="Arial"/>
                <a:ea typeface="Arial"/>
                <a:cs typeface="Arial"/>
                <a:sym typeface="Arial"/>
              </a:defRPr>
            </a:pPr>
          </a:p>
        </p:txBody>
      </p:sp>
      <p:sp>
        <p:nvSpPr>
          <p:cNvPr id="79" name="Rectangle 5"/>
          <p:cNvSpPr/>
          <p:nvPr/>
        </p:nvSpPr>
        <p:spPr>
          <a:xfrm>
            <a:off x="92533" y="62472"/>
            <a:ext cx="11993451" cy="6724027"/>
          </a:xfrm>
          <a:prstGeom prst="rect">
            <a:avLst/>
          </a:prstGeom>
          <a:solidFill>
            <a:srgbClr val="FFFFFF"/>
          </a:solidFill>
          <a:ln w="28575" cap="rnd">
            <a:solidFill>
              <a:srgbClr val="17375E"/>
            </a:solidFill>
          </a:ln>
          <a:effectLst>
            <a:outerShdw sx="100000" sy="100000" kx="0" ky="0" algn="b" rotWithShape="0" blurRad="50800" dist="38100" dir="2700000">
              <a:srgbClr val="000000">
                <a:alpha val="40000"/>
              </a:srgbClr>
            </a:outerShdw>
          </a:effectLst>
        </p:spPr>
        <p:txBody>
          <a:bodyPr lIns="45718" tIns="45718" rIns="45718" bIns="45718" anchor="ctr"/>
          <a:lstStyle/>
          <a:p>
            <a:pPr algn="ctr">
              <a:defRPr>
                <a:solidFill>
                  <a:srgbClr val="FFFFFF"/>
                </a:solidFill>
                <a:latin typeface="Arial"/>
                <a:ea typeface="Arial"/>
                <a:cs typeface="Arial"/>
                <a:sym typeface="Arial"/>
              </a:defRPr>
            </a:pPr>
          </a:p>
        </p:txBody>
      </p:sp>
      <p:pic>
        <p:nvPicPr>
          <p:cNvPr id="80" name="Picture 3" descr="Picture 3"/>
          <p:cNvPicPr>
            <a:picLocks noChangeAspect="1"/>
          </p:cNvPicPr>
          <p:nvPr/>
        </p:nvPicPr>
        <p:blipFill>
          <a:blip r:embed="rId3">
            <a:extLst/>
          </a:blip>
          <a:stretch>
            <a:fillRect/>
          </a:stretch>
        </p:blipFill>
        <p:spPr>
          <a:xfrm>
            <a:off x="169650" y="6205568"/>
            <a:ext cx="1622022" cy="491038"/>
          </a:xfrm>
          <a:prstGeom prst="rect">
            <a:avLst/>
          </a:prstGeom>
          <a:ln w="12700">
            <a:miter lim="400000"/>
          </a:ln>
        </p:spPr>
      </p:pic>
      <p:pic>
        <p:nvPicPr>
          <p:cNvPr id="81" name="Picture 3" descr="Picture 3"/>
          <p:cNvPicPr>
            <a:picLocks noChangeAspect="1"/>
          </p:cNvPicPr>
          <p:nvPr/>
        </p:nvPicPr>
        <p:blipFill>
          <a:blip r:embed="rId3">
            <a:extLst/>
          </a:blip>
          <a:stretch>
            <a:fillRect/>
          </a:stretch>
        </p:blipFill>
        <p:spPr>
          <a:xfrm>
            <a:off x="10363199" y="6197663"/>
            <a:ext cx="1622022" cy="491038"/>
          </a:xfrm>
          <a:prstGeom prst="rect">
            <a:avLst/>
          </a:prstGeom>
          <a:ln w="12700">
            <a:miter lim="400000"/>
          </a:ln>
        </p:spPr>
      </p:pic>
      <p:sp>
        <p:nvSpPr>
          <p:cNvPr id="8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3" name="Title Text"/>
          <p:cNvSpPr txBox="1"/>
          <p:nvPr>
            <p:ph type="title"/>
          </p:nvPr>
        </p:nvSpPr>
        <p:spPr>
          <a:prstGeom prst="rect">
            <a:avLst/>
          </a:prstGeom>
        </p:spPr>
        <p:txBody>
          <a:bodyPr/>
          <a:lstStyle/>
          <a:p>
            <a:pPr/>
            <a:r>
              <a:t>Title Text</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Custom Layout">
    <p:spTree>
      <p:nvGrpSpPr>
        <p:cNvPr id="1" name=""/>
        <p:cNvGrpSpPr/>
        <p:nvPr/>
      </p:nvGrpSpPr>
      <p:grpSpPr>
        <a:xfrm>
          <a:off x="0" y="0"/>
          <a:ext cx="0" cy="0"/>
          <a:chOff x="0" y="0"/>
          <a:chExt cx="0" cy="0"/>
        </a:xfrm>
      </p:grpSpPr>
      <p:pic>
        <p:nvPicPr>
          <p:cNvPr id="91" name="Picture 8" descr="Picture 8"/>
          <p:cNvPicPr>
            <a:picLocks noChangeAspect="1"/>
          </p:cNvPicPr>
          <p:nvPr/>
        </p:nvPicPr>
        <p:blipFill>
          <a:blip r:embed="rId2">
            <a:extLst/>
          </a:blip>
          <a:srcRect l="0" t="1890" r="0" b="0"/>
          <a:stretch>
            <a:fillRect/>
          </a:stretch>
        </p:blipFill>
        <p:spPr>
          <a:xfrm>
            <a:off x="11555716" y="6255656"/>
            <a:ext cx="601849" cy="562036"/>
          </a:xfrm>
          <a:prstGeom prst="rect">
            <a:avLst/>
          </a:prstGeom>
          <a:ln w="12700">
            <a:miter lim="400000"/>
          </a:ln>
        </p:spPr>
      </p:pic>
      <p:sp>
        <p:nvSpPr>
          <p:cNvPr id="92" name="Rectangle 4"/>
          <p:cNvSpPr/>
          <p:nvPr/>
        </p:nvSpPr>
        <p:spPr>
          <a:xfrm>
            <a:off x="1" y="-9028"/>
            <a:ext cx="12192001" cy="6867029"/>
          </a:xfrm>
          <a:prstGeom prst="rect">
            <a:avLst/>
          </a:prstGeom>
          <a:solidFill>
            <a:srgbClr val="95B3D7"/>
          </a:solidFill>
          <a:ln w="28575">
            <a:solidFill>
              <a:srgbClr val="17375E"/>
            </a:solidFill>
          </a:ln>
        </p:spPr>
        <p:txBody>
          <a:bodyPr lIns="45718" tIns="45718" rIns="45718" bIns="45718" anchor="ctr"/>
          <a:lstStyle/>
          <a:p>
            <a:pPr algn="ctr">
              <a:defRPr>
                <a:solidFill>
                  <a:srgbClr val="FFFFFF"/>
                </a:solidFill>
                <a:latin typeface="Arial"/>
                <a:ea typeface="Arial"/>
                <a:cs typeface="Arial"/>
                <a:sym typeface="Arial"/>
              </a:defRPr>
            </a:pPr>
          </a:p>
        </p:txBody>
      </p:sp>
      <p:sp>
        <p:nvSpPr>
          <p:cNvPr id="93" name="Rectangle 5"/>
          <p:cNvSpPr/>
          <p:nvPr/>
        </p:nvSpPr>
        <p:spPr>
          <a:xfrm>
            <a:off x="92533" y="62472"/>
            <a:ext cx="11993451" cy="6724027"/>
          </a:xfrm>
          <a:prstGeom prst="rect">
            <a:avLst/>
          </a:prstGeom>
          <a:solidFill>
            <a:srgbClr val="FFFFFF"/>
          </a:solidFill>
          <a:ln w="28575" cap="rnd">
            <a:solidFill>
              <a:srgbClr val="17375E"/>
            </a:solidFill>
          </a:ln>
          <a:effectLst>
            <a:outerShdw sx="100000" sy="100000" kx="0" ky="0" algn="b" rotWithShape="0" blurRad="50800" dist="38100" dir="2700000">
              <a:srgbClr val="000000">
                <a:alpha val="40000"/>
              </a:srgbClr>
            </a:outerShdw>
          </a:effectLst>
        </p:spPr>
        <p:txBody>
          <a:bodyPr lIns="45718" tIns="45718" rIns="45718" bIns="45718" anchor="ctr"/>
          <a:lstStyle/>
          <a:p>
            <a:pPr algn="ctr">
              <a:defRPr>
                <a:solidFill>
                  <a:srgbClr val="FFFFFF"/>
                </a:solidFill>
                <a:latin typeface="Arial"/>
                <a:ea typeface="Arial"/>
                <a:cs typeface="Arial"/>
                <a:sym typeface="Arial"/>
              </a:defRPr>
            </a:pPr>
          </a:p>
        </p:txBody>
      </p:sp>
      <p:pic>
        <p:nvPicPr>
          <p:cNvPr id="94" name="Picture 3" descr="Picture 3"/>
          <p:cNvPicPr>
            <a:picLocks noChangeAspect="1"/>
          </p:cNvPicPr>
          <p:nvPr/>
        </p:nvPicPr>
        <p:blipFill>
          <a:blip r:embed="rId3">
            <a:extLst/>
          </a:blip>
          <a:stretch>
            <a:fillRect/>
          </a:stretch>
        </p:blipFill>
        <p:spPr>
          <a:xfrm>
            <a:off x="169650" y="6205568"/>
            <a:ext cx="1622022" cy="491038"/>
          </a:xfrm>
          <a:prstGeom prst="rect">
            <a:avLst/>
          </a:prstGeom>
          <a:ln w="12700">
            <a:miter lim="400000"/>
          </a:ln>
        </p:spPr>
      </p:pic>
      <p:pic>
        <p:nvPicPr>
          <p:cNvPr id="95" name="Picture 3" descr="Picture 3"/>
          <p:cNvPicPr>
            <a:picLocks noChangeAspect="1"/>
          </p:cNvPicPr>
          <p:nvPr/>
        </p:nvPicPr>
        <p:blipFill>
          <a:blip r:embed="rId3">
            <a:extLst/>
          </a:blip>
          <a:stretch>
            <a:fillRect/>
          </a:stretch>
        </p:blipFill>
        <p:spPr>
          <a:xfrm>
            <a:off x="10363199" y="6197663"/>
            <a:ext cx="1622022" cy="491038"/>
          </a:xfrm>
          <a:prstGeom prst="rect">
            <a:avLst/>
          </a:prstGeom>
          <a:ln w="12700">
            <a:miter lim="400000"/>
          </a:ln>
        </p:spPr>
      </p:pic>
      <p:sp>
        <p:nvSpPr>
          <p:cNvPr id="96" name="Title Text"/>
          <p:cNvSpPr txBox="1"/>
          <p:nvPr>
            <p:ph type="title"/>
          </p:nvPr>
        </p:nvSpPr>
        <p:spPr>
          <a:xfrm>
            <a:off x="609600" y="274638"/>
            <a:ext cx="10972800" cy="1143001"/>
          </a:xfrm>
          <a:prstGeom prst="rect">
            <a:avLst/>
          </a:prstGeom>
        </p:spPr>
        <p:txBody>
          <a:bodyPr/>
          <a:lstStyle>
            <a:lvl1pPr algn="ctr">
              <a:defRPr b="0" sz="4400" u="none"/>
            </a:lvl1pPr>
          </a:lstStyle>
          <a:p>
            <a:pPr/>
            <a:r>
              <a:t>Title Text</a:t>
            </a:r>
          </a:p>
        </p:txBody>
      </p:sp>
      <p:sp>
        <p:nvSpPr>
          <p:cNvPr id="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DCA"/>
        </a:solidFill>
      </p:bgPr>
    </p:bg>
    <p:spTree>
      <p:nvGrpSpPr>
        <p:cNvPr id="1" name=""/>
        <p:cNvGrpSpPr/>
        <p:nvPr/>
      </p:nvGrpSpPr>
      <p:grpSpPr>
        <a:xfrm>
          <a:off x="0" y="0"/>
          <a:ext cx="0" cy="0"/>
          <a:chOff x="0" y="0"/>
          <a:chExt cx="0" cy="0"/>
        </a:xfrm>
      </p:grpSpPr>
      <p:pic>
        <p:nvPicPr>
          <p:cNvPr id="2" name="Picture 8" descr="Picture 8"/>
          <p:cNvPicPr>
            <a:picLocks noChangeAspect="1"/>
          </p:cNvPicPr>
          <p:nvPr/>
        </p:nvPicPr>
        <p:blipFill>
          <a:blip r:embed="rId2">
            <a:extLst/>
          </a:blip>
          <a:srcRect l="0" t="1890" r="0" b="0"/>
          <a:stretch>
            <a:fillRect/>
          </a:stretch>
        </p:blipFill>
        <p:spPr>
          <a:xfrm>
            <a:off x="11555716" y="6255656"/>
            <a:ext cx="601849" cy="562036"/>
          </a:xfrm>
          <a:prstGeom prst="rect">
            <a:avLst/>
          </a:prstGeom>
          <a:ln w="12700">
            <a:miter lim="400000"/>
          </a:ln>
        </p:spPr>
      </p:pic>
      <p:sp>
        <p:nvSpPr>
          <p:cNvPr id="3" name="Rectangle 4"/>
          <p:cNvSpPr/>
          <p:nvPr/>
        </p:nvSpPr>
        <p:spPr>
          <a:xfrm>
            <a:off x="1" y="-9028"/>
            <a:ext cx="12192001" cy="6867029"/>
          </a:xfrm>
          <a:prstGeom prst="rect">
            <a:avLst/>
          </a:prstGeom>
          <a:solidFill>
            <a:srgbClr val="95B3D7"/>
          </a:solidFill>
          <a:ln w="28575">
            <a:solidFill>
              <a:srgbClr val="17375E"/>
            </a:solidFill>
          </a:ln>
        </p:spPr>
        <p:txBody>
          <a:bodyPr lIns="45718" tIns="45718" rIns="45718" bIns="45718" anchor="ctr"/>
          <a:lstStyle/>
          <a:p>
            <a:pPr algn="ctr">
              <a:defRPr>
                <a:solidFill>
                  <a:srgbClr val="FFFFFF"/>
                </a:solidFill>
                <a:latin typeface="Arial"/>
                <a:ea typeface="Arial"/>
                <a:cs typeface="Arial"/>
                <a:sym typeface="Arial"/>
              </a:defRPr>
            </a:pPr>
          </a:p>
        </p:txBody>
      </p:sp>
      <p:sp>
        <p:nvSpPr>
          <p:cNvPr id="4" name="Rectangle 5"/>
          <p:cNvSpPr/>
          <p:nvPr/>
        </p:nvSpPr>
        <p:spPr>
          <a:xfrm>
            <a:off x="92533" y="62472"/>
            <a:ext cx="11993451" cy="6724027"/>
          </a:xfrm>
          <a:prstGeom prst="rect">
            <a:avLst/>
          </a:prstGeom>
          <a:solidFill>
            <a:srgbClr val="FFFFFF"/>
          </a:solidFill>
          <a:ln w="28575" cap="rnd">
            <a:solidFill>
              <a:srgbClr val="17375E"/>
            </a:solidFill>
          </a:ln>
          <a:effectLst>
            <a:outerShdw sx="100000" sy="100000" kx="0" ky="0" algn="b" rotWithShape="0" blurRad="50800" dist="38100" dir="2700000">
              <a:srgbClr val="000000">
                <a:alpha val="40000"/>
              </a:srgbClr>
            </a:outerShdw>
          </a:effectLst>
        </p:spPr>
        <p:txBody>
          <a:bodyPr lIns="45718" tIns="45718" rIns="45718" bIns="45718" anchor="ctr"/>
          <a:lstStyle/>
          <a:p>
            <a:pPr algn="ctr">
              <a:defRPr>
                <a:solidFill>
                  <a:srgbClr val="FFFFFF"/>
                </a:solidFill>
                <a:latin typeface="Arial"/>
                <a:ea typeface="Arial"/>
                <a:cs typeface="Arial"/>
                <a:sym typeface="Arial"/>
              </a:defRPr>
            </a:pPr>
          </a:p>
        </p:txBody>
      </p:sp>
      <p:pic>
        <p:nvPicPr>
          <p:cNvPr id="5" name="Picture 3" descr="Picture 3"/>
          <p:cNvPicPr>
            <a:picLocks noChangeAspect="1"/>
          </p:cNvPicPr>
          <p:nvPr/>
        </p:nvPicPr>
        <p:blipFill>
          <a:blip r:embed="rId3">
            <a:extLst/>
          </a:blip>
          <a:stretch>
            <a:fillRect/>
          </a:stretch>
        </p:blipFill>
        <p:spPr>
          <a:xfrm>
            <a:off x="169650" y="6205568"/>
            <a:ext cx="1622022" cy="491038"/>
          </a:xfrm>
          <a:prstGeom prst="rect">
            <a:avLst/>
          </a:prstGeom>
          <a:ln w="12700">
            <a:miter lim="400000"/>
          </a:ln>
        </p:spPr>
      </p:pic>
      <p:pic>
        <p:nvPicPr>
          <p:cNvPr id="6" name="Picture 3" descr="Picture 3"/>
          <p:cNvPicPr>
            <a:picLocks noChangeAspect="1"/>
          </p:cNvPicPr>
          <p:nvPr/>
        </p:nvPicPr>
        <p:blipFill>
          <a:blip r:embed="rId3">
            <a:extLst/>
          </a:blip>
          <a:stretch>
            <a:fillRect/>
          </a:stretch>
        </p:blipFill>
        <p:spPr>
          <a:xfrm>
            <a:off x="10363199" y="6197663"/>
            <a:ext cx="1622022" cy="491038"/>
          </a:xfrm>
          <a:prstGeom prst="rect">
            <a:avLst/>
          </a:prstGeom>
          <a:ln w="12700">
            <a:miter lim="400000"/>
          </a:ln>
        </p:spPr>
      </p:pic>
      <p:sp>
        <p:nvSpPr>
          <p:cNvPr id="7" name="Body Level One…"/>
          <p:cNvSpPr txBox="1"/>
          <p:nvPr>
            <p:ph type="body" idx="1"/>
          </p:nvPr>
        </p:nvSpPr>
        <p:spPr>
          <a:xfrm>
            <a:off x="335360" y="1142647"/>
            <a:ext cx="11049563" cy="5359754"/>
          </a:xfrm>
          <a:prstGeom prst="rect">
            <a:avLst/>
          </a:prstGeom>
          <a:solidFill>
            <a:srgbClr val="DCE6F2"/>
          </a:solidFill>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8" name="Title Text"/>
          <p:cNvSpPr txBox="1"/>
          <p:nvPr>
            <p:ph type="title"/>
          </p:nvPr>
        </p:nvSpPr>
        <p:spPr>
          <a:xfrm>
            <a:off x="263351" y="312597"/>
            <a:ext cx="10972801" cy="70609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9" name="Slide Number"/>
          <p:cNvSpPr txBox="1"/>
          <p:nvPr>
            <p:ph type="sldNum" sz="quarter" idx="2"/>
          </p:nvPr>
        </p:nvSpPr>
        <p:spPr>
          <a:xfrm>
            <a:off x="8463946" y="6224224"/>
            <a:ext cx="273654" cy="264253"/>
          </a:xfrm>
          <a:prstGeom prst="rect">
            <a:avLst/>
          </a:prstGeom>
          <a:ln w="12700">
            <a:miter lim="400000"/>
          </a:ln>
        </p:spPr>
        <p:txBody>
          <a:bodyPr wrap="none" lIns="45718" tIns="45718" rIns="45718" bIns="45718" anchor="ctr">
            <a:spAutoFit/>
          </a:bodyPr>
          <a:lstStyle>
            <a:lvl1pPr algn="r">
              <a:defRPr sz="1200">
                <a:latin typeface="Arial"/>
                <a:ea typeface="Arial"/>
                <a:cs typeface="Arial"/>
                <a:sym typeface="Aria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3600" u="sng">
          <a:ln>
            <a:noFill/>
          </a:ln>
          <a:solidFill>
            <a:srgbClr val="000000"/>
          </a:solidFill>
          <a:uFillTx/>
          <a:latin typeface="Century Gothic"/>
          <a:ea typeface="Century Gothic"/>
          <a:cs typeface="Century Gothic"/>
          <a:sym typeface="Century Gothic"/>
        </a:defRPr>
      </a:lvl1pPr>
      <a:lvl2pPr marL="0" marR="0" indent="0" algn="l" defTabSz="914400" rtl="0" latinLnBrk="0">
        <a:lnSpc>
          <a:spcPct val="100000"/>
        </a:lnSpc>
        <a:spcBef>
          <a:spcPts val="0"/>
        </a:spcBef>
        <a:spcAft>
          <a:spcPts val="0"/>
        </a:spcAft>
        <a:buClrTx/>
        <a:buSzTx/>
        <a:buFontTx/>
        <a:buNone/>
        <a:tabLst/>
        <a:defRPr b="1" baseline="0" cap="none" i="0" spc="0" strike="noStrike" sz="3600" u="sng">
          <a:ln>
            <a:noFill/>
          </a:ln>
          <a:solidFill>
            <a:srgbClr val="000000"/>
          </a:solidFill>
          <a:uFillTx/>
          <a:latin typeface="Century Gothic"/>
          <a:ea typeface="Century Gothic"/>
          <a:cs typeface="Century Gothic"/>
          <a:sym typeface="Century Gothic"/>
        </a:defRPr>
      </a:lvl2pPr>
      <a:lvl3pPr marL="0" marR="0" indent="0" algn="l" defTabSz="914400" rtl="0" latinLnBrk="0">
        <a:lnSpc>
          <a:spcPct val="100000"/>
        </a:lnSpc>
        <a:spcBef>
          <a:spcPts val="0"/>
        </a:spcBef>
        <a:spcAft>
          <a:spcPts val="0"/>
        </a:spcAft>
        <a:buClrTx/>
        <a:buSzTx/>
        <a:buFontTx/>
        <a:buNone/>
        <a:tabLst/>
        <a:defRPr b="1" baseline="0" cap="none" i="0" spc="0" strike="noStrike" sz="3600" u="sng">
          <a:ln>
            <a:noFill/>
          </a:ln>
          <a:solidFill>
            <a:srgbClr val="000000"/>
          </a:solidFill>
          <a:uFillTx/>
          <a:latin typeface="Century Gothic"/>
          <a:ea typeface="Century Gothic"/>
          <a:cs typeface="Century Gothic"/>
          <a:sym typeface="Century Gothic"/>
        </a:defRPr>
      </a:lvl3pPr>
      <a:lvl4pPr marL="0" marR="0" indent="0" algn="l" defTabSz="914400" rtl="0" latinLnBrk="0">
        <a:lnSpc>
          <a:spcPct val="100000"/>
        </a:lnSpc>
        <a:spcBef>
          <a:spcPts val="0"/>
        </a:spcBef>
        <a:spcAft>
          <a:spcPts val="0"/>
        </a:spcAft>
        <a:buClrTx/>
        <a:buSzTx/>
        <a:buFontTx/>
        <a:buNone/>
        <a:tabLst/>
        <a:defRPr b="1" baseline="0" cap="none" i="0" spc="0" strike="noStrike" sz="3600" u="sng">
          <a:ln>
            <a:noFill/>
          </a:ln>
          <a:solidFill>
            <a:srgbClr val="000000"/>
          </a:solidFill>
          <a:uFillTx/>
          <a:latin typeface="Century Gothic"/>
          <a:ea typeface="Century Gothic"/>
          <a:cs typeface="Century Gothic"/>
          <a:sym typeface="Century Gothic"/>
        </a:defRPr>
      </a:lvl4pPr>
      <a:lvl5pPr marL="0" marR="0" indent="0" algn="l" defTabSz="914400" rtl="0" latinLnBrk="0">
        <a:lnSpc>
          <a:spcPct val="100000"/>
        </a:lnSpc>
        <a:spcBef>
          <a:spcPts val="0"/>
        </a:spcBef>
        <a:spcAft>
          <a:spcPts val="0"/>
        </a:spcAft>
        <a:buClrTx/>
        <a:buSzTx/>
        <a:buFontTx/>
        <a:buNone/>
        <a:tabLst/>
        <a:defRPr b="1" baseline="0" cap="none" i="0" spc="0" strike="noStrike" sz="3600" u="sng">
          <a:ln>
            <a:noFill/>
          </a:ln>
          <a:solidFill>
            <a:srgbClr val="000000"/>
          </a:solidFill>
          <a:uFillTx/>
          <a:latin typeface="Century Gothic"/>
          <a:ea typeface="Century Gothic"/>
          <a:cs typeface="Century Gothic"/>
          <a:sym typeface="Century Gothic"/>
        </a:defRPr>
      </a:lvl5pPr>
      <a:lvl6pPr marL="0" marR="0" indent="0" algn="l" defTabSz="914400" rtl="0" latinLnBrk="0">
        <a:lnSpc>
          <a:spcPct val="100000"/>
        </a:lnSpc>
        <a:spcBef>
          <a:spcPts val="0"/>
        </a:spcBef>
        <a:spcAft>
          <a:spcPts val="0"/>
        </a:spcAft>
        <a:buClrTx/>
        <a:buSzTx/>
        <a:buFontTx/>
        <a:buNone/>
        <a:tabLst/>
        <a:defRPr b="1" baseline="0" cap="none" i="0" spc="0" strike="noStrike" sz="3600" u="sng">
          <a:ln>
            <a:noFill/>
          </a:ln>
          <a:solidFill>
            <a:srgbClr val="000000"/>
          </a:solidFill>
          <a:uFillTx/>
          <a:latin typeface="Century Gothic"/>
          <a:ea typeface="Century Gothic"/>
          <a:cs typeface="Century Gothic"/>
          <a:sym typeface="Century Gothic"/>
        </a:defRPr>
      </a:lvl6pPr>
      <a:lvl7pPr marL="0" marR="0" indent="0" algn="l" defTabSz="914400" rtl="0" latinLnBrk="0">
        <a:lnSpc>
          <a:spcPct val="100000"/>
        </a:lnSpc>
        <a:spcBef>
          <a:spcPts val="0"/>
        </a:spcBef>
        <a:spcAft>
          <a:spcPts val="0"/>
        </a:spcAft>
        <a:buClrTx/>
        <a:buSzTx/>
        <a:buFontTx/>
        <a:buNone/>
        <a:tabLst/>
        <a:defRPr b="1" baseline="0" cap="none" i="0" spc="0" strike="noStrike" sz="3600" u="sng">
          <a:ln>
            <a:noFill/>
          </a:ln>
          <a:solidFill>
            <a:srgbClr val="000000"/>
          </a:solidFill>
          <a:uFillTx/>
          <a:latin typeface="Century Gothic"/>
          <a:ea typeface="Century Gothic"/>
          <a:cs typeface="Century Gothic"/>
          <a:sym typeface="Century Gothic"/>
        </a:defRPr>
      </a:lvl7pPr>
      <a:lvl8pPr marL="0" marR="0" indent="0" algn="l" defTabSz="914400" rtl="0" latinLnBrk="0">
        <a:lnSpc>
          <a:spcPct val="100000"/>
        </a:lnSpc>
        <a:spcBef>
          <a:spcPts val="0"/>
        </a:spcBef>
        <a:spcAft>
          <a:spcPts val="0"/>
        </a:spcAft>
        <a:buClrTx/>
        <a:buSzTx/>
        <a:buFontTx/>
        <a:buNone/>
        <a:tabLst/>
        <a:defRPr b="1" baseline="0" cap="none" i="0" spc="0" strike="noStrike" sz="3600" u="sng">
          <a:ln>
            <a:noFill/>
          </a:ln>
          <a:solidFill>
            <a:srgbClr val="000000"/>
          </a:solidFill>
          <a:uFillTx/>
          <a:latin typeface="Century Gothic"/>
          <a:ea typeface="Century Gothic"/>
          <a:cs typeface="Century Gothic"/>
          <a:sym typeface="Century Gothic"/>
        </a:defRPr>
      </a:lvl8pPr>
      <a:lvl9pPr marL="0" marR="0" indent="0" algn="l" defTabSz="914400" rtl="0" latinLnBrk="0">
        <a:lnSpc>
          <a:spcPct val="100000"/>
        </a:lnSpc>
        <a:spcBef>
          <a:spcPts val="0"/>
        </a:spcBef>
        <a:spcAft>
          <a:spcPts val="0"/>
        </a:spcAft>
        <a:buClrTx/>
        <a:buSzTx/>
        <a:buFontTx/>
        <a:buNone/>
        <a:tabLst/>
        <a:defRPr b="1" baseline="0" cap="none" i="0" spc="0" strike="noStrike" sz="3600" u="sng">
          <a:ln>
            <a:noFill/>
          </a:ln>
          <a:solidFill>
            <a:srgbClr val="000000"/>
          </a:solidFill>
          <a:uFillTx/>
          <a:latin typeface="Century Gothic"/>
          <a:ea typeface="Century Gothic"/>
          <a:cs typeface="Century Gothic"/>
          <a:sym typeface="Century Gothic"/>
        </a:defRPr>
      </a:lvl9pPr>
    </p:titleStyle>
    <p:bodyStyle>
      <a:lvl1pPr marL="342900" marR="0" indent="-342900" algn="l" defTabSz="914400" rtl="0" latinLnBrk="0">
        <a:lnSpc>
          <a:spcPct val="100000"/>
        </a:lnSpc>
        <a:spcBef>
          <a:spcPts val="600"/>
        </a:spcBef>
        <a:spcAft>
          <a:spcPts val="0"/>
        </a:spcAft>
        <a:buClrTx/>
        <a:buSzPct val="100000"/>
        <a:buFont typeface="Arial"/>
        <a:buChar char="•"/>
        <a:tabLst/>
        <a:defRPr b="0" baseline="0" cap="none" i="0" spc="0" strike="noStrike" sz="2800" u="none">
          <a:ln>
            <a:noFill/>
          </a:ln>
          <a:solidFill>
            <a:srgbClr val="000000"/>
          </a:solidFill>
          <a:uFillTx/>
          <a:latin typeface="Century Gothic"/>
          <a:ea typeface="Century Gothic"/>
          <a:cs typeface="Century Gothic"/>
          <a:sym typeface="Century Gothic"/>
        </a:defRPr>
      </a:lvl1pPr>
      <a:lvl2pPr marL="790575" marR="0" indent="-333375" algn="l" defTabSz="914400" rtl="0" latinLnBrk="0">
        <a:lnSpc>
          <a:spcPct val="100000"/>
        </a:lnSpc>
        <a:spcBef>
          <a:spcPts val="600"/>
        </a:spcBef>
        <a:spcAft>
          <a:spcPts val="0"/>
        </a:spcAft>
        <a:buClrTx/>
        <a:buSzPct val="100000"/>
        <a:buFont typeface="Arial"/>
        <a:buChar char="–"/>
        <a:tabLst/>
        <a:defRPr b="0" baseline="0" cap="none" i="0" spc="0" strike="noStrike" sz="2800" u="none">
          <a:ln>
            <a:noFill/>
          </a:ln>
          <a:solidFill>
            <a:srgbClr val="000000"/>
          </a:solidFill>
          <a:uFillTx/>
          <a:latin typeface="Century Gothic"/>
          <a:ea typeface="Century Gothic"/>
          <a:cs typeface="Century Gothic"/>
          <a:sym typeface="Century Gothic"/>
        </a:defRPr>
      </a:lvl2pPr>
      <a:lvl3pPr marL="1234438" marR="0" indent="-320038" algn="l" defTabSz="914400" rtl="0" latinLnBrk="0">
        <a:lnSpc>
          <a:spcPct val="100000"/>
        </a:lnSpc>
        <a:spcBef>
          <a:spcPts val="600"/>
        </a:spcBef>
        <a:spcAft>
          <a:spcPts val="0"/>
        </a:spcAft>
        <a:buClrTx/>
        <a:buSzPct val="100000"/>
        <a:buFont typeface="Arial"/>
        <a:buChar char="•"/>
        <a:tabLst/>
        <a:defRPr b="0" baseline="0" cap="none" i="0" spc="0" strike="noStrike" sz="2800" u="none">
          <a:ln>
            <a:noFill/>
          </a:ln>
          <a:solidFill>
            <a:srgbClr val="000000"/>
          </a:solidFill>
          <a:uFillTx/>
          <a:latin typeface="Century Gothic"/>
          <a:ea typeface="Century Gothic"/>
          <a:cs typeface="Century Gothic"/>
          <a:sym typeface="Century Gothic"/>
        </a:defRPr>
      </a:lvl3pPr>
      <a:lvl4pPr marL="1727200" marR="0" indent="-355600" algn="l" defTabSz="914400" rtl="0" latinLnBrk="0">
        <a:lnSpc>
          <a:spcPct val="100000"/>
        </a:lnSpc>
        <a:spcBef>
          <a:spcPts val="600"/>
        </a:spcBef>
        <a:spcAft>
          <a:spcPts val="0"/>
        </a:spcAft>
        <a:buClrTx/>
        <a:buSzPct val="100000"/>
        <a:buFont typeface="Arial"/>
        <a:buChar char="–"/>
        <a:tabLst/>
        <a:defRPr b="0" baseline="0" cap="none" i="0" spc="0" strike="noStrike" sz="2800" u="none">
          <a:ln>
            <a:noFill/>
          </a:ln>
          <a:solidFill>
            <a:srgbClr val="000000"/>
          </a:solidFill>
          <a:uFillTx/>
          <a:latin typeface="Century Gothic"/>
          <a:ea typeface="Century Gothic"/>
          <a:cs typeface="Century Gothic"/>
          <a:sym typeface="Century Gothic"/>
        </a:defRPr>
      </a:lvl4pPr>
      <a:lvl5pPr marL="2184400" marR="0" indent="-355600" algn="l" defTabSz="914400" rtl="0" latinLnBrk="0">
        <a:lnSpc>
          <a:spcPct val="100000"/>
        </a:lnSpc>
        <a:spcBef>
          <a:spcPts val="600"/>
        </a:spcBef>
        <a:spcAft>
          <a:spcPts val="0"/>
        </a:spcAft>
        <a:buClrTx/>
        <a:buSzPct val="100000"/>
        <a:buFont typeface="Arial"/>
        <a:buChar char="»"/>
        <a:tabLst/>
        <a:defRPr b="0" baseline="0" cap="none" i="0" spc="0" strike="noStrike" sz="2800" u="none">
          <a:ln>
            <a:noFill/>
          </a:ln>
          <a:solidFill>
            <a:srgbClr val="000000"/>
          </a:solidFill>
          <a:uFillTx/>
          <a:latin typeface="Century Gothic"/>
          <a:ea typeface="Century Gothic"/>
          <a:cs typeface="Century Gothic"/>
          <a:sym typeface="Century Gothic"/>
        </a:defRPr>
      </a:lvl5pPr>
      <a:lvl6pPr marL="2606038" marR="0" indent="-320038" algn="l" defTabSz="914400" rtl="0" latinLnBrk="0">
        <a:lnSpc>
          <a:spcPct val="100000"/>
        </a:lnSpc>
        <a:spcBef>
          <a:spcPts val="600"/>
        </a:spcBef>
        <a:spcAft>
          <a:spcPts val="0"/>
        </a:spcAft>
        <a:buClrTx/>
        <a:buSzPct val="100000"/>
        <a:buFont typeface="Arial"/>
        <a:buChar char="•"/>
        <a:tabLst/>
        <a:defRPr b="0" baseline="0" cap="none" i="0" spc="0" strike="noStrike" sz="2800" u="none">
          <a:ln>
            <a:noFill/>
          </a:ln>
          <a:solidFill>
            <a:srgbClr val="000000"/>
          </a:solidFill>
          <a:uFillTx/>
          <a:latin typeface="Century Gothic"/>
          <a:ea typeface="Century Gothic"/>
          <a:cs typeface="Century Gothic"/>
          <a:sym typeface="Century Gothic"/>
        </a:defRPr>
      </a:lvl6pPr>
      <a:lvl7pPr marL="3063238" marR="0" indent="-320038" algn="l" defTabSz="914400" rtl="0" latinLnBrk="0">
        <a:lnSpc>
          <a:spcPct val="100000"/>
        </a:lnSpc>
        <a:spcBef>
          <a:spcPts val="600"/>
        </a:spcBef>
        <a:spcAft>
          <a:spcPts val="0"/>
        </a:spcAft>
        <a:buClrTx/>
        <a:buSzPct val="100000"/>
        <a:buFont typeface="Arial"/>
        <a:buChar char="•"/>
        <a:tabLst/>
        <a:defRPr b="0" baseline="0" cap="none" i="0" spc="0" strike="noStrike" sz="2800" u="none">
          <a:ln>
            <a:noFill/>
          </a:ln>
          <a:solidFill>
            <a:srgbClr val="000000"/>
          </a:solidFill>
          <a:uFillTx/>
          <a:latin typeface="Century Gothic"/>
          <a:ea typeface="Century Gothic"/>
          <a:cs typeface="Century Gothic"/>
          <a:sym typeface="Century Gothic"/>
        </a:defRPr>
      </a:lvl7pPr>
      <a:lvl8pPr marL="3520440" marR="0" indent="-320039" algn="l" defTabSz="914400" rtl="0" latinLnBrk="0">
        <a:lnSpc>
          <a:spcPct val="100000"/>
        </a:lnSpc>
        <a:spcBef>
          <a:spcPts val="600"/>
        </a:spcBef>
        <a:spcAft>
          <a:spcPts val="0"/>
        </a:spcAft>
        <a:buClrTx/>
        <a:buSzPct val="100000"/>
        <a:buFont typeface="Arial"/>
        <a:buChar char="•"/>
        <a:tabLst/>
        <a:defRPr b="0" baseline="0" cap="none" i="0" spc="0" strike="noStrike" sz="2800" u="none">
          <a:ln>
            <a:noFill/>
          </a:ln>
          <a:solidFill>
            <a:srgbClr val="000000"/>
          </a:solidFill>
          <a:uFillTx/>
          <a:latin typeface="Century Gothic"/>
          <a:ea typeface="Century Gothic"/>
          <a:cs typeface="Century Gothic"/>
          <a:sym typeface="Century Gothic"/>
        </a:defRPr>
      </a:lvl8pPr>
      <a:lvl9pPr marL="3977640" marR="0" indent="-320040" algn="l" defTabSz="914400" rtl="0" latinLnBrk="0">
        <a:lnSpc>
          <a:spcPct val="100000"/>
        </a:lnSpc>
        <a:spcBef>
          <a:spcPts val="600"/>
        </a:spcBef>
        <a:spcAft>
          <a:spcPts val="0"/>
        </a:spcAft>
        <a:buClrTx/>
        <a:buSzPct val="100000"/>
        <a:buFont typeface="Arial"/>
        <a:buChar char="•"/>
        <a:tabLst/>
        <a:defRPr b="0" baseline="0" cap="none" i="0" spc="0" strike="noStrike" sz="2800" u="none">
          <a:ln>
            <a:noFill/>
          </a:ln>
          <a:solidFill>
            <a:srgbClr val="000000"/>
          </a:solidFill>
          <a:uFillTx/>
          <a:latin typeface="Century Gothic"/>
          <a:ea typeface="Century Gothic"/>
          <a:cs typeface="Century Gothic"/>
          <a:sym typeface="Century Gothic"/>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7.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 Id="rId3" Type="http://schemas.openxmlformats.org/officeDocument/2006/relationships/image" Target="../media/image7.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 Id="rId3"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 Id="rId3" Type="http://schemas.openxmlformats.org/officeDocument/2006/relationships/image" Target="../media/image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 Id="rId3"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Date Placeholder 1"/>
          <p:cNvSpPr txBox="1"/>
          <p:nvPr/>
        </p:nvSpPr>
        <p:spPr>
          <a:xfrm>
            <a:off x="8833756" y="217191"/>
            <a:ext cx="3108769" cy="459739"/>
          </a:xfrm>
          <a:prstGeom prst="rect">
            <a:avLst/>
          </a:prstGeom>
          <a:ln w="12700">
            <a:miter lim="400000"/>
          </a:ln>
        </p:spPr>
        <p:txBody>
          <a:bodyPr lIns="45718" tIns="45718" rIns="45718" bIns="45718">
            <a:spAutoFit/>
          </a:bodyPr>
          <a:lstStyle/>
          <a:p>
            <a:pPr algn="r">
              <a:defRPr sz="2400">
                <a:latin typeface="Century Gothic"/>
                <a:ea typeface="Century Gothic"/>
                <a:cs typeface="Century Gothic"/>
                <a:sym typeface="Century Gothic"/>
              </a:defRPr>
            </a:pPr>
          </a:p>
        </p:txBody>
      </p:sp>
      <p:sp>
        <p:nvSpPr>
          <p:cNvPr id="107" name="Content Placeholder 2"/>
          <p:cNvSpPr txBox="1"/>
          <p:nvPr>
            <p:ph type="body" sz="half" idx="1"/>
          </p:nvPr>
        </p:nvSpPr>
        <p:spPr>
          <a:xfrm>
            <a:off x="180727" y="1434067"/>
            <a:ext cx="8653031" cy="3480874"/>
          </a:xfrm>
          <a:prstGeom prst="rect">
            <a:avLst/>
          </a:prstGeom>
          <a:solidFill>
            <a:srgbClr val="FDEADA"/>
          </a:solidFill>
        </p:spPr>
        <p:txBody>
          <a:bodyPr/>
          <a:lstStyle/>
          <a:p>
            <a:pPr marL="0" indent="0">
              <a:spcBef>
                <a:spcPts val="500"/>
              </a:spcBef>
              <a:buSzTx/>
              <a:buNone/>
              <a:defRPr sz="2400"/>
            </a:pPr>
            <a:r>
              <a:t>The home is the most common place for young children to be injured. Before they begin school, children often spend the greater part of their day at home and they are curious, adventurous and do not have a full understanding of the consequences of their actions. </a:t>
            </a:r>
          </a:p>
          <a:p>
            <a:pPr marL="0" indent="0">
              <a:spcBef>
                <a:spcPts val="500"/>
              </a:spcBef>
              <a:buSzTx/>
              <a:buNone/>
              <a:defRPr sz="2400"/>
            </a:pPr>
            <a:r>
              <a:t>Most injuries are predictable and preventable. It’s important to make the home environment as safe as possible to minimise the likelihood, frequency and severity of injuries.</a:t>
            </a:r>
          </a:p>
        </p:txBody>
      </p:sp>
      <p:sp>
        <p:nvSpPr>
          <p:cNvPr id="108" name="Text Placeholder 3"/>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marL="0" indent="0">
              <a:spcBef>
                <a:spcPts val="500"/>
              </a:spcBef>
              <a:buSzTx/>
              <a:buNone/>
              <a:defRPr b="1" sz="2400" u="sng"/>
            </a:lvl1pPr>
          </a:lstStyle>
          <a:p>
            <a:pPr/>
            <a:r>
              <a:t>Health and Safety in the Home</a:t>
            </a:r>
          </a:p>
        </p:txBody>
      </p:sp>
      <p:sp>
        <p:nvSpPr>
          <p:cNvPr id="109" name="TextBox 4"/>
          <p:cNvSpPr txBox="1"/>
          <p:nvPr/>
        </p:nvSpPr>
        <p:spPr>
          <a:xfrm>
            <a:off x="841512" y="4998670"/>
            <a:ext cx="10508975" cy="828039"/>
          </a:xfrm>
          <a:prstGeom prst="rect">
            <a:avLst/>
          </a:prstGeom>
          <a:solidFill>
            <a:srgbClr val="FFFF00"/>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400">
                <a:latin typeface="Century Gothic"/>
                <a:ea typeface="Century Gothic"/>
                <a:cs typeface="Century Gothic"/>
                <a:sym typeface="Century Gothic"/>
              </a:defRPr>
            </a:lvl1pPr>
          </a:lstStyle>
          <a:p>
            <a:pPr/>
            <a:r>
              <a:t>Task:  Write a list of activities that you do or could do at home, that might potentially be dangerous or a health and safety risk.</a:t>
            </a:r>
          </a:p>
        </p:txBody>
      </p:sp>
      <p:pic>
        <p:nvPicPr>
          <p:cNvPr id="110" name="Picture 6" descr="Picture 6"/>
          <p:cNvPicPr>
            <a:picLocks noChangeAspect="1"/>
          </p:cNvPicPr>
          <p:nvPr/>
        </p:nvPicPr>
        <p:blipFill>
          <a:blip r:embed="rId2">
            <a:extLst/>
          </a:blip>
          <a:stretch>
            <a:fillRect/>
          </a:stretch>
        </p:blipFill>
        <p:spPr>
          <a:xfrm>
            <a:off x="5019985" y="222370"/>
            <a:ext cx="797500" cy="797498"/>
          </a:xfrm>
          <a:prstGeom prst="rect">
            <a:avLst/>
          </a:prstGeom>
          <a:ln w="12700">
            <a:miter lim="400000"/>
          </a:ln>
        </p:spPr>
      </p:pic>
      <p:pic>
        <p:nvPicPr>
          <p:cNvPr id="111" name="Picture 7" descr="Picture 7"/>
          <p:cNvPicPr>
            <a:picLocks noChangeAspect="1"/>
          </p:cNvPicPr>
          <p:nvPr/>
        </p:nvPicPr>
        <p:blipFill>
          <a:blip r:embed="rId3">
            <a:extLst/>
          </a:blip>
          <a:stretch>
            <a:fillRect/>
          </a:stretch>
        </p:blipFill>
        <p:spPr>
          <a:xfrm>
            <a:off x="5911905" y="229640"/>
            <a:ext cx="784216" cy="784216"/>
          </a:xfrm>
          <a:prstGeom prst="rect">
            <a:avLst/>
          </a:prstGeom>
          <a:ln w="12700">
            <a:miter lim="400000"/>
          </a:ln>
        </p:spPr>
      </p:pic>
      <p:pic>
        <p:nvPicPr>
          <p:cNvPr id="112" name="Picture 2" descr="Picture 2"/>
          <p:cNvPicPr>
            <a:picLocks noChangeAspect="1"/>
          </p:cNvPicPr>
          <p:nvPr/>
        </p:nvPicPr>
        <p:blipFill>
          <a:blip r:embed="rId4">
            <a:extLst/>
          </a:blip>
          <a:stretch>
            <a:fillRect/>
          </a:stretch>
        </p:blipFill>
        <p:spPr>
          <a:xfrm>
            <a:off x="6790539" y="228709"/>
            <a:ext cx="784216" cy="784216"/>
          </a:xfrm>
          <a:prstGeom prst="rect">
            <a:avLst/>
          </a:prstGeom>
          <a:ln w="12700">
            <a:miter lim="400000"/>
          </a:ln>
        </p:spPr>
      </p:pic>
      <p:pic>
        <p:nvPicPr>
          <p:cNvPr id="113" name="Picture 3" descr="Picture 3"/>
          <p:cNvPicPr>
            <a:picLocks noChangeAspect="1"/>
          </p:cNvPicPr>
          <p:nvPr/>
        </p:nvPicPr>
        <p:blipFill>
          <a:blip r:embed="rId5">
            <a:extLst/>
          </a:blip>
          <a:stretch>
            <a:fillRect/>
          </a:stretch>
        </p:blipFill>
        <p:spPr>
          <a:xfrm>
            <a:off x="7658943" y="221782"/>
            <a:ext cx="784216" cy="784217"/>
          </a:xfrm>
          <a:prstGeom prst="rect">
            <a:avLst/>
          </a:prstGeom>
          <a:ln w="12700">
            <a:miter lim="400000"/>
          </a:ln>
        </p:spPr>
      </p:pic>
      <p:pic>
        <p:nvPicPr>
          <p:cNvPr id="114" name="Picture 4" descr="Picture 4"/>
          <p:cNvPicPr>
            <a:picLocks noChangeAspect="1"/>
          </p:cNvPicPr>
          <p:nvPr/>
        </p:nvPicPr>
        <p:blipFill>
          <a:blip r:embed="rId6">
            <a:extLst/>
          </a:blip>
          <a:stretch>
            <a:fillRect/>
          </a:stretch>
        </p:blipFill>
        <p:spPr>
          <a:xfrm>
            <a:off x="9062646" y="1696368"/>
            <a:ext cx="2647032" cy="2647032"/>
          </a:xfrm>
          <a:prstGeom prst="rect">
            <a:avLst/>
          </a:prstGeom>
          <a:ln w="12700">
            <a:miter lim="400000"/>
          </a:ln>
        </p:spPr>
      </p:pic>
      <p:pic>
        <p:nvPicPr>
          <p:cNvPr id="115" name="Picture 5" descr="Picture 5"/>
          <p:cNvPicPr>
            <a:picLocks noChangeAspect="1"/>
          </p:cNvPicPr>
          <p:nvPr/>
        </p:nvPicPr>
        <p:blipFill>
          <a:blip r:embed="rId7">
            <a:extLst/>
          </a:blip>
          <a:stretch>
            <a:fillRect/>
          </a:stretch>
        </p:blipFill>
        <p:spPr>
          <a:xfrm>
            <a:off x="8527346" y="235654"/>
            <a:ext cx="784216" cy="784216"/>
          </a:xfrm>
          <a:prstGeom prst="rect">
            <a:avLst/>
          </a:prstGeom>
          <a:ln w="12700">
            <a:miter lim="400000"/>
          </a:ln>
        </p:spPr>
      </p:pic>
      <p:pic>
        <p:nvPicPr>
          <p:cNvPr id="116" name="Picture 10" descr="Picture 10"/>
          <p:cNvPicPr>
            <a:picLocks noChangeAspect="1"/>
          </p:cNvPicPr>
          <p:nvPr/>
        </p:nvPicPr>
        <p:blipFill>
          <a:blip r:embed="rId8">
            <a:extLst/>
          </a:blip>
          <a:stretch>
            <a:fillRect/>
          </a:stretch>
        </p:blipFill>
        <p:spPr>
          <a:xfrm>
            <a:off x="4827449" y="6067771"/>
            <a:ext cx="1868671" cy="567860"/>
          </a:xfrm>
          <a:prstGeom prst="rect">
            <a:avLst/>
          </a:prstGeom>
          <a:ln w="12700">
            <a:miter lim="400000"/>
          </a:ln>
        </p:spPr>
      </p:pic>
      <p:pic>
        <p:nvPicPr>
          <p:cNvPr id="117" name="Picture 4" descr="Picture 4"/>
          <p:cNvPicPr>
            <a:picLocks noChangeAspect="1"/>
          </p:cNvPicPr>
          <p:nvPr/>
        </p:nvPicPr>
        <p:blipFill>
          <a:blip r:embed="rId6">
            <a:extLst/>
          </a:blip>
          <a:stretch>
            <a:fillRect/>
          </a:stretch>
        </p:blipFill>
        <p:spPr>
          <a:xfrm>
            <a:off x="6790539" y="5971040"/>
            <a:ext cx="727913" cy="727914"/>
          </a:xfrm>
          <a:prstGeom prst="rect">
            <a:avLst/>
          </a:prstGeom>
          <a:ln w="12700">
            <a:miter lim="400000"/>
          </a:ln>
        </p:spPr>
      </p:pic>
      <p:pic>
        <p:nvPicPr>
          <p:cNvPr id="118" name="Picture 4" descr="Picture 4"/>
          <p:cNvPicPr>
            <a:picLocks noChangeAspect="1"/>
          </p:cNvPicPr>
          <p:nvPr/>
        </p:nvPicPr>
        <p:blipFill>
          <a:blip r:embed="rId6">
            <a:extLst/>
          </a:blip>
          <a:stretch>
            <a:fillRect/>
          </a:stretch>
        </p:blipFill>
        <p:spPr>
          <a:xfrm>
            <a:off x="3994627" y="5971040"/>
            <a:ext cx="727914" cy="727914"/>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Content Placeholder 1"/>
          <p:cNvSpPr txBox="1"/>
          <p:nvPr>
            <p:ph type="body" sz="quarter" idx="1"/>
          </p:nvPr>
        </p:nvSpPr>
        <p:spPr>
          <a:xfrm>
            <a:off x="5572497" y="988810"/>
            <a:ext cx="6136879" cy="2297316"/>
          </a:xfrm>
          <a:prstGeom prst="rect">
            <a:avLst/>
          </a:prstGeom>
        </p:spPr>
        <p:txBody>
          <a:bodyPr/>
          <a:lstStyle/>
          <a:p>
            <a:pPr marL="332613" indent="-332613" defTabSz="886967">
              <a:defRPr sz="2700"/>
            </a:pPr>
            <a:r>
              <a:t>To identify potential health and safety risks at home</a:t>
            </a:r>
          </a:p>
          <a:p>
            <a:pPr marL="332613" indent="-332613" defTabSz="886967">
              <a:defRPr sz="2700"/>
            </a:pPr>
            <a:r>
              <a:t>To understand how to minimise those risks and what to do if they occur</a:t>
            </a:r>
          </a:p>
        </p:txBody>
      </p:sp>
      <p:sp>
        <p:nvSpPr>
          <p:cNvPr id="121" name="Text Placeholder 2"/>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marL="0" indent="0" algn="ctr">
              <a:spcBef>
                <a:spcPts val="700"/>
              </a:spcBef>
              <a:buSzTx/>
              <a:buNone/>
              <a:defRPr sz="3200"/>
            </a:lvl1pPr>
          </a:lstStyle>
          <a:p>
            <a:pPr/>
            <a:r>
              <a:t>How do we make sure we are always safe?</a:t>
            </a:r>
          </a:p>
        </p:txBody>
      </p:sp>
      <p:pic>
        <p:nvPicPr>
          <p:cNvPr id="122" name="Picture 10" descr="Picture 10"/>
          <p:cNvPicPr>
            <a:picLocks noChangeAspect="1"/>
          </p:cNvPicPr>
          <p:nvPr/>
        </p:nvPicPr>
        <p:blipFill>
          <a:blip r:embed="rId2">
            <a:extLst/>
          </a:blip>
          <a:stretch>
            <a:fillRect/>
          </a:stretch>
        </p:blipFill>
        <p:spPr>
          <a:xfrm>
            <a:off x="4827449" y="6067771"/>
            <a:ext cx="1868671" cy="567860"/>
          </a:xfrm>
          <a:prstGeom prst="rect">
            <a:avLst/>
          </a:prstGeom>
          <a:ln w="12700">
            <a:miter lim="400000"/>
          </a:ln>
        </p:spPr>
      </p:pic>
      <p:pic>
        <p:nvPicPr>
          <p:cNvPr id="123" name="Picture 4" descr="Picture 4"/>
          <p:cNvPicPr>
            <a:picLocks noChangeAspect="1"/>
          </p:cNvPicPr>
          <p:nvPr/>
        </p:nvPicPr>
        <p:blipFill>
          <a:blip r:embed="rId3">
            <a:extLst/>
          </a:blip>
          <a:stretch>
            <a:fillRect/>
          </a:stretch>
        </p:blipFill>
        <p:spPr>
          <a:xfrm>
            <a:off x="6790539" y="5971040"/>
            <a:ext cx="727913" cy="727914"/>
          </a:xfrm>
          <a:prstGeom prst="rect">
            <a:avLst/>
          </a:prstGeom>
          <a:ln w="12700">
            <a:miter lim="400000"/>
          </a:ln>
        </p:spPr>
      </p:pic>
      <p:pic>
        <p:nvPicPr>
          <p:cNvPr id="124" name="Picture 4" descr="Picture 4"/>
          <p:cNvPicPr>
            <a:picLocks noChangeAspect="1"/>
          </p:cNvPicPr>
          <p:nvPr/>
        </p:nvPicPr>
        <p:blipFill>
          <a:blip r:embed="rId3">
            <a:extLst/>
          </a:blip>
          <a:stretch>
            <a:fillRect/>
          </a:stretch>
        </p:blipFill>
        <p:spPr>
          <a:xfrm>
            <a:off x="3994627" y="5971040"/>
            <a:ext cx="727914" cy="727914"/>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Content Placeholder 1"/>
          <p:cNvSpPr txBox="1"/>
          <p:nvPr>
            <p:ph type="body" idx="1"/>
          </p:nvPr>
        </p:nvSpPr>
        <p:spPr>
          <a:xfrm>
            <a:off x="335358" y="1142646"/>
            <a:ext cx="11049567" cy="4706827"/>
          </a:xfrm>
          <a:prstGeom prst="rect">
            <a:avLst/>
          </a:prstGeom>
          <a:solidFill>
            <a:srgbClr val="FDEADA"/>
          </a:solidFill>
        </p:spPr>
        <p:txBody>
          <a:bodyPr/>
          <a:lstStyle/>
          <a:p>
            <a:pPr marL="0" indent="0">
              <a:buSzTx/>
              <a:buNone/>
            </a:pPr>
            <a:r>
              <a:t>Brainstorm your lists together as a form so that you can see the risks that you may not have thought of yourself. (3 mins)</a:t>
            </a:r>
          </a:p>
          <a:p>
            <a:pPr marL="0" indent="0">
              <a:buSzTx/>
              <a:buNone/>
            </a:pPr>
          </a:p>
          <a:p>
            <a:pPr marL="0" indent="0">
              <a:buSzTx/>
              <a:buNone/>
            </a:pPr>
          </a:p>
          <a:p>
            <a:pPr marL="0" indent="0">
              <a:buSzTx/>
              <a:buNone/>
            </a:pPr>
            <a:r>
              <a:t>Then....</a:t>
            </a:r>
            <a:endParaRPr b="1"/>
          </a:p>
          <a:p>
            <a:pPr marL="0" indent="0">
              <a:buSzTx/>
              <a:buNone/>
            </a:pPr>
            <a:r>
              <a:t>What can you do to minimise each risk?</a:t>
            </a:r>
          </a:p>
        </p:txBody>
      </p:sp>
      <p:sp>
        <p:nvSpPr>
          <p:cNvPr id="127" name="Title 2"/>
          <p:cNvSpPr txBox="1"/>
          <p:nvPr>
            <p:ph type="title"/>
          </p:nvPr>
        </p:nvSpPr>
        <p:spPr>
          <a:xfrm>
            <a:off x="263351" y="312597"/>
            <a:ext cx="10972801" cy="706093"/>
          </a:xfrm>
          <a:prstGeom prst="rect">
            <a:avLst/>
          </a:prstGeom>
        </p:spPr>
        <p:txBody>
          <a:bodyPr/>
          <a:lstStyle/>
          <a:p>
            <a:pPr/>
            <a:r>
              <a:t>What did you come up with?</a:t>
            </a:r>
          </a:p>
        </p:txBody>
      </p:sp>
      <p:pic>
        <p:nvPicPr>
          <p:cNvPr id="128" name="Picture 10" descr="Picture 10"/>
          <p:cNvPicPr>
            <a:picLocks noChangeAspect="1"/>
          </p:cNvPicPr>
          <p:nvPr/>
        </p:nvPicPr>
        <p:blipFill>
          <a:blip r:embed="rId2">
            <a:extLst/>
          </a:blip>
          <a:stretch>
            <a:fillRect/>
          </a:stretch>
        </p:blipFill>
        <p:spPr>
          <a:xfrm>
            <a:off x="4827449" y="6067771"/>
            <a:ext cx="1868671" cy="567860"/>
          </a:xfrm>
          <a:prstGeom prst="rect">
            <a:avLst/>
          </a:prstGeom>
          <a:ln w="12700">
            <a:miter lim="400000"/>
          </a:ln>
        </p:spPr>
      </p:pic>
      <p:pic>
        <p:nvPicPr>
          <p:cNvPr id="129" name="Picture 4" descr="Picture 4"/>
          <p:cNvPicPr>
            <a:picLocks noChangeAspect="1"/>
          </p:cNvPicPr>
          <p:nvPr/>
        </p:nvPicPr>
        <p:blipFill>
          <a:blip r:embed="rId3">
            <a:extLst/>
          </a:blip>
          <a:stretch>
            <a:fillRect/>
          </a:stretch>
        </p:blipFill>
        <p:spPr>
          <a:xfrm>
            <a:off x="6790539" y="5971040"/>
            <a:ext cx="727913" cy="727914"/>
          </a:xfrm>
          <a:prstGeom prst="rect">
            <a:avLst/>
          </a:prstGeom>
          <a:ln w="12700">
            <a:miter lim="400000"/>
          </a:ln>
        </p:spPr>
      </p:pic>
      <p:pic>
        <p:nvPicPr>
          <p:cNvPr id="130" name="Picture 4" descr="Picture 4"/>
          <p:cNvPicPr>
            <a:picLocks noChangeAspect="1"/>
          </p:cNvPicPr>
          <p:nvPr/>
        </p:nvPicPr>
        <p:blipFill>
          <a:blip r:embed="rId3">
            <a:extLst/>
          </a:blip>
          <a:stretch>
            <a:fillRect/>
          </a:stretch>
        </p:blipFill>
        <p:spPr>
          <a:xfrm>
            <a:off x="3994627" y="5971040"/>
            <a:ext cx="727914" cy="727914"/>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Content Placeholder 1"/>
          <p:cNvSpPr txBox="1"/>
          <p:nvPr>
            <p:ph type="body" idx="1"/>
          </p:nvPr>
        </p:nvSpPr>
        <p:spPr>
          <a:xfrm>
            <a:off x="335360" y="1142648"/>
            <a:ext cx="8848981" cy="4908528"/>
          </a:xfrm>
          <a:prstGeom prst="rect">
            <a:avLst/>
          </a:prstGeom>
          <a:solidFill>
            <a:srgbClr val="FDEADA"/>
          </a:solidFill>
        </p:spPr>
        <p:txBody>
          <a:bodyPr/>
          <a:lstStyle/>
          <a:p>
            <a:pPr marL="0" indent="0">
              <a:spcBef>
                <a:spcPts val="400"/>
              </a:spcBef>
              <a:buSzTx/>
              <a:buNone/>
              <a:defRPr sz="2000"/>
            </a:pPr>
            <a:r>
              <a:t>Please remember the following:</a:t>
            </a:r>
          </a:p>
          <a:p>
            <a:pPr>
              <a:spcBef>
                <a:spcPts val="400"/>
              </a:spcBef>
              <a:defRPr sz="2000"/>
            </a:pPr>
            <a:r>
              <a:t>Ask an adult's permission before cooking if possible.</a:t>
            </a:r>
          </a:p>
          <a:p>
            <a:pPr>
              <a:spcBef>
                <a:spcPts val="400"/>
              </a:spcBef>
              <a:defRPr sz="2000"/>
            </a:pPr>
            <a:r>
              <a:t>Ask for help if you aren’t sure of what to do.</a:t>
            </a:r>
          </a:p>
          <a:p>
            <a:pPr>
              <a:spcBef>
                <a:spcPts val="400"/>
              </a:spcBef>
              <a:defRPr sz="2000"/>
            </a:pPr>
            <a:r>
              <a:t>Keep it simple wherever possible, remember that a toaster and microwave are safer than a cooker/oven, so use them if you can.</a:t>
            </a:r>
          </a:p>
          <a:p>
            <a:pPr>
              <a:spcBef>
                <a:spcPts val="400"/>
              </a:spcBef>
              <a:defRPr sz="2000"/>
            </a:pPr>
            <a:r>
              <a:t>Don’t cook too many things at once!  It can be difficult to manage.</a:t>
            </a:r>
          </a:p>
          <a:p>
            <a:pPr>
              <a:spcBef>
                <a:spcPts val="400"/>
              </a:spcBef>
              <a:defRPr sz="2000"/>
            </a:pPr>
            <a:r>
              <a:t>Remember hygiene! Wash your hands before cooking and after touching any raw meat.  Wash up everything that you have used with hot water and washing up liquid.</a:t>
            </a:r>
          </a:p>
          <a:p>
            <a:pPr>
              <a:spcBef>
                <a:spcPts val="400"/>
              </a:spcBef>
              <a:defRPr sz="2000"/>
            </a:pPr>
            <a:r>
              <a:t>If you burn yourself, tell an adult, run the burn under cold running water for 5 mins.  If you are alone or it is very bad, call for an ambulance.</a:t>
            </a:r>
          </a:p>
          <a:p>
            <a:pPr>
              <a:spcBef>
                <a:spcPts val="400"/>
              </a:spcBef>
              <a:defRPr sz="2000"/>
            </a:pPr>
            <a:r>
              <a:t>Cooking with family can be fun and something to do together.  Think about baking or cooking with parents and siblings if possible.</a:t>
            </a:r>
          </a:p>
        </p:txBody>
      </p:sp>
      <p:sp>
        <p:nvSpPr>
          <p:cNvPr id="133" name="Title 2"/>
          <p:cNvSpPr txBox="1"/>
          <p:nvPr>
            <p:ph type="title"/>
          </p:nvPr>
        </p:nvSpPr>
        <p:spPr>
          <a:xfrm>
            <a:off x="263351" y="312597"/>
            <a:ext cx="10972801" cy="706093"/>
          </a:xfrm>
          <a:prstGeom prst="rect">
            <a:avLst/>
          </a:prstGeom>
        </p:spPr>
        <p:txBody>
          <a:bodyPr/>
          <a:lstStyle/>
          <a:p>
            <a:pPr/>
            <a:r>
              <a:t>Cooking at home</a:t>
            </a:r>
          </a:p>
        </p:txBody>
      </p:sp>
      <p:pic>
        <p:nvPicPr>
          <p:cNvPr id="134" name="Picture 4" descr="Picture 4"/>
          <p:cNvPicPr>
            <a:picLocks noChangeAspect="1"/>
          </p:cNvPicPr>
          <p:nvPr/>
        </p:nvPicPr>
        <p:blipFill>
          <a:blip r:embed="rId2">
            <a:extLst/>
          </a:blip>
          <a:stretch>
            <a:fillRect/>
          </a:stretch>
        </p:blipFill>
        <p:spPr>
          <a:xfrm>
            <a:off x="9184340" y="2309191"/>
            <a:ext cx="2751374" cy="2239618"/>
          </a:xfrm>
          <a:prstGeom prst="rect">
            <a:avLst/>
          </a:prstGeom>
          <a:ln w="12700">
            <a:miter lim="400000"/>
          </a:ln>
        </p:spPr>
      </p:pic>
      <p:pic>
        <p:nvPicPr>
          <p:cNvPr id="135" name="Picture 10" descr="Picture 10"/>
          <p:cNvPicPr>
            <a:picLocks noChangeAspect="1"/>
          </p:cNvPicPr>
          <p:nvPr/>
        </p:nvPicPr>
        <p:blipFill>
          <a:blip r:embed="rId3">
            <a:extLst/>
          </a:blip>
          <a:stretch>
            <a:fillRect/>
          </a:stretch>
        </p:blipFill>
        <p:spPr>
          <a:xfrm>
            <a:off x="4827449" y="6067771"/>
            <a:ext cx="1868671" cy="567860"/>
          </a:xfrm>
          <a:prstGeom prst="rect">
            <a:avLst/>
          </a:prstGeom>
          <a:ln w="12700">
            <a:miter lim="400000"/>
          </a:ln>
        </p:spPr>
      </p:pic>
      <p:pic>
        <p:nvPicPr>
          <p:cNvPr id="136" name="Picture 4" descr="Picture 4"/>
          <p:cNvPicPr>
            <a:picLocks noChangeAspect="1"/>
          </p:cNvPicPr>
          <p:nvPr/>
        </p:nvPicPr>
        <p:blipFill>
          <a:blip r:embed="rId4">
            <a:extLst/>
          </a:blip>
          <a:stretch>
            <a:fillRect/>
          </a:stretch>
        </p:blipFill>
        <p:spPr>
          <a:xfrm>
            <a:off x="6790539" y="5971040"/>
            <a:ext cx="727913" cy="727914"/>
          </a:xfrm>
          <a:prstGeom prst="rect">
            <a:avLst/>
          </a:prstGeom>
          <a:ln w="12700">
            <a:miter lim="400000"/>
          </a:ln>
        </p:spPr>
      </p:pic>
      <p:pic>
        <p:nvPicPr>
          <p:cNvPr id="137" name="Picture 4" descr="Picture 4"/>
          <p:cNvPicPr>
            <a:picLocks noChangeAspect="1"/>
          </p:cNvPicPr>
          <p:nvPr/>
        </p:nvPicPr>
        <p:blipFill>
          <a:blip r:embed="rId4">
            <a:extLst/>
          </a:blip>
          <a:stretch>
            <a:fillRect/>
          </a:stretch>
        </p:blipFill>
        <p:spPr>
          <a:xfrm>
            <a:off x="3994627" y="5971040"/>
            <a:ext cx="727914" cy="72791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3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3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3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13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1" fill="hold">
                                  <p:stCondLst>
                                    <p:cond delay="0"/>
                                  </p:stCondLst>
                                  <p:iterate type="el" backwards="0">
                                    <p:tmAbs val="0"/>
                                  </p:iterate>
                                  <p:childTnLst>
                                    <p:set>
                                      <p:cBhvr>
                                        <p:cTn id="30" fill="hold"/>
                                        <p:tgtEl>
                                          <p:spTgt spid="132">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2"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Content Placeholder 1"/>
          <p:cNvSpPr txBox="1"/>
          <p:nvPr>
            <p:ph type="body" idx="1"/>
          </p:nvPr>
        </p:nvSpPr>
        <p:spPr>
          <a:xfrm>
            <a:off x="263351" y="991793"/>
            <a:ext cx="9615466" cy="5045938"/>
          </a:xfrm>
          <a:prstGeom prst="rect">
            <a:avLst/>
          </a:prstGeom>
          <a:solidFill>
            <a:srgbClr val="FDEADA"/>
          </a:solidFill>
        </p:spPr>
        <p:txBody>
          <a:bodyPr/>
          <a:lstStyle/>
          <a:p>
            <a:pPr marL="0" indent="0">
              <a:spcBef>
                <a:spcPts val="500"/>
              </a:spcBef>
              <a:buSzTx/>
              <a:buNone/>
              <a:defRPr sz="2400"/>
            </a:pPr>
            <a:r>
              <a:t>If you have periods of time where you are home without an adult, it’s good to keep these things in mind:</a:t>
            </a:r>
          </a:p>
          <a:p>
            <a:pPr marL="285750" indent="-285750">
              <a:spcBef>
                <a:spcPts val="500"/>
              </a:spcBef>
              <a:defRPr sz="2400"/>
            </a:pPr>
            <a:r>
              <a:t>Think about it before you answer a knock at the door – ask who it is and if you don’t know them, don’t open it!</a:t>
            </a:r>
          </a:p>
          <a:p>
            <a:pPr marL="285750" indent="-285750">
              <a:spcBef>
                <a:spcPts val="500"/>
              </a:spcBef>
              <a:defRPr sz="2400"/>
            </a:pPr>
            <a:r>
              <a:t>Know who you would contact if there was an emergency or you were worried – do you have parents numbers saved in your phone or written down?  Who else could you call? (Another family member, family friend, neighbour etc)  Ask your parents about this so that you are agreed on who you should contact.</a:t>
            </a:r>
          </a:p>
          <a:p>
            <a:pPr marL="285750" indent="-285750">
              <a:spcBef>
                <a:spcPts val="500"/>
              </a:spcBef>
              <a:defRPr sz="2400"/>
            </a:pPr>
            <a:r>
              <a:t>If there was an emergency (i.e. a fire or an accident) – What would you need to do?</a:t>
            </a:r>
          </a:p>
        </p:txBody>
      </p:sp>
      <p:sp>
        <p:nvSpPr>
          <p:cNvPr id="140" name="Title 2"/>
          <p:cNvSpPr txBox="1"/>
          <p:nvPr>
            <p:ph type="title"/>
          </p:nvPr>
        </p:nvSpPr>
        <p:spPr>
          <a:xfrm>
            <a:off x="263351" y="312597"/>
            <a:ext cx="10972801" cy="706093"/>
          </a:xfrm>
          <a:prstGeom prst="rect">
            <a:avLst/>
          </a:prstGeom>
        </p:spPr>
        <p:txBody>
          <a:bodyPr/>
          <a:lstStyle/>
          <a:p>
            <a:pPr/>
            <a:r>
              <a:t>Home alone?</a:t>
            </a:r>
          </a:p>
        </p:txBody>
      </p:sp>
      <p:pic>
        <p:nvPicPr>
          <p:cNvPr id="141" name="Picture 10" descr="Picture 10"/>
          <p:cNvPicPr>
            <a:picLocks noChangeAspect="1"/>
          </p:cNvPicPr>
          <p:nvPr/>
        </p:nvPicPr>
        <p:blipFill>
          <a:blip r:embed="rId2">
            <a:extLst/>
          </a:blip>
          <a:stretch>
            <a:fillRect/>
          </a:stretch>
        </p:blipFill>
        <p:spPr>
          <a:xfrm>
            <a:off x="4827449" y="6067771"/>
            <a:ext cx="1868671" cy="567860"/>
          </a:xfrm>
          <a:prstGeom prst="rect">
            <a:avLst/>
          </a:prstGeom>
          <a:ln w="12700">
            <a:miter lim="400000"/>
          </a:ln>
        </p:spPr>
      </p:pic>
      <p:pic>
        <p:nvPicPr>
          <p:cNvPr id="142" name="Picture 4" descr="Picture 4"/>
          <p:cNvPicPr>
            <a:picLocks noChangeAspect="1"/>
          </p:cNvPicPr>
          <p:nvPr/>
        </p:nvPicPr>
        <p:blipFill>
          <a:blip r:embed="rId3">
            <a:extLst/>
          </a:blip>
          <a:stretch>
            <a:fillRect/>
          </a:stretch>
        </p:blipFill>
        <p:spPr>
          <a:xfrm>
            <a:off x="6790539" y="5971040"/>
            <a:ext cx="727913" cy="727914"/>
          </a:xfrm>
          <a:prstGeom prst="rect">
            <a:avLst/>
          </a:prstGeom>
          <a:ln w="12700">
            <a:miter lim="400000"/>
          </a:ln>
        </p:spPr>
      </p:pic>
      <p:pic>
        <p:nvPicPr>
          <p:cNvPr id="143" name="Picture 4" descr="Picture 4"/>
          <p:cNvPicPr>
            <a:picLocks noChangeAspect="1"/>
          </p:cNvPicPr>
          <p:nvPr/>
        </p:nvPicPr>
        <p:blipFill>
          <a:blip r:embed="rId3">
            <a:extLst/>
          </a:blip>
          <a:stretch>
            <a:fillRect/>
          </a:stretch>
        </p:blipFill>
        <p:spPr>
          <a:xfrm>
            <a:off x="3994627" y="5971040"/>
            <a:ext cx="727914" cy="72791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3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9"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Content Placeholder 1"/>
          <p:cNvSpPr txBox="1"/>
          <p:nvPr>
            <p:ph type="body" idx="1"/>
          </p:nvPr>
        </p:nvSpPr>
        <p:spPr>
          <a:xfrm>
            <a:off x="335358" y="1142646"/>
            <a:ext cx="11049567" cy="4814403"/>
          </a:xfrm>
          <a:prstGeom prst="rect">
            <a:avLst/>
          </a:prstGeom>
          <a:solidFill>
            <a:srgbClr val="FDEADA"/>
          </a:solidFill>
        </p:spPr>
        <p:txBody>
          <a:bodyPr/>
          <a:lstStyle/>
          <a:p>
            <a:pPr marL="0" indent="0">
              <a:spcBef>
                <a:spcPts val="400"/>
              </a:spcBef>
              <a:buSzTx/>
              <a:buNone/>
              <a:defRPr b="1" sz="2000"/>
            </a:pPr>
            <a:r>
              <a:t>Turn and talk with your partner: (2 mins) </a:t>
            </a:r>
          </a:p>
          <a:p>
            <a:pPr>
              <a:spcBef>
                <a:spcPts val="400"/>
              </a:spcBef>
              <a:buFontTx/>
              <a:buChar char="-"/>
              <a:defRPr sz="2000"/>
            </a:pPr>
            <a:r>
              <a:t>What are the 3 emergency services?</a:t>
            </a:r>
          </a:p>
          <a:p>
            <a:pPr>
              <a:spcBef>
                <a:spcPts val="400"/>
              </a:spcBef>
              <a:buFontTx/>
              <a:buChar char="-"/>
              <a:defRPr sz="2000"/>
            </a:pPr>
            <a:r>
              <a:t>How do you contact them?</a:t>
            </a:r>
          </a:p>
          <a:p>
            <a:pPr>
              <a:spcBef>
                <a:spcPts val="400"/>
              </a:spcBef>
              <a:buFontTx/>
              <a:buChar char="-"/>
              <a:defRPr sz="2000"/>
            </a:pPr>
            <a:r>
              <a:t>What kind of thing might you need to tell them?</a:t>
            </a:r>
          </a:p>
          <a:p>
            <a:pPr>
              <a:buFontTx/>
              <a:buChar char="-"/>
              <a:defRPr sz="2000"/>
            </a:pPr>
          </a:p>
          <a:p>
            <a:pPr marL="0" indent="0">
              <a:spcBef>
                <a:spcPts val="400"/>
              </a:spcBef>
              <a:buSzTx/>
              <a:buNone/>
              <a:defRPr b="1" sz="2000"/>
            </a:pPr>
            <a:r>
              <a:t>Feedback as a class (2 mins)</a:t>
            </a:r>
          </a:p>
          <a:p>
            <a:pPr marL="0" indent="0">
              <a:buSzTx/>
              <a:buNone/>
              <a:defRPr b="1" sz="2000"/>
            </a:pPr>
          </a:p>
          <a:p>
            <a:pPr marL="0" indent="0">
              <a:spcBef>
                <a:spcPts val="400"/>
              </a:spcBef>
              <a:buSzTx/>
              <a:buNone/>
              <a:defRPr b="1" sz="2000"/>
            </a:pPr>
            <a:r>
              <a:t>Always remember the following when calling 999:</a:t>
            </a:r>
          </a:p>
          <a:p>
            <a:pPr>
              <a:spcBef>
                <a:spcPts val="400"/>
              </a:spcBef>
              <a:buFontTx/>
              <a:buChar char="-"/>
              <a:defRPr sz="2000"/>
            </a:pPr>
            <a:r>
              <a:t>Calling 999 is free from any phone, you do not need credit</a:t>
            </a:r>
          </a:p>
          <a:p>
            <a:pPr>
              <a:spcBef>
                <a:spcPts val="400"/>
              </a:spcBef>
              <a:buFontTx/>
              <a:buChar char="-"/>
              <a:defRPr sz="2000"/>
            </a:pPr>
            <a:r>
              <a:t>Speak as clearly as you can and try to stay calm and explain the issue</a:t>
            </a:r>
          </a:p>
          <a:p>
            <a:pPr>
              <a:spcBef>
                <a:spcPts val="400"/>
              </a:spcBef>
              <a:buFontTx/>
              <a:buChar char="-"/>
              <a:defRPr sz="2000"/>
            </a:pPr>
            <a:r>
              <a:t>Tell them your address and if there is an adult at home or not</a:t>
            </a:r>
          </a:p>
          <a:p>
            <a:pPr>
              <a:spcBef>
                <a:spcPts val="400"/>
              </a:spcBef>
              <a:buFontTx/>
              <a:buChar char="-"/>
              <a:defRPr sz="2000"/>
            </a:pPr>
            <a:r>
              <a:t>Never muck around or prank call, it could risk someone else’s life</a:t>
            </a:r>
          </a:p>
        </p:txBody>
      </p:sp>
      <p:sp>
        <p:nvSpPr>
          <p:cNvPr id="146" name="Title 2"/>
          <p:cNvSpPr txBox="1"/>
          <p:nvPr>
            <p:ph type="title"/>
          </p:nvPr>
        </p:nvSpPr>
        <p:spPr>
          <a:xfrm>
            <a:off x="263351" y="312597"/>
            <a:ext cx="10972801" cy="706093"/>
          </a:xfrm>
          <a:prstGeom prst="rect">
            <a:avLst/>
          </a:prstGeom>
        </p:spPr>
        <p:txBody>
          <a:bodyPr/>
          <a:lstStyle/>
          <a:p>
            <a:pPr/>
            <a:r>
              <a:t>Calling emergency services</a:t>
            </a:r>
          </a:p>
        </p:txBody>
      </p:sp>
      <p:pic>
        <p:nvPicPr>
          <p:cNvPr id="147" name="Picture 3" descr="Picture 3"/>
          <p:cNvPicPr>
            <a:picLocks noChangeAspect="1"/>
          </p:cNvPicPr>
          <p:nvPr/>
        </p:nvPicPr>
        <p:blipFill>
          <a:blip r:embed="rId2">
            <a:extLst/>
          </a:blip>
          <a:stretch>
            <a:fillRect/>
          </a:stretch>
        </p:blipFill>
        <p:spPr>
          <a:xfrm>
            <a:off x="7098865" y="1321866"/>
            <a:ext cx="4137287" cy="1528911"/>
          </a:xfrm>
          <a:prstGeom prst="rect">
            <a:avLst/>
          </a:prstGeom>
          <a:ln w="12700">
            <a:miter lim="400000"/>
          </a:ln>
        </p:spPr>
      </p:pic>
      <p:pic>
        <p:nvPicPr>
          <p:cNvPr id="148" name="Picture 10" descr="Picture 10"/>
          <p:cNvPicPr>
            <a:picLocks noChangeAspect="1"/>
          </p:cNvPicPr>
          <p:nvPr/>
        </p:nvPicPr>
        <p:blipFill>
          <a:blip r:embed="rId3">
            <a:extLst/>
          </a:blip>
          <a:stretch>
            <a:fillRect/>
          </a:stretch>
        </p:blipFill>
        <p:spPr>
          <a:xfrm>
            <a:off x="4827449" y="6067771"/>
            <a:ext cx="1868671" cy="567860"/>
          </a:xfrm>
          <a:prstGeom prst="rect">
            <a:avLst/>
          </a:prstGeom>
          <a:ln w="12700">
            <a:miter lim="400000"/>
          </a:ln>
        </p:spPr>
      </p:pic>
      <p:pic>
        <p:nvPicPr>
          <p:cNvPr id="149" name="Picture 4" descr="Picture 4"/>
          <p:cNvPicPr>
            <a:picLocks noChangeAspect="1"/>
          </p:cNvPicPr>
          <p:nvPr/>
        </p:nvPicPr>
        <p:blipFill>
          <a:blip r:embed="rId4">
            <a:extLst/>
          </a:blip>
          <a:stretch>
            <a:fillRect/>
          </a:stretch>
        </p:blipFill>
        <p:spPr>
          <a:xfrm>
            <a:off x="6790539" y="5971040"/>
            <a:ext cx="727913" cy="727914"/>
          </a:xfrm>
          <a:prstGeom prst="rect">
            <a:avLst/>
          </a:prstGeom>
          <a:ln w="12700">
            <a:miter lim="400000"/>
          </a:ln>
        </p:spPr>
      </p:pic>
      <p:pic>
        <p:nvPicPr>
          <p:cNvPr id="150" name="Picture 4" descr="Picture 4"/>
          <p:cNvPicPr>
            <a:picLocks noChangeAspect="1"/>
          </p:cNvPicPr>
          <p:nvPr/>
        </p:nvPicPr>
        <p:blipFill>
          <a:blip r:embed="rId4">
            <a:extLst/>
          </a:blip>
          <a:stretch>
            <a:fillRect/>
          </a:stretch>
        </p:blipFill>
        <p:spPr>
          <a:xfrm>
            <a:off x="3994627" y="5971040"/>
            <a:ext cx="727914" cy="72791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5">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45">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45">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4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45">
                                            <p:txEl>
                                              <p:pRg st="11" end="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5"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Content Placeholder 1"/>
          <p:cNvSpPr txBox="1"/>
          <p:nvPr>
            <p:ph type="body" idx="1"/>
          </p:nvPr>
        </p:nvSpPr>
        <p:spPr>
          <a:xfrm>
            <a:off x="335358" y="1142646"/>
            <a:ext cx="11049567" cy="4841297"/>
          </a:xfrm>
          <a:prstGeom prst="rect">
            <a:avLst/>
          </a:prstGeom>
          <a:solidFill>
            <a:srgbClr val="FDEADA"/>
          </a:solidFill>
        </p:spPr>
        <p:txBody>
          <a:bodyPr/>
          <a:lstStyle/>
          <a:p>
            <a:pPr marL="0" indent="0">
              <a:spcBef>
                <a:spcPts val="400"/>
              </a:spcBef>
              <a:buSzTx/>
              <a:buNone/>
              <a:defRPr b="1" sz="2000"/>
            </a:pPr>
            <a:r>
              <a:t>Write down the first 3 things you would do if someone in your home become suddenly very ill or injured themselves.</a:t>
            </a:r>
          </a:p>
          <a:p>
            <a:pPr marL="0" indent="0">
              <a:buSzTx/>
              <a:buNone/>
              <a:defRPr b="1" sz="2000"/>
            </a:pPr>
          </a:p>
          <a:p>
            <a:pPr marL="0" indent="0">
              <a:spcBef>
                <a:spcPts val="400"/>
              </a:spcBef>
              <a:buSzTx/>
              <a:buNone/>
              <a:defRPr sz="2000"/>
            </a:pPr>
            <a:r>
              <a:t>If it’s the adult in charge and you are the only/eldest child you might need to:</a:t>
            </a:r>
          </a:p>
          <a:p>
            <a:pPr>
              <a:spcBef>
                <a:spcPts val="400"/>
              </a:spcBef>
              <a:buFontTx/>
              <a:buChar char="-"/>
              <a:defRPr b="1" sz="2000"/>
            </a:pPr>
            <a:r>
              <a:t>Call 999 and explain what has happened </a:t>
            </a:r>
          </a:p>
          <a:p>
            <a:pPr>
              <a:spcBef>
                <a:spcPts val="400"/>
              </a:spcBef>
              <a:buFontTx/>
              <a:buChar char="-"/>
              <a:defRPr b="1" sz="2000"/>
            </a:pPr>
            <a:r>
              <a:t>Call another family member/emergency contact </a:t>
            </a:r>
          </a:p>
          <a:p>
            <a:pPr>
              <a:spcBef>
                <a:spcPts val="400"/>
              </a:spcBef>
              <a:buFontTx/>
              <a:buChar char="-"/>
              <a:defRPr b="1" sz="2000"/>
            </a:pPr>
            <a:r>
              <a:t>Make sure younger children are safe and out of the way</a:t>
            </a:r>
          </a:p>
          <a:p>
            <a:pPr marL="0" indent="0">
              <a:buSzTx/>
              <a:buNone/>
              <a:defRPr sz="2000"/>
            </a:pPr>
          </a:p>
          <a:p>
            <a:pPr marL="0" indent="0">
              <a:spcBef>
                <a:spcPts val="400"/>
              </a:spcBef>
              <a:buSzTx/>
              <a:buNone/>
              <a:defRPr sz="2000"/>
            </a:pPr>
            <a:r>
              <a:t>If there is an adult at home that isn’t the ill/injured one you should:</a:t>
            </a:r>
          </a:p>
          <a:p>
            <a:pPr>
              <a:spcBef>
                <a:spcPts val="400"/>
              </a:spcBef>
              <a:buFontTx/>
              <a:buChar char="-"/>
              <a:defRPr b="1" sz="2000"/>
            </a:pPr>
            <a:r>
              <a:t>Make sure that the adult knows what has happened immediately</a:t>
            </a:r>
          </a:p>
          <a:p>
            <a:pPr>
              <a:spcBef>
                <a:spcPts val="400"/>
              </a:spcBef>
              <a:buFontTx/>
              <a:buChar char="-"/>
              <a:defRPr b="1" sz="2000"/>
            </a:pPr>
            <a:r>
              <a:t>Follow their instructions sensibly</a:t>
            </a:r>
          </a:p>
          <a:p>
            <a:pPr>
              <a:spcBef>
                <a:spcPts val="400"/>
              </a:spcBef>
              <a:buFontTx/>
              <a:buChar char="-"/>
              <a:defRPr b="1" sz="2000"/>
            </a:pPr>
            <a:r>
              <a:t>Help to look after younger children and keep them out of the way</a:t>
            </a:r>
          </a:p>
        </p:txBody>
      </p:sp>
      <p:sp>
        <p:nvSpPr>
          <p:cNvPr id="153" name="Title 2"/>
          <p:cNvSpPr txBox="1"/>
          <p:nvPr>
            <p:ph type="title"/>
          </p:nvPr>
        </p:nvSpPr>
        <p:spPr>
          <a:xfrm>
            <a:off x="263351" y="312597"/>
            <a:ext cx="10972801" cy="706093"/>
          </a:xfrm>
          <a:prstGeom prst="rect">
            <a:avLst/>
          </a:prstGeom>
        </p:spPr>
        <p:txBody>
          <a:bodyPr/>
          <a:lstStyle>
            <a:lvl1pPr>
              <a:defRPr sz="3200"/>
            </a:lvl1pPr>
          </a:lstStyle>
          <a:p>
            <a:pPr/>
            <a:r>
              <a:t>What if someone at home becomes ill or injured?</a:t>
            </a:r>
          </a:p>
        </p:txBody>
      </p:sp>
      <p:pic>
        <p:nvPicPr>
          <p:cNvPr id="154" name="Picture 10" descr="Picture 10"/>
          <p:cNvPicPr>
            <a:picLocks noChangeAspect="1"/>
          </p:cNvPicPr>
          <p:nvPr/>
        </p:nvPicPr>
        <p:blipFill>
          <a:blip r:embed="rId2">
            <a:extLst/>
          </a:blip>
          <a:stretch>
            <a:fillRect/>
          </a:stretch>
        </p:blipFill>
        <p:spPr>
          <a:xfrm>
            <a:off x="4827449" y="6067771"/>
            <a:ext cx="1868671" cy="567860"/>
          </a:xfrm>
          <a:prstGeom prst="rect">
            <a:avLst/>
          </a:prstGeom>
          <a:ln w="12700">
            <a:miter lim="400000"/>
          </a:ln>
        </p:spPr>
      </p:pic>
      <p:pic>
        <p:nvPicPr>
          <p:cNvPr id="155" name="Picture 4" descr="Picture 4"/>
          <p:cNvPicPr>
            <a:picLocks noChangeAspect="1"/>
          </p:cNvPicPr>
          <p:nvPr/>
        </p:nvPicPr>
        <p:blipFill>
          <a:blip r:embed="rId3">
            <a:extLst/>
          </a:blip>
          <a:stretch>
            <a:fillRect/>
          </a:stretch>
        </p:blipFill>
        <p:spPr>
          <a:xfrm>
            <a:off x="6790539" y="5971040"/>
            <a:ext cx="727913" cy="727914"/>
          </a:xfrm>
          <a:prstGeom prst="rect">
            <a:avLst/>
          </a:prstGeom>
          <a:ln w="12700">
            <a:miter lim="400000"/>
          </a:ln>
        </p:spPr>
      </p:pic>
      <p:pic>
        <p:nvPicPr>
          <p:cNvPr id="156" name="Picture 4" descr="Picture 4"/>
          <p:cNvPicPr>
            <a:picLocks noChangeAspect="1"/>
          </p:cNvPicPr>
          <p:nvPr/>
        </p:nvPicPr>
        <p:blipFill>
          <a:blip r:embed="rId3">
            <a:extLst/>
          </a:blip>
          <a:stretch>
            <a:fillRect/>
          </a:stretch>
        </p:blipFill>
        <p:spPr>
          <a:xfrm>
            <a:off x="3994627" y="5971040"/>
            <a:ext cx="727914" cy="72791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2">
                                            <p:txEl>
                                              <p:pRg st="2" end="2"/>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152">
                                            <p:txEl>
                                              <p:pRg st="3" end="3"/>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152">
                                            <p:txEl>
                                              <p:pRg st="4" end="4"/>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1" fill="hold">
                                  <p:stCondLst>
                                    <p:cond delay="0"/>
                                  </p:stCondLst>
                                  <p:iterate type="el" backwards="0">
                                    <p:tmAbs val="0"/>
                                  </p:iterate>
                                  <p:childTnLst>
                                    <p:set>
                                      <p:cBhvr>
                                        <p:cTn id="15" fill="hold"/>
                                        <p:tgtEl>
                                          <p:spTgt spid="152">
                                            <p:txEl>
                                              <p:pRg st="5" end="5"/>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15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52">
                                            <p:txEl>
                                              <p:pRg st="7" end="7"/>
                                            </p:txEl>
                                          </p:spTgt>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1" fill="hold">
                                  <p:stCondLst>
                                    <p:cond delay="0"/>
                                  </p:stCondLst>
                                  <p:iterate type="el" backwards="0">
                                    <p:tmAbs val="0"/>
                                  </p:iterate>
                                  <p:childTnLst>
                                    <p:set>
                                      <p:cBhvr>
                                        <p:cTn id="25" fill="hold"/>
                                        <p:tgtEl>
                                          <p:spTgt spid="152">
                                            <p:txEl>
                                              <p:pRg st="8" end="8"/>
                                            </p:txEl>
                                          </p:spTgt>
                                        </p:tgtEl>
                                        <p:attrNameLst>
                                          <p:attrName>style.visibility</p:attrName>
                                        </p:attrNameLst>
                                      </p:cBhvr>
                                      <p:to>
                                        <p:strVal val="visible"/>
                                      </p:to>
                                    </p:set>
                                  </p:childTnLst>
                                </p:cTn>
                              </p:par>
                            </p:childTnLst>
                          </p:cTn>
                        </p:par>
                        <p:par>
                          <p:cTn id="26" fill="hold">
                            <p:stCondLst>
                              <p:cond delay="0"/>
                            </p:stCondLst>
                            <p:childTnLst>
                              <p:par>
                                <p:cTn id="27" presetClass="entr" nodeType="afterEffect" presetSubtype="0" presetID="1" grpId="1" fill="hold">
                                  <p:stCondLst>
                                    <p:cond delay="0"/>
                                  </p:stCondLst>
                                  <p:iterate type="el" backwards="0">
                                    <p:tmAbs val="0"/>
                                  </p:iterate>
                                  <p:childTnLst>
                                    <p:set>
                                      <p:cBhvr>
                                        <p:cTn id="28" fill="hold"/>
                                        <p:tgtEl>
                                          <p:spTgt spid="152">
                                            <p:txEl>
                                              <p:pRg st="9" end="9"/>
                                            </p:txEl>
                                          </p:spTgt>
                                        </p:tgtEl>
                                        <p:attrNameLst>
                                          <p:attrName>style.visibility</p:attrName>
                                        </p:attrNameLst>
                                      </p:cBhvr>
                                      <p:to>
                                        <p:strVal val="visible"/>
                                      </p:to>
                                    </p:set>
                                  </p:childTnLst>
                                </p:cTn>
                              </p:par>
                            </p:childTnLst>
                          </p:cTn>
                        </p:par>
                        <p:par>
                          <p:cTn id="29" fill="hold">
                            <p:stCondLst>
                              <p:cond delay="0"/>
                            </p:stCondLst>
                            <p:childTnLst>
                              <p:par>
                                <p:cTn id="30" presetClass="entr" nodeType="afterEffect" presetSubtype="0" presetID="1" grpId="1" fill="hold">
                                  <p:stCondLst>
                                    <p:cond delay="0"/>
                                  </p:stCondLst>
                                  <p:iterate type="el" backwards="0">
                                    <p:tmAbs val="0"/>
                                  </p:iterate>
                                  <p:childTnLst>
                                    <p:set>
                                      <p:cBhvr>
                                        <p:cTn id="31" fill="hold"/>
                                        <p:tgtEl>
                                          <p:spTgt spid="152">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2"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Content Placeholder 1"/>
          <p:cNvSpPr txBox="1"/>
          <p:nvPr>
            <p:ph type="body" sz="quarter" idx="1"/>
          </p:nvPr>
        </p:nvSpPr>
        <p:spPr>
          <a:xfrm>
            <a:off x="335358" y="1142648"/>
            <a:ext cx="11049567" cy="1210587"/>
          </a:xfrm>
          <a:prstGeom prst="rect">
            <a:avLst/>
          </a:prstGeom>
        </p:spPr>
        <p:txBody>
          <a:bodyPr/>
          <a:lstStyle/>
          <a:p>
            <a:pPr marL="0" indent="0">
              <a:buSzTx/>
              <a:buNone/>
            </a:pPr>
            <a:r>
              <a:t>Tell your partner the most important thing </a:t>
            </a:r>
          </a:p>
          <a:p>
            <a:pPr marL="0" indent="0">
              <a:buSzTx/>
              <a:buNone/>
            </a:pPr>
            <a:r>
              <a:t>that you have learnt today and listen to theirs.</a:t>
            </a:r>
          </a:p>
        </p:txBody>
      </p:sp>
      <p:sp>
        <p:nvSpPr>
          <p:cNvPr id="159" name="Title 2"/>
          <p:cNvSpPr txBox="1"/>
          <p:nvPr>
            <p:ph type="title"/>
          </p:nvPr>
        </p:nvSpPr>
        <p:spPr>
          <a:xfrm>
            <a:off x="263351" y="312597"/>
            <a:ext cx="10972801" cy="706093"/>
          </a:xfrm>
          <a:prstGeom prst="rect">
            <a:avLst/>
          </a:prstGeom>
        </p:spPr>
        <p:txBody>
          <a:bodyPr/>
          <a:lstStyle/>
          <a:p>
            <a:pPr/>
            <a:r>
              <a:t>Finally....</a:t>
            </a:r>
          </a:p>
        </p:txBody>
      </p:sp>
      <p:pic>
        <p:nvPicPr>
          <p:cNvPr id="160" name="Picture 3" descr="Picture 3"/>
          <p:cNvPicPr>
            <a:picLocks noChangeAspect="1"/>
          </p:cNvPicPr>
          <p:nvPr/>
        </p:nvPicPr>
        <p:blipFill>
          <a:blip r:embed="rId2">
            <a:extLst/>
          </a:blip>
          <a:stretch>
            <a:fillRect/>
          </a:stretch>
        </p:blipFill>
        <p:spPr>
          <a:xfrm rot="573211">
            <a:off x="8094584" y="123559"/>
            <a:ext cx="3013906" cy="1790259"/>
          </a:xfrm>
          <a:prstGeom prst="rect">
            <a:avLst/>
          </a:prstGeom>
          <a:ln w="12700">
            <a:miter lim="400000"/>
          </a:ln>
        </p:spPr>
      </p:pic>
      <p:pic>
        <p:nvPicPr>
          <p:cNvPr id="161" name="Picture 10" descr="Picture 10"/>
          <p:cNvPicPr>
            <a:picLocks noChangeAspect="1"/>
          </p:cNvPicPr>
          <p:nvPr/>
        </p:nvPicPr>
        <p:blipFill>
          <a:blip r:embed="rId3">
            <a:extLst/>
          </a:blip>
          <a:stretch>
            <a:fillRect/>
          </a:stretch>
        </p:blipFill>
        <p:spPr>
          <a:xfrm>
            <a:off x="4827449" y="6067771"/>
            <a:ext cx="1868671" cy="567860"/>
          </a:xfrm>
          <a:prstGeom prst="rect">
            <a:avLst/>
          </a:prstGeom>
          <a:ln w="12700">
            <a:miter lim="400000"/>
          </a:ln>
        </p:spPr>
      </p:pic>
      <p:pic>
        <p:nvPicPr>
          <p:cNvPr id="162" name="Picture 4" descr="Picture 4"/>
          <p:cNvPicPr>
            <a:picLocks noChangeAspect="1"/>
          </p:cNvPicPr>
          <p:nvPr/>
        </p:nvPicPr>
        <p:blipFill>
          <a:blip r:embed="rId4">
            <a:extLst/>
          </a:blip>
          <a:stretch>
            <a:fillRect/>
          </a:stretch>
        </p:blipFill>
        <p:spPr>
          <a:xfrm>
            <a:off x="6790539" y="5971040"/>
            <a:ext cx="727913" cy="727914"/>
          </a:xfrm>
          <a:prstGeom prst="rect">
            <a:avLst/>
          </a:prstGeom>
          <a:ln w="12700">
            <a:miter lim="400000"/>
          </a:ln>
        </p:spPr>
      </p:pic>
      <p:pic>
        <p:nvPicPr>
          <p:cNvPr id="163" name="Picture 4" descr="Picture 4"/>
          <p:cNvPicPr>
            <a:picLocks noChangeAspect="1"/>
          </p:cNvPicPr>
          <p:nvPr/>
        </p:nvPicPr>
        <p:blipFill>
          <a:blip r:embed="rId4">
            <a:extLst/>
          </a:blip>
          <a:stretch>
            <a:fillRect/>
          </a:stretch>
        </p:blipFill>
        <p:spPr>
          <a:xfrm>
            <a:off x="3994627" y="5971040"/>
            <a:ext cx="727914" cy="727914"/>
          </a:xfrm>
          <a:prstGeom prst="rect">
            <a:avLst/>
          </a:prstGeom>
          <a:ln w="12700">
            <a:miter lim="400000"/>
          </a:ln>
        </p:spPr>
      </p:pic>
      <p:grpSp>
        <p:nvGrpSpPr>
          <p:cNvPr id="166" name="AutoShape 4"/>
          <p:cNvGrpSpPr/>
          <p:nvPr/>
        </p:nvGrpSpPr>
        <p:grpSpPr>
          <a:xfrm>
            <a:off x="8020708" y="5400835"/>
            <a:ext cx="3837009" cy="720727"/>
            <a:chOff x="0" y="0"/>
            <a:chExt cx="3837007" cy="720726"/>
          </a:xfrm>
        </p:grpSpPr>
        <p:sp>
          <p:nvSpPr>
            <p:cNvPr id="164" name="Rounded Rectangle"/>
            <p:cNvSpPr/>
            <p:nvPr/>
          </p:nvSpPr>
          <p:spPr>
            <a:xfrm>
              <a:off x="0" y="0"/>
              <a:ext cx="3837008" cy="720727"/>
            </a:xfrm>
            <a:prstGeom prst="roundRect">
              <a:avLst>
                <a:gd name="adj" fmla="val 16667"/>
              </a:avLst>
            </a:prstGeom>
            <a:solidFill>
              <a:srgbClr val="E6CDFF"/>
            </a:solidFill>
            <a:ln w="9525" cap="flat">
              <a:solidFill>
                <a:srgbClr val="000000"/>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p>
          </p:txBody>
        </p:sp>
        <p:sp>
          <p:nvSpPr>
            <p:cNvPr id="165" name="I supported others by…"/>
            <p:cNvSpPr txBox="1"/>
            <p:nvPr/>
          </p:nvSpPr>
          <p:spPr>
            <a:xfrm>
              <a:off x="678338" y="185031"/>
              <a:ext cx="2480328" cy="3506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a:solidFill>
                    <a:srgbClr val="0070C0"/>
                  </a:solidFill>
                  <a:latin typeface="Arial"/>
                  <a:ea typeface="Arial"/>
                  <a:cs typeface="Arial"/>
                  <a:sym typeface="Arial"/>
                </a:defRPr>
              </a:lvl1pPr>
            </a:lstStyle>
            <a:p>
              <a:pPr/>
              <a:r>
                <a:t>I supported others by…</a:t>
              </a:r>
            </a:p>
          </p:txBody>
        </p:sp>
      </p:grpSp>
      <p:grpSp>
        <p:nvGrpSpPr>
          <p:cNvPr id="169" name="AutoShape 6"/>
          <p:cNvGrpSpPr/>
          <p:nvPr/>
        </p:nvGrpSpPr>
        <p:grpSpPr>
          <a:xfrm>
            <a:off x="5580931" y="2546162"/>
            <a:ext cx="3276602" cy="1152526"/>
            <a:chOff x="0" y="0"/>
            <a:chExt cx="3276601" cy="1152525"/>
          </a:xfrm>
        </p:grpSpPr>
        <p:sp>
          <p:nvSpPr>
            <p:cNvPr id="167" name="Rounded Rectangle"/>
            <p:cNvSpPr/>
            <p:nvPr/>
          </p:nvSpPr>
          <p:spPr>
            <a:xfrm>
              <a:off x="0" y="0"/>
              <a:ext cx="3276602" cy="1152526"/>
            </a:xfrm>
            <a:prstGeom prst="roundRect">
              <a:avLst>
                <a:gd name="adj" fmla="val 16667"/>
              </a:avLst>
            </a:prstGeom>
            <a:solidFill>
              <a:srgbClr val="94FF34"/>
            </a:solidFill>
            <a:ln w="9525" cap="flat">
              <a:solidFill>
                <a:srgbClr val="000000"/>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p>
          </p:txBody>
        </p:sp>
        <p:sp>
          <p:nvSpPr>
            <p:cNvPr id="168" name="The most important thing I…"/>
            <p:cNvSpPr txBox="1"/>
            <p:nvPr/>
          </p:nvSpPr>
          <p:spPr>
            <a:xfrm>
              <a:off x="194983" y="267581"/>
              <a:ext cx="2886630" cy="6173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a:solidFill>
                    <a:srgbClr val="FF0000"/>
                  </a:solidFill>
                  <a:latin typeface="Arial"/>
                  <a:ea typeface="Arial"/>
                  <a:cs typeface="Arial"/>
                  <a:sym typeface="Arial"/>
                </a:defRPr>
              </a:pPr>
              <a:r>
                <a:t>The most important thing I </a:t>
              </a:r>
            </a:p>
            <a:p>
              <a:pPr algn="ctr">
                <a:defRPr>
                  <a:solidFill>
                    <a:srgbClr val="FF0000"/>
                  </a:solidFill>
                  <a:latin typeface="Arial"/>
                  <a:ea typeface="Arial"/>
                  <a:cs typeface="Arial"/>
                  <a:sym typeface="Arial"/>
                </a:defRPr>
              </a:pPr>
              <a:r>
                <a:t>have learnt today is…</a:t>
              </a:r>
            </a:p>
          </p:txBody>
        </p:sp>
      </p:grpSp>
      <p:grpSp>
        <p:nvGrpSpPr>
          <p:cNvPr id="172" name="AutoShape 7"/>
          <p:cNvGrpSpPr/>
          <p:nvPr/>
        </p:nvGrpSpPr>
        <p:grpSpPr>
          <a:xfrm>
            <a:off x="4565722" y="4076443"/>
            <a:ext cx="2493277" cy="1046811"/>
            <a:chOff x="0" y="0"/>
            <a:chExt cx="2493275" cy="1046809"/>
          </a:xfrm>
        </p:grpSpPr>
        <p:sp>
          <p:nvSpPr>
            <p:cNvPr id="170" name="Rounded Rectangle"/>
            <p:cNvSpPr/>
            <p:nvPr/>
          </p:nvSpPr>
          <p:spPr>
            <a:xfrm>
              <a:off x="94113" y="0"/>
              <a:ext cx="2305054" cy="1046810"/>
            </a:xfrm>
            <a:prstGeom prst="roundRect">
              <a:avLst>
                <a:gd name="adj" fmla="val 16667"/>
              </a:avLst>
            </a:prstGeom>
            <a:solidFill>
              <a:srgbClr val="4FD1FF"/>
            </a:solidFill>
            <a:ln w="9525" cap="flat">
              <a:solidFill>
                <a:srgbClr val="000000"/>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p>
          </p:txBody>
        </p:sp>
        <p:sp>
          <p:nvSpPr>
            <p:cNvPr id="171" name="Before I thought that ...…"/>
            <p:cNvSpPr txBox="1"/>
            <p:nvPr/>
          </p:nvSpPr>
          <p:spPr>
            <a:xfrm>
              <a:off x="-1" y="214723"/>
              <a:ext cx="2493277" cy="6173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a:latin typeface="Arial"/>
                  <a:ea typeface="Arial"/>
                  <a:cs typeface="Arial"/>
                  <a:sym typeface="Arial"/>
                </a:defRPr>
              </a:pPr>
              <a:r>
                <a:t>Before I thought that ...</a:t>
              </a:r>
            </a:p>
            <a:p>
              <a:pPr algn="ctr">
                <a:defRPr>
                  <a:latin typeface="Arial"/>
                  <a:ea typeface="Arial"/>
                  <a:cs typeface="Arial"/>
                  <a:sym typeface="Arial"/>
                </a:defRPr>
              </a:pPr>
              <a:r>
                <a:t> but now I realise..</a:t>
              </a:r>
            </a:p>
          </p:txBody>
        </p:sp>
      </p:grpSp>
      <p:grpSp>
        <p:nvGrpSpPr>
          <p:cNvPr id="175" name="AutoShape 8"/>
          <p:cNvGrpSpPr/>
          <p:nvPr/>
        </p:nvGrpSpPr>
        <p:grpSpPr>
          <a:xfrm>
            <a:off x="275860" y="4575216"/>
            <a:ext cx="2391366" cy="454982"/>
            <a:chOff x="0" y="0"/>
            <a:chExt cx="2391365" cy="454980"/>
          </a:xfrm>
        </p:grpSpPr>
        <p:sp>
          <p:nvSpPr>
            <p:cNvPr id="173" name="Rounded Rectangle"/>
            <p:cNvSpPr/>
            <p:nvPr/>
          </p:nvSpPr>
          <p:spPr>
            <a:xfrm>
              <a:off x="7439" y="-1"/>
              <a:ext cx="2376490" cy="454982"/>
            </a:xfrm>
            <a:prstGeom prst="roundRect">
              <a:avLst>
                <a:gd name="adj" fmla="val 16667"/>
              </a:avLst>
            </a:prstGeom>
            <a:solidFill>
              <a:srgbClr val="E6CDFF"/>
            </a:solidFill>
            <a:ln w="9525" cap="flat">
              <a:solidFill>
                <a:srgbClr val="000000"/>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p>
          </p:txBody>
        </p:sp>
        <p:sp>
          <p:nvSpPr>
            <p:cNvPr id="174" name="Today I have tried to…"/>
            <p:cNvSpPr txBox="1"/>
            <p:nvPr/>
          </p:nvSpPr>
          <p:spPr>
            <a:xfrm>
              <a:off x="0" y="52158"/>
              <a:ext cx="2391366" cy="3506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a:solidFill>
                    <a:srgbClr val="17375E"/>
                  </a:solidFill>
                  <a:latin typeface="Arial"/>
                  <a:ea typeface="Arial"/>
                  <a:cs typeface="Arial"/>
                  <a:sym typeface="Arial"/>
                </a:defRPr>
              </a:lvl1pPr>
            </a:lstStyle>
            <a:p>
              <a:pPr/>
              <a:r>
                <a:t>Today I have tried to…</a:t>
              </a:r>
            </a:p>
          </p:txBody>
        </p:sp>
      </p:grpSp>
      <p:grpSp>
        <p:nvGrpSpPr>
          <p:cNvPr id="178" name="AutoShape 9"/>
          <p:cNvGrpSpPr/>
          <p:nvPr/>
        </p:nvGrpSpPr>
        <p:grpSpPr>
          <a:xfrm>
            <a:off x="9346045" y="3936536"/>
            <a:ext cx="2494032" cy="1291668"/>
            <a:chOff x="0" y="0"/>
            <a:chExt cx="2494031" cy="1291667"/>
          </a:xfrm>
        </p:grpSpPr>
        <p:sp>
          <p:nvSpPr>
            <p:cNvPr id="176" name="Rounded Rectangle"/>
            <p:cNvSpPr/>
            <p:nvPr/>
          </p:nvSpPr>
          <p:spPr>
            <a:xfrm>
              <a:off x="0" y="-1"/>
              <a:ext cx="2494032" cy="1291669"/>
            </a:xfrm>
            <a:prstGeom prst="roundRect">
              <a:avLst>
                <a:gd name="adj" fmla="val 16667"/>
              </a:avLst>
            </a:prstGeom>
            <a:solidFill>
              <a:srgbClr val="FFF200"/>
            </a:solidFill>
            <a:ln w="9525" cap="flat">
              <a:solidFill>
                <a:srgbClr val="000000"/>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p>
          </p:txBody>
        </p:sp>
        <p:sp>
          <p:nvSpPr>
            <p:cNvPr id="177" name="One thing I didn’t…"/>
            <p:cNvSpPr txBox="1"/>
            <p:nvPr/>
          </p:nvSpPr>
          <p:spPr>
            <a:xfrm>
              <a:off x="267262" y="203801"/>
              <a:ext cx="1959505" cy="884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a:latin typeface="Arial"/>
                  <a:ea typeface="Arial"/>
                  <a:cs typeface="Arial"/>
                  <a:sym typeface="Arial"/>
                </a:defRPr>
              </a:pPr>
              <a:r>
                <a:t>One thing I didn’t </a:t>
              </a:r>
            </a:p>
            <a:p>
              <a:pPr algn="ctr">
                <a:defRPr>
                  <a:latin typeface="Arial"/>
                  <a:ea typeface="Arial"/>
                  <a:cs typeface="Arial"/>
                  <a:sym typeface="Arial"/>
                </a:defRPr>
              </a:pPr>
              <a:r>
                <a:t>realise was… </a:t>
              </a:r>
            </a:p>
            <a:p>
              <a:pPr algn="ctr">
                <a:defRPr>
                  <a:latin typeface="Arial"/>
                  <a:ea typeface="Arial"/>
                  <a:cs typeface="Arial"/>
                  <a:sym typeface="Arial"/>
                </a:defRPr>
              </a:pPr>
              <a:r>
                <a:t>now I know that…</a:t>
              </a:r>
            </a:p>
          </p:txBody>
        </p:sp>
      </p:grpSp>
      <p:grpSp>
        <p:nvGrpSpPr>
          <p:cNvPr id="181" name="AutoShape 10"/>
          <p:cNvGrpSpPr/>
          <p:nvPr/>
        </p:nvGrpSpPr>
        <p:grpSpPr>
          <a:xfrm>
            <a:off x="2737717" y="3342294"/>
            <a:ext cx="2735266" cy="617361"/>
            <a:chOff x="0" y="0"/>
            <a:chExt cx="2735264" cy="617359"/>
          </a:xfrm>
        </p:grpSpPr>
        <p:sp>
          <p:nvSpPr>
            <p:cNvPr id="179" name="Rounded Rectangle"/>
            <p:cNvSpPr/>
            <p:nvPr/>
          </p:nvSpPr>
          <p:spPr>
            <a:xfrm>
              <a:off x="0" y="21343"/>
              <a:ext cx="2735265" cy="574678"/>
            </a:xfrm>
            <a:prstGeom prst="roundRect">
              <a:avLst>
                <a:gd name="adj" fmla="val 16667"/>
              </a:avLst>
            </a:prstGeom>
            <a:solidFill>
              <a:srgbClr val="FDC000"/>
            </a:solidFill>
            <a:ln w="9525" cap="flat">
              <a:solidFill>
                <a:srgbClr val="000000"/>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p>
          </p:txBody>
        </p:sp>
        <p:sp>
          <p:nvSpPr>
            <p:cNvPr id="180" name="I used to feel ...…"/>
            <p:cNvSpPr txBox="1"/>
            <p:nvPr/>
          </p:nvSpPr>
          <p:spPr>
            <a:xfrm>
              <a:off x="470533" y="-1"/>
              <a:ext cx="1794194" cy="6173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a:latin typeface="Arial"/>
                  <a:ea typeface="Arial"/>
                  <a:cs typeface="Arial"/>
                  <a:sym typeface="Arial"/>
                </a:defRPr>
              </a:pPr>
              <a:r>
                <a:t>I used to feel ... </a:t>
              </a:r>
            </a:p>
            <a:p>
              <a:pPr algn="ctr">
                <a:defRPr>
                  <a:latin typeface="Arial"/>
                  <a:ea typeface="Arial"/>
                  <a:cs typeface="Arial"/>
                  <a:sym typeface="Arial"/>
                </a:defRPr>
              </a:pPr>
              <a:r>
                <a:t>but I now feel ..</a:t>
              </a:r>
            </a:p>
          </p:txBody>
        </p:sp>
      </p:grpSp>
      <p:grpSp>
        <p:nvGrpSpPr>
          <p:cNvPr id="184" name="AutoShape 11"/>
          <p:cNvGrpSpPr/>
          <p:nvPr/>
        </p:nvGrpSpPr>
        <p:grpSpPr>
          <a:xfrm>
            <a:off x="3547165" y="5212448"/>
            <a:ext cx="3647013" cy="647702"/>
            <a:chOff x="0" y="0"/>
            <a:chExt cx="3647011" cy="647701"/>
          </a:xfrm>
        </p:grpSpPr>
        <p:sp>
          <p:nvSpPr>
            <p:cNvPr id="182" name="Rounded Rectangle"/>
            <p:cNvSpPr/>
            <p:nvPr/>
          </p:nvSpPr>
          <p:spPr>
            <a:xfrm>
              <a:off x="-1" y="0"/>
              <a:ext cx="3647013" cy="647702"/>
            </a:xfrm>
            <a:prstGeom prst="roundRect">
              <a:avLst>
                <a:gd name="adj" fmla="val 16667"/>
              </a:avLst>
            </a:prstGeom>
            <a:solidFill>
              <a:srgbClr val="FFF200"/>
            </a:solidFill>
            <a:ln w="9525" cap="flat">
              <a:solidFill>
                <a:srgbClr val="000000"/>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p>
          </p:txBody>
        </p:sp>
        <p:sp>
          <p:nvSpPr>
            <p:cNvPr id="183" name="Before I would have done……"/>
            <p:cNvSpPr txBox="1"/>
            <p:nvPr/>
          </p:nvSpPr>
          <p:spPr>
            <a:xfrm>
              <a:off x="329066" y="15169"/>
              <a:ext cx="2988875" cy="6173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a:latin typeface="Arial"/>
                  <a:ea typeface="Arial"/>
                  <a:cs typeface="Arial"/>
                  <a:sym typeface="Arial"/>
                </a:defRPr>
              </a:pPr>
              <a:r>
                <a:t>Before I would have done…</a:t>
              </a:r>
            </a:p>
            <a:p>
              <a:pPr algn="ctr">
                <a:defRPr>
                  <a:latin typeface="Arial"/>
                  <a:ea typeface="Arial"/>
                  <a:cs typeface="Arial"/>
                  <a:sym typeface="Arial"/>
                </a:defRPr>
              </a:pPr>
              <a:r>
                <a:t>Now I will …</a:t>
              </a:r>
            </a:p>
          </p:txBody>
        </p:sp>
      </p:grpSp>
      <p:grpSp>
        <p:nvGrpSpPr>
          <p:cNvPr id="187" name="AutoShape 12"/>
          <p:cNvGrpSpPr/>
          <p:nvPr/>
        </p:nvGrpSpPr>
        <p:grpSpPr>
          <a:xfrm>
            <a:off x="2307804" y="2474726"/>
            <a:ext cx="3280763" cy="720727"/>
            <a:chOff x="0" y="0"/>
            <a:chExt cx="3280762" cy="720726"/>
          </a:xfrm>
        </p:grpSpPr>
        <p:sp>
          <p:nvSpPr>
            <p:cNvPr id="185" name="Rounded Rectangle"/>
            <p:cNvSpPr/>
            <p:nvPr/>
          </p:nvSpPr>
          <p:spPr>
            <a:xfrm>
              <a:off x="152101" y="0"/>
              <a:ext cx="2976566" cy="720727"/>
            </a:xfrm>
            <a:prstGeom prst="roundRect">
              <a:avLst>
                <a:gd name="adj" fmla="val 16667"/>
              </a:avLst>
            </a:prstGeom>
            <a:solidFill>
              <a:srgbClr val="FCB0A3"/>
            </a:solidFill>
            <a:ln w="9525" cap="flat">
              <a:solidFill>
                <a:srgbClr val="000000"/>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p>
          </p:txBody>
        </p:sp>
        <p:sp>
          <p:nvSpPr>
            <p:cNvPr id="186" name="I always knew ... but now…"/>
            <p:cNvSpPr txBox="1"/>
            <p:nvPr/>
          </p:nvSpPr>
          <p:spPr>
            <a:xfrm>
              <a:off x="-1" y="51681"/>
              <a:ext cx="3280764" cy="6173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a:latin typeface="Arial"/>
                  <a:ea typeface="Arial"/>
                  <a:cs typeface="Arial"/>
                  <a:sym typeface="Arial"/>
                </a:defRPr>
              </a:pPr>
              <a:r>
                <a:t>I always knew ... but now</a:t>
              </a:r>
            </a:p>
            <a:p>
              <a:pPr algn="ctr">
                <a:defRPr>
                  <a:latin typeface="Arial"/>
                  <a:ea typeface="Arial"/>
                  <a:cs typeface="Arial"/>
                  <a:sym typeface="Arial"/>
                </a:defRPr>
              </a:pPr>
              <a:r>
                <a:t> I can see how it connects to… </a:t>
              </a:r>
            </a:p>
          </p:txBody>
        </p:sp>
      </p:grpSp>
      <p:grpSp>
        <p:nvGrpSpPr>
          <p:cNvPr id="190" name="AutoShape 13"/>
          <p:cNvGrpSpPr/>
          <p:nvPr/>
        </p:nvGrpSpPr>
        <p:grpSpPr>
          <a:xfrm>
            <a:off x="7086273" y="3847589"/>
            <a:ext cx="2149930" cy="1293426"/>
            <a:chOff x="0" y="0"/>
            <a:chExt cx="2149929" cy="1293424"/>
          </a:xfrm>
        </p:grpSpPr>
        <p:sp>
          <p:nvSpPr>
            <p:cNvPr id="188" name="Rounded Rectangle"/>
            <p:cNvSpPr/>
            <p:nvPr/>
          </p:nvSpPr>
          <p:spPr>
            <a:xfrm>
              <a:off x="8087" y="0"/>
              <a:ext cx="2133758" cy="1293425"/>
            </a:xfrm>
            <a:prstGeom prst="roundRect">
              <a:avLst>
                <a:gd name="adj" fmla="val 16667"/>
              </a:avLst>
            </a:prstGeom>
            <a:solidFill>
              <a:srgbClr val="FCB0A3"/>
            </a:solidFill>
            <a:ln w="9525" cap="flat">
              <a:solidFill>
                <a:srgbClr val="000000"/>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p>
          </p:txBody>
        </p:sp>
        <p:sp>
          <p:nvSpPr>
            <p:cNvPr id="189" name="One assumption of…"/>
            <p:cNvSpPr txBox="1"/>
            <p:nvPr/>
          </p:nvSpPr>
          <p:spPr>
            <a:xfrm>
              <a:off x="-1" y="204680"/>
              <a:ext cx="2149931" cy="884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a:latin typeface="Arial"/>
                  <a:ea typeface="Arial"/>
                  <a:cs typeface="Arial"/>
                  <a:sym typeface="Arial"/>
                </a:defRPr>
              </a:pPr>
              <a:r>
                <a:t>One assumption of </a:t>
              </a:r>
            </a:p>
            <a:p>
              <a:pPr algn="ctr">
                <a:defRPr>
                  <a:latin typeface="Arial"/>
                  <a:ea typeface="Arial"/>
                  <a:cs typeface="Arial"/>
                  <a:sym typeface="Arial"/>
                </a:defRPr>
              </a:pPr>
              <a:r>
                <a:t>mine that was </a:t>
              </a:r>
            </a:p>
            <a:p>
              <a:pPr algn="ctr">
                <a:defRPr>
                  <a:latin typeface="Arial"/>
                  <a:ea typeface="Arial"/>
                  <a:cs typeface="Arial"/>
                  <a:sym typeface="Arial"/>
                </a:defRPr>
              </a:pPr>
              <a:r>
                <a:t>challenged was…</a:t>
              </a:r>
            </a:p>
          </p:txBody>
        </p:sp>
      </p:grpSp>
      <p:grpSp>
        <p:nvGrpSpPr>
          <p:cNvPr id="193" name="AutoShape 14"/>
          <p:cNvGrpSpPr/>
          <p:nvPr/>
        </p:nvGrpSpPr>
        <p:grpSpPr>
          <a:xfrm>
            <a:off x="9104814" y="2738903"/>
            <a:ext cx="2735263" cy="719141"/>
            <a:chOff x="0" y="0"/>
            <a:chExt cx="2735262" cy="719140"/>
          </a:xfrm>
        </p:grpSpPr>
        <p:sp>
          <p:nvSpPr>
            <p:cNvPr id="191" name="Rounded Rectangle"/>
            <p:cNvSpPr/>
            <p:nvPr/>
          </p:nvSpPr>
          <p:spPr>
            <a:xfrm>
              <a:off x="0" y="-1"/>
              <a:ext cx="2735263" cy="719142"/>
            </a:xfrm>
            <a:prstGeom prst="roundRect">
              <a:avLst>
                <a:gd name="adj" fmla="val 16667"/>
              </a:avLst>
            </a:prstGeom>
            <a:solidFill>
              <a:srgbClr val="4FD1FF"/>
            </a:solidFill>
            <a:ln w="9525" cap="flat">
              <a:solidFill>
                <a:srgbClr val="000000"/>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p>
          </p:txBody>
        </p:sp>
        <p:sp>
          <p:nvSpPr>
            <p:cNvPr id="192" name="Before I only knew ...…"/>
            <p:cNvSpPr txBox="1"/>
            <p:nvPr/>
          </p:nvSpPr>
          <p:spPr>
            <a:xfrm>
              <a:off x="184727" y="50888"/>
              <a:ext cx="2365805" cy="6173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a:latin typeface="Arial"/>
                  <a:ea typeface="Arial"/>
                  <a:cs typeface="Arial"/>
                  <a:sym typeface="Arial"/>
                </a:defRPr>
              </a:pPr>
              <a:r>
                <a:t>Before I only knew ... </a:t>
              </a:r>
            </a:p>
            <a:p>
              <a:pPr algn="ctr">
                <a:defRPr>
                  <a:latin typeface="Arial"/>
                  <a:ea typeface="Arial"/>
                  <a:cs typeface="Arial"/>
                  <a:sym typeface="Arial"/>
                </a:defRPr>
              </a:pPr>
              <a:r>
                <a:t>now I also know ... </a:t>
              </a:r>
            </a:p>
          </p:txBody>
        </p:sp>
      </p:grpSp>
      <p:grpSp>
        <p:nvGrpSpPr>
          <p:cNvPr id="196" name="AutoShape 15"/>
          <p:cNvGrpSpPr/>
          <p:nvPr/>
        </p:nvGrpSpPr>
        <p:grpSpPr>
          <a:xfrm>
            <a:off x="288206" y="4106502"/>
            <a:ext cx="2305051" cy="357902"/>
            <a:chOff x="0" y="0"/>
            <a:chExt cx="2305050" cy="357900"/>
          </a:xfrm>
        </p:grpSpPr>
        <p:sp>
          <p:nvSpPr>
            <p:cNvPr id="194" name="Rounded Rectangle"/>
            <p:cNvSpPr/>
            <p:nvPr/>
          </p:nvSpPr>
          <p:spPr>
            <a:xfrm>
              <a:off x="0" y="0"/>
              <a:ext cx="2305051" cy="357902"/>
            </a:xfrm>
            <a:prstGeom prst="roundRect">
              <a:avLst>
                <a:gd name="adj" fmla="val 16667"/>
              </a:avLst>
            </a:prstGeom>
            <a:solidFill>
              <a:srgbClr val="94FF34"/>
            </a:solidFill>
            <a:ln w="9525" cap="flat">
              <a:solidFill>
                <a:srgbClr val="000000"/>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p>
          </p:txBody>
        </p:sp>
        <p:sp>
          <p:nvSpPr>
            <p:cNvPr id="195" name="I would like to learn…"/>
            <p:cNvSpPr txBox="1"/>
            <p:nvPr/>
          </p:nvSpPr>
          <p:spPr>
            <a:xfrm>
              <a:off x="7740" y="3618"/>
              <a:ext cx="2289568" cy="3506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a:solidFill>
                    <a:srgbClr val="FF0000"/>
                  </a:solidFill>
                  <a:latin typeface="Arial"/>
                  <a:ea typeface="Arial"/>
                  <a:cs typeface="Arial"/>
                  <a:sym typeface="Arial"/>
                </a:defRPr>
              </a:lvl1pPr>
            </a:lstStyle>
            <a:p>
              <a:pPr/>
              <a:r>
                <a:t>I would like to learn…</a:t>
              </a:r>
            </a:p>
          </p:txBody>
        </p:sp>
      </p:grpSp>
      <p:grpSp>
        <p:nvGrpSpPr>
          <p:cNvPr id="199" name="AutoShape 16"/>
          <p:cNvGrpSpPr/>
          <p:nvPr/>
        </p:nvGrpSpPr>
        <p:grpSpPr>
          <a:xfrm>
            <a:off x="413833" y="5141012"/>
            <a:ext cx="2874017" cy="647702"/>
            <a:chOff x="0" y="0"/>
            <a:chExt cx="2874015" cy="647701"/>
          </a:xfrm>
        </p:grpSpPr>
        <p:sp>
          <p:nvSpPr>
            <p:cNvPr id="197" name="Rounded Rectangle"/>
            <p:cNvSpPr/>
            <p:nvPr/>
          </p:nvSpPr>
          <p:spPr>
            <a:xfrm>
              <a:off x="28025" y="0"/>
              <a:ext cx="2817970" cy="647702"/>
            </a:xfrm>
            <a:prstGeom prst="roundRect">
              <a:avLst>
                <a:gd name="adj" fmla="val 16667"/>
              </a:avLst>
            </a:prstGeom>
            <a:solidFill>
              <a:srgbClr val="FCB0A3"/>
            </a:solidFill>
            <a:ln w="9525" cap="flat">
              <a:solidFill>
                <a:srgbClr val="000000"/>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p>
          </p:txBody>
        </p:sp>
        <p:sp>
          <p:nvSpPr>
            <p:cNvPr id="198" name="Next lesson I would like to.."/>
            <p:cNvSpPr txBox="1"/>
            <p:nvPr/>
          </p:nvSpPr>
          <p:spPr>
            <a:xfrm>
              <a:off x="-1" y="148519"/>
              <a:ext cx="2874017" cy="3506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a:latin typeface="Arial"/>
                  <a:ea typeface="Arial"/>
                  <a:cs typeface="Arial"/>
                  <a:sym typeface="Arial"/>
                </a:defRPr>
              </a:lvl1pPr>
            </a:lstStyle>
            <a:p>
              <a:pPr/>
              <a:r>
                <a:t>Next lesson I would like to..</a:t>
              </a:r>
            </a:p>
          </p:txBody>
        </p:sp>
      </p:grpSp>
      <p:grpSp>
        <p:nvGrpSpPr>
          <p:cNvPr id="202" name="AutoShape 18"/>
          <p:cNvGrpSpPr/>
          <p:nvPr/>
        </p:nvGrpSpPr>
        <p:grpSpPr>
          <a:xfrm>
            <a:off x="2745021" y="4131362"/>
            <a:ext cx="1800226" cy="914402"/>
            <a:chOff x="0" y="0"/>
            <a:chExt cx="1800225" cy="914400"/>
          </a:xfrm>
        </p:grpSpPr>
        <p:sp>
          <p:nvSpPr>
            <p:cNvPr id="200" name="Rounded Rectangle"/>
            <p:cNvSpPr/>
            <p:nvPr/>
          </p:nvSpPr>
          <p:spPr>
            <a:xfrm>
              <a:off x="0" y="0"/>
              <a:ext cx="1800226" cy="914401"/>
            </a:xfrm>
            <a:prstGeom prst="roundRect">
              <a:avLst>
                <a:gd name="adj" fmla="val 16667"/>
              </a:avLst>
            </a:prstGeom>
            <a:solidFill>
              <a:srgbClr val="E6CDFF"/>
            </a:solidFill>
            <a:ln w="9525" cap="flat">
              <a:solidFill>
                <a:srgbClr val="000000"/>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p>
          </p:txBody>
        </p:sp>
        <p:sp>
          <p:nvSpPr>
            <p:cNvPr id="201" name="A question I…"/>
            <p:cNvSpPr txBox="1"/>
            <p:nvPr/>
          </p:nvSpPr>
          <p:spPr>
            <a:xfrm>
              <a:off x="187189" y="15169"/>
              <a:ext cx="1425844" cy="884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a:solidFill>
                    <a:srgbClr val="17375E"/>
                  </a:solidFill>
                  <a:latin typeface="Arial"/>
                  <a:ea typeface="Arial"/>
                  <a:cs typeface="Arial"/>
                  <a:sym typeface="Arial"/>
                </a:defRPr>
              </a:pPr>
              <a:r>
                <a:t>A question I </a:t>
              </a:r>
            </a:p>
            <a:p>
              <a:pPr algn="ctr">
                <a:defRPr>
                  <a:solidFill>
                    <a:srgbClr val="17375E"/>
                  </a:solidFill>
                  <a:latin typeface="Arial"/>
                  <a:ea typeface="Arial"/>
                  <a:cs typeface="Arial"/>
                  <a:sym typeface="Arial"/>
                </a:defRPr>
              </a:pPr>
              <a:r>
                <a:t>would like to</a:t>
              </a:r>
            </a:p>
            <a:p>
              <a:pPr algn="ctr">
                <a:defRPr>
                  <a:solidFill>
                    <a:srgbClr val="17375E"/>
                  </a:solidFill>
                  <a:latin typeface="Arial"/>
                  <a:ea typeface="Arial"/>
                  <a:cs typeface="Arial"/>
                  <a:sym typeface="Arial"/>
                </a:defRPr>
              </a:pPr>
              <a:r>
                <a:t>ask is…</a:t>
              </a:r>
            </a:p>
          </p:txBody>
        </p:sp>
      </p:grpSp>
      <p:grpSp>
        <p:nvGrpSpPr>
          <p:cNvPr id="205" name="AutoShape 20"/>
          <p:cNvGrpSpPr/>
          <p:nvPr/>
        </p:nvGrpSpPr>
        <p:grpSpPr>
          <a:xfrm>
            <a:off x="311717" y="3266888"/>
            <a:ext cx="2429318" cy="720727"/>
            <a:chOff x="0" y="0"/>
            <a:chExt cx="2429317" cy="720726"/>
          </a:xfrm>
        </p:grpSpPr>
        <p:sp>
          <p:nvSpPr>
            <p:cNvPr id="203" name="Rounded Rectangle"/>
            <p:cNvSpPr/>
            <p:nvPr/>
          </p:nvSpPr>
          <p:spPr>
            <a:xfrm>
              <a:off x="147781" y="0"/>
              <a:ext cx="2133759" cy="720727"/>
            </a:xfrm>
            <a:prstGeom prst="roundRect">
              <a:avLst>
                <a:gd name="adj" fmla="val 16667"/>
              </a:avLst>
            </a:prstGeom>
            <a:solidFill>
              <a:srgbClr val="4FD1FF"/>
            </a:solidFill>
            <a:ln w="9525" cap="flat">
              <a:solidFill>
                <a:srgbClr val="000000"/>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p>
          </p:txBody>
        </p:sp>
        <p:sp>
          <p:nvSpPr>
            <p:cNvPr id="204" name="I’m really proud of the…"/>
            <p:cNvSpPr txBox="1"/>
            <p:nvPr/>
          </p:nvSpPr>
          <p:spPr>
            <a:xfrm>
              <a:off x="-1" y="51681"/>
              <a:ext cx="2429318" cy="6173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a:latin typeface="Arial"/>
                  <a:ea typeface="Arial"/>
                  <a:cs typeface="Arial"/>
                  <a:sym typeface="Arial"/>
                </a:defRPr>
              </a:pPr>
              <a:r>
                <a:t>I’m really proud of the </a:t>
              </a:r>
            </a:p>
            <a:p>
              <a:pPr algn="ctr">
                <a:defRPr>
                  <a:latin typeface="Arial"/>
                  <a:ea typeface="Arial"/>
                  <a:cs typeface="Arial"/>
                  <a:sym typeface="Arial"/>
                </a:defRPr>
              </a:pPr>
              <a:r>
                <a:t>way I have…</a:t>
              </a:r>
            </a:p>
          </p:txBody>
        </p:sp>
      </p:grpSp>
      <p:grpSp>
        <p:nvGrpSpPr>
          <p:cNvPr id="208" name="AutoShape 21"/>
          <p:cNvGrpSpPr/>
          <p:nvPr/>
        </p:nvGrpSpPr>
        <p:grpSpPr>
          <a:xfrm>
            <a:off x="227880" y="2403287"/>
            <a:ext cx="2087566" cy="719141"/>
            <a:chOff x="0" y="0"/>
            <a:chExt cx="2087564" cy="719140"/>
          </a:xfrm>
        </p:grpSpPr>
        <p:sp>
          <p:nvSpPr>
            <p:cNvPr id="206" name="Rounded Rectangle"/>
            <p:cNvSpPr/>
            <p:nvPr/>
          </p:nvSpPr>
          <p:spPr>
            <a:xfrm>
              <a:off x="-1" y="-1"/>
              <a:ext cx="2087566" cy="719142"/>
            </a:xfrm>
            <a:prstGeom prst="roundRect">
              <a:avLst>
                <a:gd name="adj" fmla="val 16667"/>
              </a:avLst>
            </a:prstGeom>
            <a:solidFill>
              <a:srgbClr val="FFF200"/>
            </a:solidFill>
            <a:ln w="9525" cap="flat">
              <a:solidFill>
                <a:srgbClr val="000000"/>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p>
          </p:txBody>
        </p:sp>
        <p:sp>
          <p:nvSpPr>
            <p:cNvPr id="207" name="The key words for…"/>
            <p:cNvSpPr txBox="1"/>
            <p:nvPr/>
          </p:nvSpPr>
          <p:spPr>
            <a:xfrm>
              <a:off x="51581" y="50888"/>
              <a:ext cx="1984396" cy="6173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a:latin typeface="Arial"/>
                  <a:ea typeface="Arial"/>
                  <a:cs typeface="Arial"/>
                  <a:sym typeface="Arial"/>
                </a:defRPr>
              </a:pPr>
              <a:r>
                <a:t>The key words for</a:t>
              </a:r>
            </a:p>
            <a:p>
              <a:pPr algn="ctr">
                <a:defRPr>
                  <a:latin typeface="Arial"/>
                  <a:ea typeface="Arial"/>
                  <a:cs typeface="Arial"/>
                  <a:sym typeface="Arial"/>
                </a:defRPr>
              </a:pPr>
              <a:r>
                <a:t>this lesson are…</a:t>
              </a:r>
            </a:p>
          </p:txBody>
        </p:sp>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1_Office Theme">
  <a:themeElements>
    <a:clrScheme name="1_Office Theme">
      <a:dk1>
        <a:srgbClr val="000000"/>
      </a:dk1>
      <a:lt1>
        <a:srgbClr val="FEFDCA"/>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Theme">
      <a:majorFont>
        <a:latin typeface="Calibri"/>
        <a:ea typeface="Calibri"/>
        <a:cs typeface="Calibri"/>
      </a:majorFont>
      <a:minorFont>
        <a:latin typeface="Helvetica"/>
        <a:ea typeface="Helvetica"/>
        <a:cs typeface="Helvetica"/>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EFDCA"/>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1_Office Theme">
  <a:themeElements>
    <a:clrScheme name="1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Theme">
      <a:majorFont>
        <a:latin typeface="Calibri"/>
        <a:ea typeface="Calibri"/>
        <a:cs typeface="Calibri"/>
      </a:majorFont>
      <a:minorFont>
        <a:latin typeface="Helvetica"/>
        <a:ea typeface="Helvetica"/>
        <a:cs typeface="Helvetica"/>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EFDCA"/>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