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0" r:id="rId6"/>
    <p:sldId id="257" r:id="rId7"/>
    <p:sldId id="258" r:id="rId8"/>
    <p:sldId id="273" r:id="rId9"/>
    <p:sldId id="261" r:id="rId10"/>
    <p:sldId id="263" r:id="rId11"/>
    <p:sldId id="262" r:id="rId12"/>
    <p:sldId id="264" r:id="rId13"/>
    <p:sldId id="266" r:id="rId14"/>
    <p:sldId id="260" r:id="rId15"/>
    <p:sldId id="268" r:id="rId16"/>
    <p:sldId id="265" r:id="rId17"/>
    <p:sldId id="271" r:id="rId18"/>
    <p:sldId id="272" r:id="rId19"/>
    <p:sldId id="259" r:id="rId20"/>
    <p:sldId id="280" r:id="rId21"/>
    <p:sldId id="278" r:id="rId22"/>
    <p:sldId id="274" r:id="rId23"/>
    <p:sldId id="279" r:id="rId24"/>
    <p:sldId id="275" r:id="rId25"/>
    <p:sldId id="276" r:id="rId26"/>
    <p:sldId id="277" r:id="rId27"/>
    <p:sldId id="282" r:id="rId28"/>
    <p:sldId id="283" r:id="rId29"/>
    <p:sldId id="284" r:id="rId30"/>
    <p:sldId id="285" r:id="rId31"/>
    <p:sldId id="292" r:id="rId32"/>
    <p:sldId id="293" r:id="rId33"/>
    <p:sldId id="295" r:id="rId34"/>
    <p:sldId id="286" r:id="rId35"/>
    <p:sldId id="296" r:id="rId36"/>
    <p:sldId id="297" r:id="rId37"/>
    <p:sldId id="290" r:id="rId38"/>
    <p:sldId id="298" r:id="rId39"/>
    <p:sldId id="299" r:id="rId40"/>
    <p:sldId id="291" r:id="rId41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9CC19-8B01-21A2-077D-BBFAE19D47B4}" v="2" dt="2019-02-28T20:26:32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Pinel" userId="S::sebpin@highamsparkschool.co.uk::96cdbc22-cff6-4bfe-90e7-c2ded6426c88" providerId="AD" clId="Web-{F5D9AD33-D659-9973-AEAD-52C3B1C8F554}"/>
    <pc:docChg chg="modSld">
      <pc:chgData name="S Pinel" userId="S::sebpin@highamsparkschool.co.uk::96cdbc22-cff6-4bfe-90e7-c2ded6426c88" providerId="AD" clId="Web-{F5D9AD33-D659-9973-AEAD-52C3B1C8F554}" dt="2019-03-06T08:09:36.861" v="3" actId="20577"/>
      <pc:docMkLst>
        <pc:docMk/>
      </pc:docMkLst>
      <pc:sldChg chg="modSp">
        <pc:chgData name="S Pinel" userId="S::sebpin@highamsparkschool.co.uk::96cdbc22-cff6-4bfe-90e7-c2ded6426c88" providerId="AD" clId="Web-{F5D9AD33-D659-9973-AEAD-52C3B1C8F554}" dt="2019-03-06T08:09:36.861" v="2" actId="20577"/>
        <pc:sldMkLst>
          <pc:docMk/>
          <pc:sldMk cId="3512759928" sldId="291"/>
        </pc:sldMkLst>
        <pc:spChg chg="mod">
          <ac:chgData name="S Pinel" userId="S::sebpin@highamsparkschool.co.uk::96cdbc22-cff6-4bfe-90e7-c2ded6426c88" providerId="AD" clId="Web-{F5D9AD33-D659-9973-AEAD-52C3B1C8F554}" dt="2019-03-06T08:09:36.861" v="2" actId="20577"/>
          <ac:spMkLst>
            <pc:docMk/>
            <pc:sldMk cId="3512759928" sldId="291"/>
            <ac:spMk id="3" creationId="{00000000-0000-0000-0000-000000000000}"/>
          </ac:spMkLst>
        </pc:spChg>
      </pc:sldChg>
    </pc:docChg>
  </pc:docChgLst>
  <pc:docChgLst>
    <pc:chgData name="K Sexton" userId="S::kiesex@highamsparkschool.co.uk::dbecc258-b0d2-4551-93ed-bfb1c145e87e" providerId="AD" clId="Web-{6A49CC19-8B01-21A2-077D-BBFAE19D47B4}"/>
    <pc:docChg chg="modSld">
      <pc:chgData name="K Sexton" userId="S::kiesex@highamsparkschool.co.uk::dbecc258-b0d2-4551-93ed-bfb1c145e87e" providerId="AD" clId="Web-{6A49CC19-8B01-21A2-077D-BBFAE19D47B4}" dt="2019-02-28T20:26:32.457" v="1" actId="1076"/>
      <pc:docMkLst>
        <pc:docMk/>
      </pc:docMkLst>
      <pc:sldChg chg="modSp">
        <pc:chgData name="K Sexton" userId="S::kiesex@highamsparkschool.co.uk::dbecc258-b0d2-4551-93ed-bfb1c145e87e" providerId="AD" clId="Web-{6A49CC19-8B01-21A2-077D-BBFAE19D47B4}" dt="2019-02-28T20:22:48.315" v="0" actId="1076"/>
        <pc:sldMkLst>
          <pc:docMk/>
          <pc:sldMk cId="2191125089" sldId="282"/>
        </pc:sldMkLst>
        <pc:spChg chg="mod">
          <ac:chgData name="K Sexton" userId="S::kiesex@highamsparkschool.co.uk::dbecc258-b0d2-4551-93ed-bfb1c145e87e" providerId="AD" clId="Web-{6A49CC19-8B01-21A2-077D-BBFAE19D47B4}" dt="2019-02-28T20:22:48.315" v="0" actId="1076"/>
          <ac:spMkLst>
            <pc:docMk/>
            <pc:sldMk cId="2191125089" sldId="282"/>
            <ac:spMk id="4" creationId="{00000000-0000-0000-0000-000000000000}"/>
          </ac:spMkLst>
        </pc:spChg>
      </pc:sldChg>
      <pc:sldChg chg="modSp">
        <pc:chgData name="K Sexton" userId="S::kiesex@highamsparkschool.co.uk::dbecc258-b0d2-4551-93ed-bfb1c145e87e" providerId="AD" clId="Web-{6A49CC19-8B01-21A2-077D-BBFAE19D47B4}" dt="2019-02-28T20:26:32.457" v="1" actId="1076"/>
        <pc:sldMkLst>
          <pc:docMk/>
          <pc:sldMk cId="2557508633" sldId="297"/>
        </pc:sldMkLst>
        <pc:spChg chg="mod">
          <ac:chgData name="K Sexton" userId="S::kiesex@highamsparkschool.co.uk::dbecc258-b0d2-4551-93ed-bfb1c145e87e" providerId="AD" clId="Web-{6A49CC19-8B01-21A2-077D-BBFAE19D47B4}" dt="2019-02-28T20:26:32.457" v="1" actId="1076"/>
          <ac:spMkLst>
            <pc:docMk/>
            <pc:sldMk cId="2557508633" sldId="297"/>
            <ac:spMk id="31" creationId="{00000000-0000-0000-0000-000000000000}"/>
          </ac:spMkLst>
        </pc:spChg>
      </pc:sldChg>
    </pc:docChg>
  </pc:docChgLst>
  <pc:docChgLst>
    <pc:chgData name="K Sexton" userId="S::kiesex@highamsparkschool.co.uk::dbecc258-b0d2-4551-93ed-bfb1c145e87e" providerId="AD" clId="Web-{8C4E40A9-9E3C-0BE8-0E2C-6860D9B22D72}"/>
    <pc:docChg chg="modSld">
      <pc:chgData name="K Sexton" userId="S::kiesex@highamsparkschool.co.uk::dbecc258-b0d2-4551-93ed-bfb1c145e87e" providerId="AD" clId="Web-{8C4E40A9-9E3C-0BE8-0E2C-6860D9B22D72}" dt="2019-02-28T16:27:46.161" v="27" actId="20577"/>
      <pc:docMkLst>
        <pc:docMk/>
      </pc:docMkLst>
      <pc:sldChg chg="modSp">
        <pc:chgData name="K Sexton" userId="S::kiesex@highamsparkschool.co.uk::dbecc258-b0d2-4551-93ed-bfb1c145e87e" providerId="AD" clId="Web-{8C4E40A9-9E3C-0BE8-0E2C-6860D9B22D72}" dt="2019-02-28T16:27:46.161" v="26" actId="20577"/>
        <pc:sldMkLst>
          <pc:docMk/>
          <pc:sldMk cId="3001593003" sldId="256"/>
        </pc:sldMkLst>
        <pc:spChg chg="mod">
          <ac:chgData name="K Sexton" userId="S::kiesex@highamsparkschool.co.uk::dbecc258-b0d2-4551-93ed-bfb1c145e87e" providerId="AD" clId="Web-{8C4E40A9-9E3C-0BE8-0E2C-6860D9B22D72}" dt="2019-02-28T16:27:46.161" v="26" actId="20577"/>
          <ac:spMkLst>
            <pc:docMk/>
            <pc:sldMk cId="3001593003" sldId="256"/>
            <ac:spMk id="7" creationId="{00000000-0000-0000-0000-000000000000}"/>
          </ac:spMkLst>
        </pc:spChg>
      </pc:sldChg>
    </pc:docChg>
  </pc:docChgLst>
  <pc:docChgLst>
    <pc:chgData clId="Web-{9DFD7004-1FF8-75F1-468F-8DC5EF289C94}"/>
    <pc:docChg chg="addSld">
      <pc:chgData name="" userId="" providerId="" clId="Web-{9DFD7004-1FF8-75F1-468F-8DC5EF289C94}" dt="2019-02-28T20:16:45.562" v="0"/>
      <pc:docMkLst>
        <pc:docMk/>
      </pc:docMkLst>
      <pc:sldChg chg="new">
        <pc:chgData name="" userId="" providerId="" clId="Web-{9DFD7004-1FF8-75F1-468F-8DC5EF289C94}" dt="2019-02-28T20:16:45.562" v="0"/>
        <pc:sldMkLst>
          <pc:docMk/>
          <pc:sldMk cId="1190525315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69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98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1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2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9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8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280D-CC2D-4B48-BDD7-D995EA6E8D5F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BB94-28E4-4652-9753-250C4D96E0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18" Type="http://schemas.openxmlformats.org/officeDocument/2006/relationships/image" Target="../media/image20.png"/><Relationship Id="rId3" Type="http://schemas.openxmlformats.org/officeDocument/2006/relationships/image" Target="../media/image15.png"/><Relationship Id="rId21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5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3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24" Type="http://schemas.openxmlformats.org/officeDocument/2006/relationships/image" Target="../media/image16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14.png"/><Relationship Id="rId10" Type="http://schemas.openxmlformats.org/officeDocument/2006/relationships/image" Target="../media/image29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6.png"/><Relationship Id="rId2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904" y="445812"/>
            <a:ext cx="10548730" cy="2387600"/>
          </a:xfrm>
        </p:spPr>
        <p:txBody>
          <a:bodyPr>
            <a:normAutofit fontScale="90000"/>
          </a:bodyPr>
          <a:lstStyle/>
          <a:p>
            <a:r>
              <a:rPr lang="fr-FR" sz="7300">
                <a:solidFill>
                  <a:srgbClr val="C00000"/>
                </a:solidFill>
                <a:latin typeface="Comic Sans MS" panose="030F0702030302020204" pitchFamily="66" charset="0"/>
              </a:rPr>
              <a:t>Qu’est-ce que tu penses de tes matières?</a:t>
            </a:r>
            <a:br>
              <a:rPr lang="fr-FR"/>
            </a:br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136105"/>
            <a:ext cx="4717774" cy="4587628"/>
          </a:xfrm>
          <a:prstGeom prst="rect">
            <a:avLst/>
          </a:prstGeom>
          <a:ln w="1714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92222" y="2136105"/>
            <a:ext cx="4826832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>
                <a:latin typeface="Comic Sans MS" panose="030F0702030302020204" pitchFamily="66" charset="0"/>
              </a:rPr>
              <a:t>Quelle est la date aujourd’hui?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8092" y="2808036"/>
            <a:ext cx="4826832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6000" b="1">
                <a:latin typeface="Comic Sans MS"/>
              </a:rPr>
              <a:t>Vendredi le premier mars  </a:t>
            </a:r>
            <a:endParaRPr lang="fr-FR" sz="6000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12" y="2050088"/>
            <a:ext cx="5465059" cy="4112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80" y="466389"/>
            <a:ext cx="3646191" cy="15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15" y="1667421"/>
            <a:ext cx="5990798" cy="4102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22" y="419774"/>
            <a:ext cx="2835562" cy="12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69" y="1848487"/>
            <a:ext cx="6311811" cy="4357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92" y="57296"/>
            <a:ext cx="5540195" cy="17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58" y="1965661"/>
            <a:ext cx="5530136" cy="45854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060" y="330004"/>
            <a:ext cx="3869726" cy="16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08" y="1813810"/>
            <a:ext cx="5466858" cy="4534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52" y="293037"/>
            <a:ext cx="4593314" cy="140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72" y="1576075"/>
            <a:ext cx="5485702" cy="4593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52" y="164892"/>
            <a:ext cx="4980322" cy="14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888" y="1948722"/>
            <a:ext cx="6079295" cy="4206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68" y="259449"/>
            <a:ext cx="6055572" cy="14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0"/>
            <a:ext cx="2561799" cy="202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85" y="292335"/>
            <a:ext cx="2759361" cy="185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67233"/>
            <a:ext cx="2607551" cy="18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81" y="1"/>
            <a:ext cx="2671328" cy="230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8517"/>
            <a:ext cx="2719932" cy="17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54" y="2304920"/>
            <a:ext cx="2497005" cy="18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290" y="2316615"/>
            <a:ext cx="2870659" cy="196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817" y="2316616"/>
            <a:ext cx="2847393" cy="196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66" y="4415704"/>
            <a:ext cx="2665731" cy="2210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934" y="4391205"/>
            <a:ext cx="2973987" cy="2466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8290" y="4380253"/>
            <a:ext cx="2796619" cy="234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973" y="4482373"/>
            <a:ext cx="3089145" cy="21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98" y="275184"/>
            <a:ext cx="11353800" cy="1325563"/>
          </a:xfrm>
        </p:spPr>
        <p:txBody>
          <a:bodyPr>
            <a:noAutofit/>
          </a:bodyPr>
          <a:lstStyle/>
          <a:p>
            <a:r>
              <a:rPr lang="fr-FR" sz="6000" b="1" u="sng">
                <a:latin typeface="Comic Sans MS" panose="030F0702030302020204" pitchFamily="66" charset="0"/>
              </a:rPr>
              <a:t>Exercice d’écoute. Page 36. </a:t>
            </a:r>
            <a:endParaRPr lang="fr-FR" sz="60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1.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2.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3.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4.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5.</a:t>
            </a:r>
          </a:p>
          <a:p>
            <a:pPr marL="0" indent="0">
              <a:buNone/>
            </a:pPr>
            <a:r>
              <a:rPr lang="fr-FR" sz="4400" b="1">
                <a:latin typeface="Comic Sans MS" panose="030F0702030302020204" pitchFamily="66" charset="0"/>
              </a:rPr>
              <a:t>6.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318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7.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9.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12.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3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0"/>
            <a:ext cx="2561799" cy="202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85" y="292335"/>
            <a:ext cx="2759361" cy="185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67233"/>
            <a:ext cx="2607551" cy="18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81" y="1"/>
            <a:ext cx="2671328" cy="230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8517"/>
            <a:ext cx="2719932" cy="17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54" y="2304920"/>
            <a:ext cx="2497005" cy="18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290" y="2316615"/>
            <a:ext cx="2870659" cy="196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817" y="2316616"/>
            <a:ext cx="2847393" cy="196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66" y="4415704"/>
            <a:ext cx="2665731" cy="2210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934" y="4391205"/>
            <a:ext cx="2973987" cy="2466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8290" y="4380253"/>
            <a:ext cx="2796619" cy="234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973" y="4482373"/>
            <a:ext cx="3089145" cy="21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0B72-24ED-46CF-9EC7-52C4065D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B699-7460-41BB-A32F-8D6DBCE39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98" y="275184"/>
            <a:ext cx="11353800" cy="1325563"/>
          </a:xfrm>
        </p:spPr>
        <p:txBody>
          <a:bodyPr>
            <a:noAutofit/>
          </a:bodyPr>
          <a:lstStyle/>
          <a:p>
            <a:r>
              <a:rPr lang="fr-FR" sz="6000" b="1" u="sng">
                <a:solidFill>
                  <a:srgbClr val="C00000"/>
                </a:solidFill>
                <a:latin typeface="Comic Sans MS" panose="030F0702030302020204" pitchFamily="66" charset="0"/>
              </a:rPr>
              <a:t>Exercice d’écoute. Page 36. </a:t>
            </a:r>
            <a:endParaRPr lang="fr-FR" sz="6000" b="1" u="sng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318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0030" y="1807460"/>
            <a:ext cx="915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1213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8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6" y="489389"/>
            <a:ext cx="1705244" cy="134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5" y="683002"/>
            <a:ext cx="1726089" cy="11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707" y="709960"/>
            <a:ext cx="1709649" cy="1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312" y="663041"/>
            <a:ext cx="1292629" cy="111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36" y="2441940"/>
            <a:ext cx="1688012" cy="109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468" y="2536288"/>
            <a:ext cx="1451051" cy="109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707" y="2490865"/>
            <a:ext cx="1674628" cy="114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825" y="2490865"/>
            <a:ext cx="1529878" cy="1182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36" y="4555529"/>
            <a:ext cx="1525481" cy="126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6887" y="4462807"/>
            <a:ext cx="1506212" cy="124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790" y="4485676"/>
            <a:ext cx="1437426" cy="120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4825" y="4406301"/>
            <a:ext cx="1631467" cy="1267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543" y="30975"/>
            <a:ext cx="9436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>
                <a:solidFill>
                  <a:srgbClr val="C00000"/>
                </a:solidFill>
                <a:latin typeface="Comic Sans MS" panose="030F0702030302020204" pitchFamily="66" charset="0"/>
              </a:rPr>
              <a:t>Qu’est-ce que tu penses de tes matières</a:t>
            </a:r>
            <a:r>
              <a:rPr lang="fr-FR" sz="24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fr-FR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-50313" y="6014271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0548" y="607906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7633" y="605942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1390" y="6014272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92608" y="3809089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42" y="3841727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4364" y="383056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9686" y="381685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0796" y="188685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42" y="1889575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8282" y="1933024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5768" y="1943430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2125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0" y="2306823"/>
            <a:ext cx="4077325" cy="986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45" y="1434610"/>
            <a:ext cx="3391364" cy="960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80" y="5693508"/>
            <a:ext cx="2972167" cy="91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603" y="2491264"/>
            <a:ext cx="3869726" cy="83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15" y="224437"/>
            <a:ext cx="5540195" cy="97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050" y="3478930"/>
            <a:ext cx="2835562" cy="721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147" y="271656"/>
            <a:ext cx="4243236" cy="1077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672" y="4590009"/>
            <a:ext cx="4768119" cy="110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855" y="3538953"/>
            <a:ext cx="5046511" cy="92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690" y="4638705"/>
            <a:ext cx="4945552" cy="1006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58544"/>
            <a:ext cx="3980029" cy="1071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5554" y="5665633"/>
            <a:ext cx="3256446" cy="10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6" y="489389"/>
            <a:ext cx="1705244" cy="134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5" y="683002"/>
            <a:ext cx="1726089" cy="1160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707" y="709960"/>
            <a:ext cx="1709649" cy="1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312" y="663041"/>
            <a:ext cx="1292629" cy="111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36" y="2441940"/>
            <a:ext cx="1688012" cy="109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468" y="2536288"/>
            <a:ext cx="1451051" cy="109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707" y="2490865"/>
            <a:ext cx="1674628" cy="114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825" y="2490865"/>
            <a:ext cx="1529878" cy="1182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36" y="4555529"/>
            <a:ext cx="1525481" cy="126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6887" y="4462807"/>
            <a:ext cx="1506212" cy="124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790" y="4485676"/>
            <a:ext cx="1437426" cy="120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4825" y="4406301"/>
            <a:ext cx="1631467" cy="1267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3543" y="30975"/>
            <a:ext cx="9436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>
                <a:solidFill>
                  <a:srgbClr val="C00000"/>
                </a:solidFill>
                <a:latin typeface="Comic Sans MS" panose="030F0702030302020204" pitchFamily="66" charset="0"/>
              </a:rPr>
              <a:t>Qu’est-ce que tu penses de tes matières</a:t>
            </a:r>
            <a:r>
              <a:rPr lang="fr-FR" sz="24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fr-FR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-50313" y="6014271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0548" y="607906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7633" y="605942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1390" y="6014272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92608" y="3809089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42" y="3841727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4364" y="383056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9686" y="3816858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0796" y="1886856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42" y="1889575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8282" y="1933024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65768" y="1943430"/>
            <a:ext cx="32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_________________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9804" y="5712145"/>
            <a:ext cx="2592655" cy="6269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3651" y="3625192"/>
            <a:ext cx="3093813" cy="545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382" y="5755818"/>
            <a:ext cx="2281609" cy="646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461" y="5994473"/>
            <a:ext cx="2747973" cy="5915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96836" y="1755782"/>
            <a:ext cx="3276090" cy="598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3861" y="3688839"/>
            <a:ext cx="1952858" cy="496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29273" y="5820420"/>
            <a:ext cx="1977628" cy="6069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7178" y="3676222"/>
            <a:ext cx="2805023" cy="6491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70572" y="3632770"/>
            <a:ext cx="2560879" cy="6504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2838" y="1676714"/>
            <a:ext cx="2268729" cy="7553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2963" y="1755782"/>
            <a:ext cx="2784946" cy="7500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57101" y="1730288"/>
            <a:ext cx="3031523" cy="6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564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1)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2)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3)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4)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5)</a:t>
            </a:r>
          </a:p>
          <a:p>
            <a:pPr marL="0" indent="0">
              <a:buNone/>
            </a:pP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6)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2900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0030" y="1807460"/>
            <a:ext cx="915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1213" y="1807460"/>
            <a:ext cx="1302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400" b="1">
                <a:latin typeface="Comic Sans MS" panose="030F0702030302020204" pitchFamily="66" charset="0"/>
              </a:rPr>
              <a:t>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2" y="196903"/>
            <a:ext cx="11347555" cy="14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4" y="-22294"/>
            <a:ext cx="9173980" cy="6880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4098" y="1829666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>
                <a:latin typeface="Comic Sans MS" panose="030F0702030302020204" pitchFamily="66" charset="0"/>
              </a:rPr>
              <a:t>Copies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6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7102" cy="66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5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61" y="2000922"/>
            <a:ext cx="8857330" cy="16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2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u="sng" err="1">
                <a:latin typeface="Comic Sans MS" panose="030F0702030302020204" pitchFamily="66" charset="0"/>
              </a:rPr>
              <a:t>Personal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  <a:r>
              <a:rPr lang="fr-FR" b="1" u="sng" err="1">
                <a:latin typeface="Comic Sans MS" panose="030F0702030302020204" pitchFamily="66" charset="0"/>
              </a:rPr>
              <a:t>Pronouns</a:t>
            </a:r>
            <a:r>
              <a:rPr lang="fr-FR" b="1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475" y="1325563"/>
            <a:ext cx="9294608" cy="54194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Je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= tu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il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elle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on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= nous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vous 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= ils</a:t>
            </a:r>
          </a:p>
          <a:p>
            <a:pPr marL="0" indent="0">
              <a:buNone/>
            </a:pPr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= elles </a:t>
            </a:r>
          </a:p>
          <a:p>
            <a:endParaRPr lang="fr-F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325563"/>
            <a:ext cx="6025179" cy="5419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You ( </a:t>
            </a:r>
            <a:r>
              <a:rPr lang="fr-FR" sz="4000" err="1">
                <a:latin typeface="Comic Sans MS" panose="030F0702030302020204" pitchFamily="66" charset="0"/>
              </a:rPr>
              <a:t>singular</a:t>
            </a:r>
            <a:r>
              <a:rPr lang="fr-FR" sz="4000">
                <a:latin typeface="Comic Sans MS" panose="030F0702030302020204" pitchFamily="66" charset="0"/>
              </a:rPr>
              <a:t> or </a:t>
            </a:r>
            <a:r>
              <a:rPr lang="fr-FR" sz="4000" err="1">
                <a:latin typeface="Comic Sans MS" panose="030F0702030302020204" pitchFamily="66" charset="0"/>
              </a:rPr>
              <a:t>informal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>
                <a:latin typeface="Comic Sans MS" panose="030F0702030302020204" pitchFamily="66" charset="0"/>
              </a:rPr>
              <a:t>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She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 err="1">
                <a:latin typeface="Comic Sans MS" panose="030F0702030302020204" pitchFamily="66" charset="0"/>
              </a:rPr>
              <a:t>We</a:t>
            </a:r>
            <a:endParaRPr lang="fr-FR" sz="4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000">
                <a:latin typeface="Comic Sans MS" panose="030F0702030302020204" pitchFamily="66" charset="0"/>
              </a:rPr>
              <a:t>You ( plural or </a:t>
            </a:r>
            <a:r>
              <a:rPr lang="fr-FR" sz="4000" err="1">
                <a:latin typeface="Comic Sans MS" panose="030F0702030302020204" pitchFamily="66" charset="0"/>
              </a:rPr>
              <a:t>formal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males or mixed)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err="1">
                <a:latin typeface="Comic Sans MS" panose="030F0702030302020204" pitchFamily="66" charset="0"/>
              </a:rPr>
              <a:t>They</a:t>
            </a:r>
            <a:r>
              <a:rPr lang="fr-FR" sz="4000">
                <a:latin typeface="Comic Sans MS" panose="030F0702030302020204" pitchFamily="66" charset="0"/>
              </a:rPr>
              <a:t> ( </a:t>
            </a:r>
            <a:r>
              <a:rPr lang="fr-FR" sz="4000" err="1">
                <a:latin typeface="Comic Sans MS" panose="030F0702030302020204" pitchFamily="66" charset="0"/>
              </a:rPr>
              <a:t>females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only</a:t>
            </a:r>
            <a:r>
              <a:rPr lang="fr-FR" sz="4000">
                <a:latin typeface="Comic Sans MS" panose="030F0702030302020204" pitchFamily="66" charset="0"/>
              </a:rPr>
              <a:t>)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err="1">
                <a:latin typeface="Comic Sans MS" panose="030F0702030302020204" pitchFamily="66" charset="0"/>
              </a:rPr>
              <a:t>What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err="1">
                <a:latin typeface="Comic Sans MS" panose="030F0702030302020204" pitchFamily="66" charset="0"/>
              </a:rPr>
              <a:t>does</a:t>
            </a:r>
            <a:r>
              <a:rPr lang="fr-FR" sz="4800">
                <a:latin typeface="Comic Sans MS" panose="030F0702030302020204" pitchFamily="66" charset="0"/>
              </a:rPr>
              <a:t> the infinitive </a:t>
            </a:r>
            <a:r>
              <a:rPr lang="fr-FR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AIMER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err="1">
                <a:latin typeface="Comic Sans MS" panose="030F0702030302020204" pitchFamily="66" charset="0"/>
              </a:rPr>
              <a:t>mean</a:t>
            </a:r>
            <a:r>
              <a:rPr lang="fr-FR" sz="4800">
                <a:latin typeface="Comic Sans MS" panose="030F0702030302020204" pitchFamily="66" charset="0"/>
              </a:rPr>
              <a:t>?</a:t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7200" b="1">
                <a:latin typeface="Comic Sans MS" panose="030F0702030302020204" pitchFamily="66" charset="0"/>
              </a:rPr>
              <a:t>= </a:t>
            </a:r>
            <a:r>
              <a:rPr lang="fr-FR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7200">
                <a:latin typeface="Comic Sans MS" panose="030F0702030302020204" pitchFamily="66" charset="0"/>
              </a:rPr>
              <a:t> </a:t>
            </a:r>
            <a:r>
              <a:rPr lang="fr-FR" sz="7200" err="1">
                <a:latin typeface="Comic Sans MS" panose="030F0702030302020204" pitchFamily="66" charset="0"/>
              </a:rPr>
              <a:t>like</a:t>
            </a:r>
            <a:endParaRPr lang="fr-FR" sz="7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1" y="710853"/>
            <a:ext cx="2013756" cy="206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07" y="4499711"/>
            <a:ext cx="2030308" cy="2224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59" y="3600936"/>
            <a:ext cx="2030156" cy="2010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086" y="333149"/>
            <a:ext cx="2173183" cy="2162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892" y="382839"/>
            <a:ext cx="2070320" cy="2082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61" y="1247916"/>
            <a:ext cx="1894276" cy="1926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815" y="2448657"/>
            <a:ext cx="2273946" cy="2273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186" y="2387624"/>
            <a:ext cx="2137699" cy="2114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0403" y="4044780"/>
            <a:ext cx="2910825" cy="247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504" y="4689947"/>
            <a:ext cx="2055095" cy="209847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04654" y="4698109"/>
            <a:ext cx="2194760" cy="20821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/>
          <p:cNvSpPr/>
          <p:nvPr/>
        </p:nvSpPr>
        <p:spPr>
          <a:xfrm>
            <a:off x="2530415" y="1247916"/>
            <a:ext cx="2030050" cy="19728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/>
          <p:cNvSpPr/>
          <p:nvPr/>
        </p:nvSpPr>
        <p:spPr>
          <a:xfrm>
            <a:off x="7329760" y="2422238"/>
            <a:ext cx="2185779" cy="2120976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820483" y="333149"/>
            <a:ext cx="2158584" cy="213180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48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77" y="149972"/>
            <a:ext cx="7197762" cy="717441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4800">
                <a:latin typeface="Comic Sans MS" panose="030F0702030302020204" pitchFamily="66" charset="0"/>
              </a:rPr>
              <a:t>The </a:t>
            </a:r>
            <a:r>
              <a:rPr lang="fr-FR" sz="4800" err="1">
                <a:latin typeface="Comic Sans MS" panose="030F0702030302020204" pitchFamily="66" charset="0"/>
              </a:rPr>
              <a:t>verb</a:t>
            </a:r>
            <a:r>
              <a:rPr lang="fr-FR" sz="4800">
                <a:latin typeface="Comic Sans MS" panose="030F0702030302020204" pitchFamily="66" charset="0"/>
              </a:rPr>
              <a:t> </a:t>
            </a:r>
            <a:r>
              <a:rPr lang="fr-FR" sz="4800" b="1">
                <a:solidFill>
                  <a:srgbClr val="FF0000"/>
                </a:solidFill>
                <a:latin typeface="Comic Sans MS" panose="030F0702030302020204" pitchFamily="66" charset="0"/>
              </a:rPr>
              <a:t>AIMER</a:t>
            </a:r>
            <a:r>
              <a:rPr lang="fr-FR" sz="4800">
                <a:latin typeface="Comic Sans MS" panose="030F0702030302020204" pitchFamily="66" charset="0"/>
              </a:rPr>
              <a:t> – To </a:t>
            </a:r>
            <a:r>
              <a:rPr lang="fr-FR" sz="4800" err="1">
                <a:latin typeface="Comic Sans MS" panose="030F0702030302020204" pitchFamily="66" charset="0"/>
              </a:rPr>
              <a:t>like</a:t>
            </a:r>
            <a:r>
              <a:rPr lang="fr-FR" sz="4800">
                <a:latin typeface="Comic Sans MS" panose="030F0702030302020204" pitchFamily="66" charset="0"/>
              </a:rPr>
              <a:t>.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5358" y="951843"/>
            <a:ext cx="10451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err="1">
                <a:latin typeface="Comic Sans MS" panose="030F0702030302020204" pitchFamily="66" charset="0"/>
              </a:rPr>
              <a:t>Take</a:t>
            </a:r>
            <a:r>
              <a:rPr lang="fr-FR" sz="4400">
                <a:latin typeface="Comic Sans MS" panose="030F0702030302020204" pitchFamily="66" charset="0"/>
              </a:rPr>
              <a:t> off the ER and </a:t>
            </a:r>
            <a:r>
              <a:rPr lang="fr-FR" sz="4400" err="1">
                <a:latin typeface="Comic Sans MS" panose="030F0702030302020204" pitchFamily="66" charset="0"/>
              </a:rPr>
              <a:t>add</a:t>
            </a:r>
            <a:r>
              <a:rPr lang="fr-FR" sz="4400">
                <a:latin typeface="Comic Sans MS" panose="030F0702030302020204" pitchFamily="66" charset="0"/>
              </a:rPr>
              <a:t> the </a:t>
            </a:r>
            <a:r>
              <a:rPr lang="fr-FR" sz="4400" err="1">
                <a:latin typeface="Comic Sans MS" panose="030F0702030302020204" pitchFamily="66" charset="0"/>
              </a:rPr>
              <a:t>following</a:t>
            </a:r>
            <a:r>
              <a:rPr lang="fr-FR" sz="4400">
                <a:latin typeface="Comic Sans MS" panose="030F0702030302020204" pitchFamily="66" charset="0"/>
              </a:rPr>
              <a:t> </a:t>
            </a:r>
          </a:p>
          <a:p>
            <a:r>
              <a:rPr lang="fr-FR" sz="4400" err="1">
                <a:latin typeface="Comic Sans MS" panose="030F0702030302020204" pitchFamily="66" charset="0"/>
              </a:rPr>
              <a:t>endings</a:t>
            </a:r>
            <a:r>
              <a:rPr lang="fr-FR" sz="4400"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0630" y="1690507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AIMER</a:t>
            </a:r>
            <a:endParaRPr lang="fr-FR" sz="4000"/>
          </a:p>
        </p:txBody>
      </p:sp>
      <p:sp>
        <p:nvSpPr>
          <p:cNvPr id="6" name="TextBox 5"/>
          <p:cNvSpPr txBox="1"/>
          <p:nvPr/>
        </p:nvSpPr>
        <p:spPr>
          <a:xfrm>
            <a:off x="4098482" y="1536618"/>
            <a:ext cx="78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>
                <a:latin typeface="Albertus Medium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134" y="27088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fr-FR" sz="4000">
                <a:latin typeface="Comic Sans MS" panose="030F0702030302020204" pitchFamily="66" charset="0"/>
              </a:rPr>
              <a:t>’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000">
                <a:latin typeface="Comic Sans MS" panose="030F0702030302020204" pitchFamily="66" charset="0"/>
              </a:rPr>
              <a:t> 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000">
                <a:latin typeface="Comic Sans MS" panose="030F0702030302020204" pitchFamily="66" charset="0"/>
              </a:rPr>
              <a:t> 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000">
                <a:latin typeface="Comic Sans MS" panose="030F0702030302020204" pitchFamily="66" charset="0"/>
              </a:rPr>
              <a:t>/ </a:t>
            </a:r>
            <a:r>
              <a:rPr lang="fr-FR" sz="4000" b="1">
                <a:solidFill>
                  <a:srgbClr val="00B050"/>
                </a:solidFill>
                <a:latin typeface="Comic Sans MS" panose="030F0702030302020204" pitchFamily="66" charset="0"/>
              </a:rPr>
              <a:t>elles</a:t>
            </a:r>
            <a:r>
              <a:rPr lang="fr-FR" sz="4000">
                <a:latin typeface="Comic Sans MS" panose="030F0702030302020204" pitchFamily="66" charset="0"/>
              </a:rPr>
              <a:t> </a:t>
            </a:r>
            <a:r>
              <a:rPr lang="fr-FR" sz="4000" err="1">
                <a:latin typeface="Comic Sans MS" panose="030F0702030302020204" pitchFamily="66" charset="0"/>
              </a:rPr>
              <a:t>aim</a:t>
            </a:r>
            <a:endParaRPr lang="fr-FR" sz="400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9511" y="2706170"/>
            <a:ext cx="5593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es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        e</a:t>
            </a: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fr-FR" sz="4000" b="1" err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  <a:endParaRPr lang="fr-FR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3367" y="3238052"/>
            <a:ext cx="2834881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6600" b="1">
                <a:latin typeface="Comic Sans MS" panose="030F0702030302020204" pitchFamily="66" charset="0"/>
              </a:rPr>
              <a:t>Copies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4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err="1">
                <a:latin typeface="Comic Sans MS" panose="030F0702030302020204" pitchFamily="66" charset="0"/>
              </a:rPr>
              <a:t>What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does</a:t>
            </a:r>
            <a:r>
              <a:rPr lang="fr-FR" sz="5300">
                <a:latin typeface="Comic Sans MS" panose="030F0702030302020204" pitchFamily="66" charset="0"/>
              </a:rPr>
              <a:t> the infinitive 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fr-FR" sz="5300" b="1">
                <a:solidFill>
                  <a:srgbClr val="FF0000"/>
                </a:solidFill>
                <a:latin typeface="Trebuchet MS" panose="020B0603020202020204" pitchFamily="34" charset="0"/>
              </a:rPr>
              <a:t>É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TESTER 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mean</a:t>
            </a:r>
            <a:r>
              <a:rPr lang="fr-FR" sz="5300">
                <a:latin typeface="Comic Sans MS" panose="030F0702030302020204" pitchFamily="66" charset="0"/>
              </a:rPr>
              <a:t>?</a:t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6600" b="1">
                <a:latin typeface="Comic Sans MS" panose="030F0702030302020204" pitchFamily="66" charset="0"/>
              </a:rPr>
              <a:t>= </a:t>
            </a:r>
            <a:r>
              <a:rPr lang="fr-FR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6600">
                <a:latin typeface="Comic Sans MS" panose="030F0702030302020204" pitchFamily="66" charset="0"/>
              </a:rPr>
              <a:t> </a:t>
            </a:r>
            <a:r>
              <a:rPr lang="fr-FR" sz="6600" err="1">
                <a:latin typeface="Comic Sans MS" panose="030F0702030302020204" pitchFamily="66" charset="0"/>
              </a:rPr>
              <a:t>hate</a:t>
            </a:r>
            <a:endParaRPr lang="fr-FR" sz="66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4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5300" err="1">
                <a:latin typeface="Comic Sans MS" panose="030F0702030302020204" pitchFamily="66" charset="0"/>
              </a:rPr>
              <a:t>What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does</a:t>
            </a:r>
            <a:r>
              <a:rPr lang="fr-FR" sz="5300">
                <a:latin typeface="Comic Sans MS" panose="030F0702030302020204" pitchFamily="66" charset="0"/>
              </a:rPr>
              <a:t> the infinitive </a:t>
            </a:r>
            <a:r>
              <a:rPr lang="fr-FR" sz="5300" b="1">
                <a:solidFill>
                  <a:srgbClr val="FF0000"/>
                </a:solidFill>
                <a:latin typeface="Comic Sans MS" panose="030F0702030302020204" pitchFamily="66" charset="0"/>
              </a:rPr>
              <a:t>ADORER </a:t>
            </a:r>
            <a:r>
              <a:rPr lang="fr-FR" sz="5300">
                <a:latin typeface="Comic Sans MS" panose="030F0702030302020204" pitchFamily="66" charset="0"/>
              </a:rPr>
              <a:t> </a:t>
            </a:r>
            <a:r>
              <a:rPr lang="fr-FR" sz="5300" err="1">
                <a:latin typeface="Comic Sans MS" panose="030F0702030302020204" pitchFamily="66" charset="0"/>
              </a:rPr>
              <a:t>mean</a:t>
            </a:r>
            <a:r>
              <a:rPr lang="fr-FR" sz="5300">
                <a:latin typeface="Comic Sans MS" panose="030F0702030302020204" pitchFamily="66" charset="0"/>
              </a:rPr>
              <a:t>?</a:t>
            </a:r>
            <a:br>
              <a:rPr lang="fr-FR"/>
            </a:b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6600" b="1">
                <a:latin typeface="Comic Sans MS" panose="030F0702030302020204" pitchFamily="66" charset="0"/>
              </a:rPr>
              <a:t>= </a:t>
            </a:r>
            <a:r>
              <a:rPr lang="fr-FR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6600">
                <a:latin typeface="Comic Sans MS" panose="030F0702030302020204" pitchFamily="66" charset="0"/>
              </a:rPr>
              <a:t> love</a:t>
            </a: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6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2132" y="693190"/>
            <a:ext cx="3889866" cy="823912"/>
          </a:xfrm>
        </p:spPr>
        <p:txBody>
          <a:bodyPr>
            <a:noAutofit/>
          </a:bodyPr>
          <a:lstStyle/>
          <a:p>
            <a:pPr algn="ctr"/>
            <a:r>
              <a:rPr lang="fr-FR" sz="4000">
                <a:solidFill>
                  <a:srgbClr val="FF0000"/>
                </a:solidFill>
                <a:latin typeface="Comic Sans MS" panose="030F0702030302020204" pitchFamily="66" charset="0"/>
              </a:rPr>
              <a:t>ADORER </a:t>
            </a:r>
          </a:p>
          <a:p>
            <a:pPr algn="ctr"/>
            <a:r>
              <a:rPr lang="fr-FR" sz="4000">
                <a:latin typeface="Comic Sans MS" panose="030F0702030302020204" pitchFamily="66" charset="0"/>
              </a:rPr>
              <a:t>= </a:t>
            </a:r>
            <a:r>
              <a:rPr lang="fr-FR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4000">
                <a:latin typeface="Comic Sans MS" panose="030F0702030302020204" pitchFamily="66" charset="0"/>
              </a:rPr>
              <a:t> love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40698" y="1684966"/>
            <a:ext cx="5624074" cy="452664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fr-FR" sz="4400" b="1">
                <a:latin typeface="Comic Sans MS" panose="030F0702030302020204" pitchFamily="66" charset="0"/>
              </a:rPr>
              <a:t>______</a:t>
            </a:r>
            <a:endParaRPr lang="fr-FR" sz="4400">
              <a:latin typeface="Comic Sans MS" panose="030F0702030302020204" pitchFamily="66" charset="0"/>
            </a:endParaRP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400">
                <a:latin typeface="Comic Sans MS" panose="030F0702030302020204" pitchFamily="66" charset="0"/>
              </a:rPr>
              <a:t>  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400">
                <a:latin typeface="Comic Sans MS" panose="030F0702030302020204" pitchFamily="66" charset="0"/>
              </a:rPr>
              <a:t>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elles </a:t>
            </a:r>
            <a:r>
              <a:rPr lang="fr-FR" sz="4400" b="1">
                <a:latin typeface="Comic Sans MS" panose="030F0702030302020204" pitchFamily="66" charset="0"/>
              </a:rPr>
              <a:t>_______</a:t>
            </a:r>
            <a:endParaRPr lang="fr-FR" sz="4400"/>
          </a:p>
        </p:txBody>
      </p:sp>
      <p:sp>
        <p:nvSpPr>
          <p:cNvPr id="12" name="Rectangle 11"/>
          <p:cNvSpPr/>
          <p:nvPr/>
        </p:nvSpPr>
        <p:spPr>
          <a:xfrm>
            <a:off x="5304057" y="22880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>
                <a:solidFill>
                  <a:srgbClr val="FF0000"/>
                </a:solidFill>
                <a:latin typeface="Comic Sans MS" panose="030F0702030302020204" pitchFamily="66" charset="0"/>
              </a:rPr>
              <a:t>DÉTESTER </a:t>
            </a:r>
          </a:p>
          <a:p>
            <a:pPr algn="ctr"/>
            <a:r>
              <a:rPr lang="fr-FR" sz="4000" b="1">
                <a:latin typeface="Comic Sans MS" panose="030F0702030302020204" pitchFamily="66" charset="0"/>
              </a:rPr>
              <a:t>= </a:t>
            </a:r>
            <a:r>
              <a:rPr lang="fr-FR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</a:t>
            </a:r>
            <a:r>
              <a:rPr lang="fr-FR" sz="4000" b="1">
                <a:latin typeface="Comic Sans MS" panose="030F0702030302020204" pitchFamily="66" charset="0"/>
              </a:rPr>
              <a:t> </a:t>
            </a:r>
            <a:r>
              <a:rPr lang="fr-FR" sz="4000" b="1" err="1">
                <a:latin typeface="Comic Sans MS" panose="030F0702030302020204" pitchFamily="66" charset="0"/>
              </a:rPr>
              <a:t>hate</a:t>
            </a:r>
            <a:endParaRPr lang="fr-FR" sz="4000" b="1">
              <a:latin typeface="Comic Sans MS" panose="030F0702030302020204" pitchFamily="66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half" idx="2"/>
          </p:nvPr>
        </p:nvSpPr>
        <p:spPr>
          <a:xfrm>
            <a:off x="6163277" y="1684966"/>
            <a:ext cx="5624074" cy="452664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Je </a:t>
            </a:r>
            <a:r>
              <a:rPr lang="fr-FR" sz="4400" b="1">
                <a:latin typeface="Comic Sans MS" panose="030F0702030302020204" pitchFamily="66" charset="0"/>
              </a:rPr>
              <a:t>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tu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</a:t>
            </a:r>
            <a:r>
              <a:rPr lang="fr-FR" sz="4400">
                <a:latin typeface="Comic Sans MS" panose="030F0702030302020204" pitchFamily="66" charset="0"/>
              </a:rPr>
              <a:t> 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  <a:r>
              <a:rPr lang="fr-FR" sz="4400">
                <a:latin typeface="Comic Sans MS" panose="030F0702030302020204" pitchFamily="66" charset="0"/>
              </a:rPr>
              <a:t>  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nous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vous</a:t>
            </a:r>
            <a:r>
              <a:rPr lang="fr-FR" sz="4400">
                <a:latin typeface="Comic Sans MS" panose="030F0702030302020204" pitchFamily="66" charset="0"/>
              </a:rPr>
              <a:t> _______</a:t>
            </a:r>
          </a:p>
          <a:p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ils</a:t>
            </a:r>
            <a:r>
              <a:rPr lang="fr-FR" sz="4400">
                <a:latin typeface="Comic Sans MS" panose="030F0702030302020204" pitchFamily="66" charset="0"/>
              </a:rPr>
              <a:t>/ </a:t>
            </a:r>
            <a:r>
              <a:rPr lang="fr-FR" sz="4400" b="1">
                <a:solidFill>
                  <a:srgbClr val="00B050"/>
                </a:solidFill>
                <a:latin typeface="Comic Sans MS" panose="030F0702030302020204" pitchFamily="66" charset="0"/>
              </a:rPr>
              <a:t>elles </a:t>
            </a:r>
            <a:r>
              <a:rPr lang="fr-FR" sz="4400" b="1">
                <a:latin typeface="Comic Sans MS" panose="030F0702030302020204" pitchFamily="66" charset="0"/>
              </a:rPr>
              <a:t>_______</a:t>
            </a:r>
            <a:endParaRPr lang="fr-FR" sz="4400"/>
          </a:p>
        </p:txBody>
      </p:sp>
      <p:sp>
        <p:nvSpPr>
          <p:cNvPr id="16" name="TextBox 15"/>
          <p:cNvSpPr txBox="1"/>
          <p:nvPr/>
        </p:nvSpPr>
        <p:spPr>
          <a:xfrm>
            <a:off x="1418895" y="179726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7171" y="3289738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2288" y="2581733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769" y="1808174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75985" y="541505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5102" y="4734120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2097" y="3998396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DÉTEST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4195" y="4734119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8895" y="2517045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4206" y="3948290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2340" y="4453221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6532" y="5421466"/>
            <a:ext cx="143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latin typeface="Comic Sans MS" panose="030F0702030302020204" pitchFamily="66" charset="0"/>
              </a:rPr>
              <a:t>ADOR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01244" y="1732629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02195" y="1703054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6425" y="2429048"/>
            <a:ext cx="107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74236" y="3228180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1676" y="3228181"/>
            <a:ext cx="65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4068" y="2531085"/>
            <a:ext cx="1104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7064" y="3886734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75985" y="394829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9583" y="4630816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94240" y="4665785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54146" y="534442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65608" y="5359910"/>
            <a:ext cx="13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FF0000"/>
                </a:solidFill>
                <a:latin typeface="Comic Sans MS" panose="030F0702030302020204" pitchFamily="66" charset="0"/>
              </a:rPr>
              <a:t>ENT</a:t>
            </a:r>
          </a:p>
        </p:txBody>
      </p:sp>
    </p:spTree>
    <p:extLst>
      <p:ext uri="{BB962C8B-B14F-4D97-AF65-F5344CB8AC3E}">
        <p14:creationId xmlns:p14="http://schemas.microsoft.com/office/powerpoint/2010/main" val="2557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600" b="1" u="sng">
                <a:solidFill>
                  <a:srgbClr val="FF0000"/>
                </a:solidFill>
                <a:latin typeface="Comic Sans MS" panose="030F0702030302020204" pitchFamily="66" charset="0"/>
              </a:rPr>
              <a:t>En paires: La Traduction.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227"/>
            <a:ext cx="10515600" cy="417791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Je pense que j’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</a:t>
            </a:r>
            <a:r>
              <a:rPr lang="fr-FR" sz="4400">
                <a:latin typeface="Comic Sans MS" panose="030F0702030302020204" pitchFamily="66" charset="0"/>
              </a:rPr>
              <a:t> L’EPS mais je déteste les maths. Moi et mon frère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aimons</a:t>
            </a:r>
            <a:r>
              <a:rPr lang="fr-FR" sz="4400">
                <a:latin typeface="Comic Sans MS" panose="030F0702030302020204" pitchFamily="66" charset="0"/>
              </a:rPr>
              <a:t> le sport et ma sœur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</a:t>
            </a:r>
            <a:r>
              <a:rPr lang="fr-FR" sz="4400">
                <a:latin typeface="Comic Sans MS" panose="030F0702030302020204" pitchFamily="66" charset="0"/>
              </a:rPr>
              <a:t> le théâtre. Mes grands-parents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adorent </a:t>
            </a:r>
            <a:r>
              <a:rPr lang="fr-FR" sz="4400">
                <a:latin typeface="Comic Sans MS" panose="030F0702030302020204" pitchFamily="66" charset="0"/>
              </a:rPr>
              <a:t>l’histoire. Et toi? Tu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aimes</a:t>
            </a:r>
            <a:r>
              <a:rPr lang="fr-FR" sz="4400">
                <a:latin typeface="Comic Sans MS" panose="030F0702030302020204" pitchFamily="66" charset="0"/>
              </a:rPr>
              <a:t> quelles matières?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55" y="1439919"/>
            <a:ext cx="2084159" cy="1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u="sng">
                <a:solidFill>
                  <a:srgbClr val="FF0000"/>
                </a:solidFill>
                <a:latin typeface="Comic Sans MS" panose="030F0702030302020204" pitchFamily="66" charset="0"/>
              </a:rPr>
              <a:t>À toi: La Traduction.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86" y="1690688"/>
            <a:ext cx="10515600" cy="3659078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I </a:t>
            </a:r>
            <a:r>
              <a:rPr lang="fr-FR" sz="4400" err="1">
                <a:latin typeface="Comic Sans MS" panose="030F0702030302020204" pitchFamily="66" charset="0"/>
              </a:rPr>
              <a:t>think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that</a:t>
            </a:r>
            <a:r>
              <a:rPr lang="fr-FR" sz="4400">
                <a:latin typeface="Comic Sans MS" panose="030F0702030302020204" pitchFamily="66" charset="0"/>
              </a:rPr>
              <a:t> I </a:t>
            </a:r>
            <a:r>
              <a:rPr lang="fr-FR" sz="4400" err="1">
                <a:latin typeface="Comic Sans MS" panose="030F0702030302020204" pitchFamily="66" charset="0"/>
              </a:rPr>
              <a:t>hate</a:t>
            </a:r>
            <a:r>
              <a:rPr lang="fr-FR" sz="4400">
                <a:latin typeface="Comic Sans MS" panose="030F0702030302020204" pitchFamily="66" charset="0"/>
              </a:rPr>
              <a:t> ICT but I love French. Me and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sister</a:t>
            </a:r>
            <a:r>
              <a:rPr lang="fr-FR" sz="4400">
                <a:latin typeface="Comic Sans MS" panose="030F0702030302020204" pitchFamily="66" charset="0"/>
              </a:rPr>
              <a:t>, </a:t>
            </a:r>
            <a:r>
              <a:rPr lang="fr-FR" sz="4400" err="1">
                <a:latin typeface="Comic Sans MS" panose="030F0702030302020204" pitchFamily="66" charset="0"/>
              </a:rPr>
              <a:t>we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like</a:t>
            </a:r>
            <a:r>
              <a:rPr lang="fr-FR" sz="4400">
                <a:latin typeface="Comic Sans MS" panose="030F0702030302020204" pitchFamily="66" charset="0"/>
              </a:rPr>
              <a:t> DT and </a:t>
            </a:r>
            <a:r>
              <a:rPr lang="fr-FR" sz="4400" err="1">
                <a:latin typeface="Comic Sans MS" panose="030F0702030302020204" pitchFamily="66" charset="0"/>
              </a:rPr>
              <a:t>also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History</a:t>
            </a:r>
            <a:r>
              <a:rPr lang="fr-FR" sz="4400">
                <a:latin typeface="Comic Sans MS" panose="030F0702030302020204" pitchFamily="66" charset="0"/>
              </a:rPr>
              <a:t>.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parents love Drama. </a:t>
            </a:r>
            <a:r>
              <a:rPr lang="fr-FR" sz="4400" err="1">
                <a:latin typeface="Comic Sans MS" panose="030F0702030302020204" pitchFamily="66" charset="0"/>
              </a:rPr>
              <a:t>My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friend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who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is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called</a:t>
            </a:r>
            <a:r>
              <a:rPr lang="fr-FR" sz="4400">
                <a:latin typeface="Comic Sans MS" panose="030F0702030302020204" pitchFamily="66" charset="0"/>
              </a:rPr>
              <a:t> Peter </a:t>
            </a:r>
            <a:r>
              <a:rPr lang="fr-FR" sz="4400" err="1">
                <a:latin typeface="Comic Sans MS" panose="030F0702030302020204" pitchFamily="66" charset="0"/>
              </a:rPr>
              <a:t>hates</a:t>
            </a:r>
            <a:r>
              <a:rPr lang="fr-FR" sz="4400">
                <a:latin typeface="Comic Sans MS" panose="030F0702030302020204" pitchFamily="66" charset="0"/>
              </a:rPr>
              <a:t> science. And </a:t>
            </a:r>
            <a:r>
              <a:rPr lang="fr-FR" sz="4400" err="1">
                <a:latin typeface="Comic Sans MS" panose="030F0702030302020204" pitchFamily="66" charset="0"/>
              </a:rPr>
              <a:t>you</a:t>
            </a:r>
            <a:r>
              <a:rPr lang="fr-FR" sz="4400">
                <a:latin typeface="Comic Sans MS" panose="030F0702030302020204" pitchFamily="66" charset="0"/>
              </a:rPr>
              <a:t>? Do </a:t>
            </a:r>
            <a:r>
              <a:rPr lang="fr-FR" sz="4400" err="1">
                <a:latin typeface="Comic Sans MS" panose="030F0702030302020204" pitchFamily="66" charset="0"/>
              </a:rPr>
              <a:t>you</a:t>
            </a:r>
            <a:r>
              <a:rPr lang="fr-FR" sz="4400">
                <a:latin typeface="Comic Sans MS" panose="030F0702030302020204" pitchFamily="66" charset="0"/>
              </a:rPr>
              <a:t> </a:t>
            </a:r>
            <a:r>
              <a:rPr lang="fr-FR" sz="4400" err="1">
                <a:latin typeface="Comic Sans MS" panose="030F0702030302020204" pitchFamily="66" charset="0"/>
              </a:rPr>
              <a:t>like</a:t>
            </a:r>
            <a:r>
              <a:rPr lang="fr-FR" sz="4400">
                <a:latin typeface="Comic Sans MS" panose="030F0702030302020204" pitchFamily="66" charset="0"/>
              </a:rPr>
              <a:t> PE?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952" y="105105"/>
            <a:ext cx="2084159" cy="1436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3062" y="5644056"/>
            <a:ext cx="39729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>
                <a:latin typeface="Comic Sans MS" panose="030F0702030302020204" pitchFamily="66" charset="0"/>
              </a:rPr>
              <a:t>Mon copain/ ma copine = </a:t>
            </a:r>
            <a:r>
              <a:rPr lang="fr-FR" sz="2800" err="1">
                <a:latin typeface="Comic Sans MS" panose="030F0702030302020204" pitchFamily="66" charset="0"/>
              </a:rPr>
              <a:t>My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 err="1">
                <a:latin typeface="Comic Sans MS" panose="030F0702030302020204" pitchFamily="66" charset="0"/>
              </a:rPr>
              <a:t>friend</a:t>
            </a:r>
            <a:endParaRPr lang="fr-FR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6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756" y="834503"/>
            <a:ext cx="11557680" cy="5934159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Je pense que je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déteste</a:t>
            </a:r>
            <a:r>
              <a:rPr lang="fr-FR" sz="4400">
                <a:latin typeface="Comic Sans MS" panose="030F0702030302020204" pitchFamily="66" charset="0"/>
              </a:rPr>
              <a:t> l’informatique mais j’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</a:t>
            </a:r>
            <a:r>
              <a:rPr lang="fr-FR" sz="4400">
                <a:latin typeface="Comic Sans MS" panose="030F0702030302020204" pitchFamily="66" charset="0"/>
              </a:rPr>
              <a:t> le français.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Moi et ma sœur, nous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aimons</a:t>
            </a:r>
            <a:r>
              <a:rPr lang="fr-FR" sz="4400">
                <a:latin typeface="Comic Sans MS" panose="030F0702030302020204" pitchFamily="66" charset="0"/>
              </a:rPr>
              <a:t> la technologie et aussi l’histoire.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Mes parents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adorent </a:t>
            </a:r>
            <a:r>
              <a:rPr lang="fr-FR" sz="4400">
                <a:latin typeface="Comic Sans MS" panose="030F0702030302020204" pitchFamily="66" charset="0"/>
              </a:rPr>
              <a:t>le théâtre.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Mon copain qui s’appelle Peter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déteste </a:t>
            </a:r>
            <a:r>
              <a:rPr lang="fr-FR" sz="4400">
                <a:latin typeface="Comic Sans MS" panose="030F0702030302020204" pitchFamily="66" charset="0"/>
              </a:rPr>
              <a:t>les sciences.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400">
                <a:latin typeface="Comic Sans MS" panose="030F0702030302020204" pitchFamily="66" charset="0"/>
              </a:rPr>
              <a:t>Et toi? Tu </a:t>
            </a:r>
            <a:r>
              <a:rPr lang="fr-FR" sz="4400" b="1">
                <a:solidFill>
                  <a:srgbClr val="FF0000"/>
                </a:solidFill>
                <a:latin typeface="Comic Sans MS" panose="030F0702030302020204" pitchFamily="66" charset="0"/>
              </a:rPr>
              <a:t>aimes</a:t>
            </a:r>
            <a:r>
              <a:rPr lang="fr-FR" sz="4400">
                <a:latin typeface="Comic Sans MS" panose="030F0702030302020204" pitchFamily="66" charset="0"/>
              </a:rPr>
              <a:t> L’EPS?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440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9841" y="-129916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À toi: La Traduction.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848" y="0"/>
            <a:ext cx="1168863" cy="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72" y="4070796"/>
            <a:ext cx="11464072" cy="132556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>
                <a:latin typeface="Comic Sans MS" panose="030F0702030302020204" pitchFamily="66" charset="0"/>
              </a:rPr>
              <a:t>Write a </a:t>
            </a:r>
            <a:r>
              <a:rPr lang="fr-FR" err="1">
                <a:latin typeface="Comic Sans MS" panose="030F0702030302020204" pitchFamily="66" charset="0"/>
              </a:rPr>
              <a:t>paragraph</a:t>
            </a:r>
            <a:r>
              <a:rPr lang="fr-FR">
                <a:latin typeface="Comic Sans MS" panose="030F0702030302020204" pitchFamily="66" charset="0"/>
              </a:rPr>
              <a:t> about </a:t>
            </a:r>
            <a:r>
              <a:rPr lang="fr-FR" err="1">
                <a:latin typeface="Comic Sans MS" panose="030F0702030302020204" pitchFamily="66" charset="0"/>
              </a:rPr>
              <a:t>which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subjects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you</a:t>
            </a:r>
            <a:r>
              <a:rPr lang="fr-FR">
                <a:latin typeface="Comic Sans MS" panose="030F0702030302020204" pitchFamily="66" charset="0"/>
              </a:rPr>
              <a:t> and </a:t>
            </a:r>
            <a:r>
              <a:rPr lang="fr-FR" err="1">
                <a:latin typeface="Comic Sans MS" panose="030F0702030302020204" pitchFamily="66" charset="0"/>
              </a:rPr>
              <a:t>your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friends</a:t>
            </a:r>
            <a:r>
              <a:rPr lang="fr-FR">
                <a:latin typeface="Comic Sans MS" panose="030F0702030302020204" pitchFamily="66" charset="0"/>
              </a:rPr>
              <a:t> </a:t>
            </a:r>
            <a:r>
              <a:rPr lang="fr-FR" err="1">
                <a:latin typeface="Comic Sans MS" panose="030F0702030302020204" pitchFamily="66" charset="0"/>
              </a:rPr>
              <a:t>like</a:t>
            </a:r>
            <a:r>
              <a:rPr lang="fr-FR">
                <a:latin typeface="Comic Sans MS" panose="030F0702030302020204" pitchFamily="66" charset="0"/>
              </a:rPr>
              <a:t>/</a:t>
            </a:r>
            <a:r>
              <a:rPr lang="fr-FR" err="1">
                <a:latin typeface="Comic Sans MS" panose="030F0702030302020204" pitchFamily="66" charset="0"/>
              </a:rPr>
              <a:t>hate</a:t>
            </a:r>
            <a:r>
              <a:rPr lang="fr-FR">
                <a:latin typeface="Comic Sans MS" panose="030F0702030302020204" pitchFamily="66" charset="0"/>
              </a:rPr>
              <a:t>/love…etc.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93" y="406729"/>
            <a:ext cx="11280228" cy="3555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Comic Sans MS"/>
              </a:rPr>
              <a:t>Ecrit un paragraphe sur tes matières. Qu’est-ce que tu aimes/adores/détestes? </a:t>
            </a:r>
            <a:endParaRPr lang="fr-FR" sz="4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4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4400" dirty="0">
                <a:latin typeface="Comic Sans MS"/>
              </a:rPr>
              <a:t>Et tes copains/copines? Qu’est-ce qu’ils/ elles aiment/adorent/détestent? </a:t>
            </a:r>
            <a:endParaRPr lang="fr-FR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>
                <a:solidFill>
                  <a:srgbClr val="C00000"/>
                </a:solidFill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B4806-2E39-423F-8915-56F2219B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504156"/>
            <a:ext cx="11303832" cy="4657817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4000">
                <a:latin typeface="Comic Sans MS" panose="030F0702030302020204" pitchFamily="66" charset="0"/>
              </a:rPr>
              <a:t>I MUST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name</a:t>
            </a:r>
            <a:r>
              <a:rPr lang="es-ES_tradnl" sz="4000">
                <a:latin typeface="Comic Sans MS" panose="030F0702030302020204" pitchFamily="66" charset="0"/>
              </a:rPr>
              <a:t> 12 </a:t>
            </a:r>
            <a:r>
              <a:rPr lang="es-ES_tradnl" sz="4000" err="1">
                <a:latin typeface="Comic Sans MS" panose="030F0702030302020204" pitchFamily="66" charset="0"/>
              </a:rPr>
              <a:t>school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subjects</a:t>
            </a:r>
            <a:r>
              <a:rPr lang="es-ES_tradnl" sz="4000">
                <a:latin typeface="Comic Sans MS" panose="030F0702030302020204" pitchFamily="66" charset="0"/>
              </a:rPr>
              <a:t> in French</a:t>
            </a:r>
          </a:p>
          <a:p>
            <a:endParaRPr lang="es-ES_tradnl" sz="4000">
              <a:latin typeface="Comic Sans MS" panose="030F0702030302020204" pitchFamily="66" charset="0"/>
            </a:endParaRPr>
          </a:p>
          <a:p>
            <a:r>
              <a:rPr lang="es-ES_tradnl" sz="4000">
                <a:latin typeface="Comic Sans MS" panose="030F0702030302020204" pitchFamily="66" charset="0"/>
              </a:rPr>
              <a:t>I SHOULD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recognise</a:t>
            </a:r>
            <a:r>
              <a:rPr lang="es-ES_tradnl" sz="4000">
                <a:latin typeface="Comic Sans MS" panose="030F0702030302020204" pitchFamily="66" charset="0"/>
              </a:rPr>
              <a:t> and </a:t>
            </a:r>
            <a:r>
              <a:rPr lang="es-ES_tradnl" sz="4000" err="1">
                <a:latin typeface="Comic Sans MS" panose="030F0702030302020204" pitchFamily="66" charset="0"/>
              </a:rPr>
              <a:t>understand</a:t>
            </a:r>
            <a:r>
              <a:rPr lang="es-ES_tradnl" sz="4000">
                <a:latin typeface="Comic Sans MS" panose="030F0702030302020204" pitchFamily="66" charset="0"/>
              </a:rPr>
              <a:t> Er </a:t>
            </a:r>
            <a:r>
              <a:rPr lang="es-ES_tradnl" sz="4000" err="1">
                <a:latin typeface="Comic Sans MS" panose="030F0702030302020204" pitchFamily="66" charset="0"/>
              </a:rPr>
              <a:t>verbs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used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give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opinions</a:t>
            </a:r>
            <a:r>
              <a:rPr lang="es-ES_tradnl" sz="4000">
                <a:latin typeface="Comic Sans MS" panose="030F0702030302020204" pitchFamily="66" charset="0"/>
              </a:rPr>
              <a:t>.</a:t>
            </a:r>
          </a:p>
          <a:p>
            <a:endParaRPr lang="es-ES_tradnl" sz="4000">
              <a:latin typeface="Comic Sans MS" panose="030F0702030302020204" pitchFamily="66" charset="0"/>
            </a:endParaRPr>
          </a:p>
          <a:p>
            <a:r>
              <a:rPr lang="es-ES_tradnl" sz="4000">
                <a:latin typeface="Comic Sans MS" panose="030F0702030302020204" pitchFamily="66" charset="0"/>
              </a:rPr>
              <a:t>I COULD be </a:t>
            </a:r>
            <a:r>
              <a:rPr lang="es-ES_tradnl" sz="4000" err="1">
                <a:latin typeface="Comic Sans MS" panose="030F0702030302020204" pitchFamily="66" charset="0"/>
              </a:rPr>
              <a:t>able</a:t>
            </a:r>
            <a:r>
              <a:rPr lang="es-ES_tradnl" sz="4000">
                <a:latin typeface="Comic Sans MS" panose="030F0702030302020204" pitchFamily="66" charset="0"/>
              </a:rPr>
              <a:t> to </a:t>
            </a:r>
            <a:r>
              <a:rPr lang="es-ES_tradnl" sz="4000" err="1">
                <a:latin typeface="Comic Sans MS" panose="030F0702030302020204" pitchFamily="66" charset="0"/>
              </a:rPr>
              <a:t>talk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about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my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likes</a:t>
            </a:r>
            <a:r>
              <a:rPr lang="es-ES_tradnl" sz="4000">
                <a:latin typeface="Comic Sans MS" panose="030F0702030302020204" pitchFamily="66" charset="0"/>
              </a:rPr>
              <a:t> and </a:t>
            </a:r>
            <a:r>
              <a:rPr lang="es-ES_tradnl" sz="4000" err="1">
                <a:latin typeface="Comic Sans MS" panose="030F0702030302020204" pitchFamily="66" charset="0"/>
              </a:rPr>
              <a:t>dislikes</a:t>
            </a:r>
            <a:r>
              <a:rPr lang="es-ES_tradnl" sz="4000">
                <a:latin typeface="Comic Sans MS" panose="030F0702030302020204" pitchFamily="66" charset="0"/>
              </a:rPr>
              <a:t> </a:t>
            </a:r>
            <a:r>
              <a:rPr lang="es-ES_tradnl" sz="4000" err="1">
                <a:latin typeface="Comic Sans MS" panose="030F0702030302020204" pitchFamily="66" charset="0"/>
              </a:rPr>
              <a:t>using</a:t>
            </a:r>
            <a:r>
              <a:rPr lang="es-ES_tradnl" sz="4000">
                <a:latin typeface="Comic Sans MS" panose="030F0702030302020204" pitchFamily="66" charset="0"/>
              </a:rPr>
              <a:t> ER </a:t>
            </a:r>
            <a:r>
              <a:rPr lang="es-ES_tradnl" sz="4000" err="1">
                <a:latin typeface="Comic Sans MS" panose="030F0702030302020204" pitchFamily="66" charset="0"/>
              </a:rPr>
              <a:t>verbs</a:t>
            </a:r>
            <a:endParaRPr lang="es-ES_tradnl" sz="4000">
              <a:latin typeface="Comic Sans MS" panose="030F0702030302020204" pitchFamily="66" charset="0"/>
            </a:endParaRPr>
          </a:p>
          <a:p>
            <a:endParaRPr lang="es-ES_tradnl" sz="400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D3292-42C0-4E19-A0EB-C4E9A37E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64" y="551656"/>
            <a:ext cx="169522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15" y="2227406"/>
            <a:ext cx="5126564" cy="404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66" y="113791"/>
            <a:ext cx="4952120" cy="21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04" y="2211076"/>
            <a:ext cx="6008473" cy="4039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7" y="193613"/>
            <a:ext cx="4976408" cy="20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77" y="2355796"/>
            <a:ext cx="5558780" cy="3955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85" y="0"/>
            <a:ext cx="6353405" cy="21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19" y="1798819"/>
            <a:ext cx="5392829" cy="4646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502" y="359764"/>
            <a:ext cx="5046511" cy="14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85" y="2264218"/>
            <a:ext cx="6413050" cy="4177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41" y="430326"/>
            <a:ext cx="4768119" cy="18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F8180-C374-42E1-985B-9B8B3F263D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5A42F-75DE-4DC6-9EFC-559504FD31B8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8395AF-F90A-4EC8-9F92-79797ABE041A}">
  <ds:schemaRefs>
    <ds:schemaRef ds:uri="bb63e111-dce5-4a45-8def-dc0a7d76a26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7bb6d48-7c88-44a9-a0ca-754bfa7f79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196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Qu’est-ce que tu penses de tes matières? 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Exercice d’écoute. Page 36. </vt:lpstr>
      <vt:lpstr>PowerPoint Presentation</vt:lpstr>
      <vt:lpstr>Exercice d’écoute. Page 36.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Pronouns </vt:lpstr>
      <vt:lpstr>What does the infinitive AIMER mean? </vt:lpstr>
      <vt:lpstr>The verb AIMER – To like.</vt:lpstr>
      <vt:lpstr>What does the infinitive DÉTESTER  mean? </vt:lpstr>
      <vt:lpstr>What does the infinitive ADORER  mean? </vt:lpstr>
      <vt:lpstr>PowerPoint Presentation</vt:lpstr>
      <vt:lpstr>En paires: La Traduction.</vt:lpstr>
      <vt:lpstr>À toi: La Traduction.</vt:lpstr>
      <vt:lpstr>À toi: La Traduction.</vt:lpstr>
      <vt:lpstr>Write a paragraph about which subjects you and your friends like/hate/love…etc.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tu penses de tes matières?</dc:title>
  <dc:creator>L Saubolle</dc:creator>
  <cp:lastModifiedBy>Tom Capewell</cp:lastModifiedBy>
  <cp:revision>4</cp:revision>
  <cp:lastPrinted>2019-02-25T16:03:41Z</cp:lastPrinted>
  <dcterms:created xsi:type="dcterms:W3CDTF">2019-02-08T09:26:18Z</dcterms:created>
  <dcterms:modified xsi:type="dcterms:W3CDTF">2019-03-06T08:09:37Z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