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98" autoAdjust="0"/>
    <p:restoredTop sz="94660"/>
  </p:normalViewPr>
  <p:slideViewPr>
    <p:cSldViewPr snapToGrid="0">
      <p:cViewPr varScale="1">
        <p:scale>
          <a:sx n="87" d="100"/>
          <a:sy n="87" d="100"/>
        </p:scale>
        <p:origin x="12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76417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49719C-164D-4634-87F0-6EF038E6C56F}"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8216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324748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09490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655111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1600210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80825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1797919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50897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3370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340552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49719C-164D-4634-87F0-6EF038E6C56F}"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145149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49719C-164D-4634-87F0-6EF038E6C56F}" type="datetimeFigureOut">
              <a:rPr lang="en-GB" smtClean="0"/>
              <a:t>11/02/2020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485439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528106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101172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7749719C-164D-4634-87F0-6EF038E6C56F}" type="datetimeFigureOut">
              <a:rPr lang="en-GB" smtClean="0"/>
              <a:t>11/02/2020</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255634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49719C-164D-4634-87F0-6EF038E6C56F}"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D63D2A-9067-4A00-A318-85A4EF4F3140}" type="slidenum">
              <a:rPr lang="en-GB" smtClean="0"/>
              <a:t>‹#›</a:t>
            </a:fld>
            <a:endParaRPr lang="en-GB"/>
          </a:p>
        </p:txBody>
      </p:sp>
    </p:spTree>
    <p:extLst>
      <p:ext uri="{BB962C8B-B14F-4D97-AF65-F5344CB8AC3E}">
        <p14:creationId xmlns:p14="http://schemas.microsoft.com/office/powerpoint/2010/main" val="948752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749719C-164D-4634-87F0-6EF038E6C56F}" type="datetimeFigureOut">
              <a:rPr lang="en-GB" smtClean="0"/>
              <a:t>11/02/2020</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8D63D2A-9067-4A00-A318-85A4EF4F3140}" type="slidenum">
              <a:rPr lang="en-GB" smtClean="0"/>
              <a:t>‹#›</a:t>
            </a:fld>
            <a:endParaRPr lang="en-GB"/>
          </a:p>
        </p:txBody>
      </p:sp>
    </p:spTree>
    <p:extLst>
      <p:ext uri="{BB962C8B-B14F-4D97-AF65-F5344CB8AC3E}">
        <p14:creationId xmlns:p14="http://schemas.microsoft.com/office/powerpoint/2010/main" val="37518294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8174" y="2861398"/>
            <a:ext cx="650421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STAYING SAFE ONLINE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757" y="373131"/>
            <a:ext cx="2001338" cy="180159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57" y="4471405"/>
            <a:ext cx="2030273" cy="178617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1544" y="354513"/>
            <a:ext cx="2048923" cy="180159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10112" y="372620"/>
            <a:ext cx="2324558" cy="1802103"/>
          </a:xfrm>
          <a:prstGeom prst="rect">
            <a:avLst/>
          </a:prstGeom>
        </p:spPr>
      </p:pic>
      <p:sp>
        <p:nvSpPr>
          <p:cNvPr id="12" name="Rectangle 11"/>
          <p:cNvSpPr/>
          <p:nvPr/>
        </p:nvSpPr>
        <p:spPr>
          <a:xfrm>
            <a:off x="1936455" y="3939079"/>
            <a:ext cx="7831833" cy="2585323"/>
          </a:xfrm>
          <a:prstGeom prst="rect">
            <a:avLst/>
          </a:prstGeom>
          <a:noFill/>
        </p:spPr>
        <p:txBody>
          <a:bodyPr wrap="squar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By Melanie</a:t>
            </a:r>
          </a:p>
          <a:p>
            <a:pPr algn="ctr"/>
            <a:r>
              <a:rPr lang="en-US" sz="5400" b="0" cap="none" spc="0" dirty="0">
                <a:ln w="0"/>
                <a:solidFill>
                  <a:schemeClr val="accent1"/>
                </a:solidFill>
                <a:effectLst>
                  <a:outerShdw blurRad="38100" dist="25400" dir="5400000" algn="ctr" rotWithShape="0">
                    <a:srgbClr val="6E747A">
                      <a:alpha val="43000"/>
                    </a:srgbClr>
                  </a:outerShdw>
                </a:effectLst>
              </a:rPr>
              <a:t>Tenzin</a:t>
            </a:r>
          </a:p>
          <a:p>
            <a:pPr algn="ctr"/>
            <a:r>
              <a:rPr lang="en-US" sz="5400" dirty="0">
                <a:ln w="0"/>
                <a:solidFill>
                  <a:schemeClr val="accent1"/>
                </a:solidFill>
                <a:effectLst>
                  <a:outerShdw blurRad="38100" dist="25400" dir="5400000" algn="ctr" rotWithShape="0">
                    <a:srgbClr val="6E747A">
                      <a:alpha val="43000"/>
                    </a:srgbClr>
                  </a:outerShdw>
                </a:effectLst>
              </a:rPr>
              <a:t>Penny </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1827" y="4471404"/>
            <a:ext cx="2064017" cy="1786175"/>
          </a:xfrm>
          <a:prstGeom prst="rect">
            <a:avLst/>
          </a:prstGeom>
        </p:spPr>
      </p:pic>
    </p:spTree>
    <p:extLst>
      <p:ext uri="{BB962C8B-B14F-4D97-AF65-F5344CB8AC3E}">
        <p14:creationId xmlns:p14="http://schemas.microsoft.com/office/powerpoint/2010/main" val="2297952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Keep Your Antivirus Program Up To Date</a:t>
            </a:r>
            <a:br>
              <a:rPr lang="en-GB" b="1" dirty="0"/>
            </a:br>
            <a:endParaRPr lang="en-GB" dirty="0"/>
          </a:p>
        </p:txBody>
      </p:sp>
      <p:sp>
        <p:nvSpPr>
          <p:cNvPr id="3" name="Content Placeholder 2"/>
          <p:cNvSpPr>
            <a:spLocks noGrp="1"/>
          </p:cNvSpPr>
          <p:nvPr>
            <p:ph idx="1"/>
          </p:nvPr>
        </p:nvSpPr>
        <p:spPr/>
        <p:txBody>
          <a:bodyPr/>
          <a:lstStyle/>
          <a:p>
            <a:r>
              <a:rPr lang="en-GB" dirty="0"/>
              <a:t>Internet security software cannot protect against every threat, but it will detect and remove most malware—though you should make sure it's to date. Be sure to stay current with your operating system's updates and updates to applications you use. They provide a vital layer of security.</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31667" b="94231" l="4359" r="94359">
                        <a14:foregroundMark x1="27436" y1="8718" x2="28205" y2="14231"/>
                        <a14:foregroundMark x1="32692" y1="9487" x2="32308" y2="15000"/>
                        <a14:foregroundMark x1="37436" y1="9487" x2="36282" y2="14615"/>
                        <a14:foregroundMark x1="44487" y1="8718" x2="44103" y2="13590"/>
                        <a14:foregroundMark x1="54103" y1="9872" x2="56410" y2="14615"/>
                        <a14:foregroundMark x1="52308" y1="14615" x2="51538" y2="15769"/>
                        <a14:foregroundMark x1="59744" y1="10256" x2="64103" y2="8333"/>
                        <a14:foregroundMark x1="71154" y1="9487" x2="68205" y2="12821"/>
                        <a14:foregroundMark x1="21154" y1="20897" x2="22692" y2="24615"/>
                        <a14:foregroundMark x1="27821" y1="21282" x2="32692" y2="25385"/>
                        <a14:foregroundMark x1="38205" y1="20897" x2="36667" y2="26923"/>
                        <a14:foregroundMark x1="44103" y1="20513" x2="43333" y2="25385"/>
                        <a14:foregroundMark x1="46667" y1="20513" x2="48974" y2="22821"/>
                        <a14:foregroundMark x1="54103" y1="20897" x2="49615" y2="25769"/>
                        <a14:foregroundMark x1="68974" y1="20513" x2="73077" y2="27564"/>
                        <a14:backgroundMark x1="15256" y1="31282" x2="77051" y2="31282"/>
                        <a14:backgroundMark x1="54103" y1="87308" x2="61154" y2="89487"/>
                        <a14:backgroundMark x1="29359" y1="92051" x2="54487" y2="92051"/>
                        <a14:backgroundMark x1="33718" y1="85769" x2="33718" y2="89103"/>
                      </a14:backgroundRemoval>
                    </a14:imgEffect>
                  </a14:imgLayer>
                </a14:imgProps>
              </a:ext>
            </a:extLst>
          </a:blip>
          <a:stretch>
            <a:fillRect/>
          </a:stretch>
        </p:blipFill>
        <p:spPr>
          <a:xfrm>
            <a:off x="8400804" y="3140938"/>
            <a:ext cx="3526079" cy="3526079"/>
          </a:xfrm>
          <a:prstGeom prst="rect">
            <a:avLst/>
          </a:prstGeom>
        </p:spPr>
      </p:pic>
    </p:spTree>
    <p:extLst>
      <p:ext uri="{BB962C8B-B14F-4D97-AF65-F5344CB8AC3E}">
        <p14:creationId xmlns:p14="http://schemas.microsoft.com/office/powerpoint/2010/main" val="356002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.What to do if your concerned about your online safety</a:t>
            </a:r>
          </a:p>
        </p:txBody>
      </p:sp>
      <p:sp>
        <p:nvSpPr>
          <p:cNvPr id="3" name="Content Placeholder 2"/>
          <p:cNvSpPr>
            <a:spLocks noGrp="1"/>
          </p:cNvSpPr>
          <p:nvPr>
            <p:ph idx="1"/>
          </p:nvPr>
        </p:nvSpPr>
        <p:spPr/>
        <p:txBody>
          <a:bodyPr>
            <a:normAutofit lnSpcReduction="10000"/>
          </a:bodyPr>
          <a:lstStyle/>
          <a:p>
            <a:r>
              <a:rPr lang="en-GB" dirty="0">
                <a:latin typeface="+mn-lt"/>
              </a:rPr>
              <a:t>Five ways to get support if things go wrong</a:t>
            </a:r>
          </a:p>
          <a:p>
            <a:pPr marL="0" indent="0">
              <a:buNone/>
            </a:pPr>
            <a:r>
              <a:rPr lang="en-GB" dirty="0">
                <a:latin typeface="+mn-lt"/>
              </a:rPr>
              <a:t>Talk to someone you trust like an adult, or you can always talk to a Child line counsellor</a:t>
            </a:r>
          </a:p>
          <a:p>
            <a:pPr marL="0" indent="0">
              <a:buNone/>
            </a:pPr>
            <a:r>
              <a:rPr lang="en-GB" dirty="0">
                <a:latin typeface="+mn-lt"/>
              </a:rPr>
              <a:t>Report bullying and abuse directly to </a:t>
            </a:r>
            <a:r>
              <a:rPr lang="en-GB">
                <a:latin typeface="+mn-lt"/>
              </a:rPr>
              <a:t>the website.</a:t>
            </a:r>
            <a:endParaRPr lang="en-GB" dirty="0">
              <a:latin typeface="+mn-lt"/>
            </a:endParaRPr>
          </a:p>
          <a:p>
            <a:pPr marL="0" indent="0">
              <a:buNone/>
            </a:pPr>
            <a:r>
              <a:rPr lang="en-GB" dirty="0">
                <a:latin typeface="+mn-lt"/>
              </a:rPr>
              <a:t>Delete things you’ve shared that you’re worried about, or find ways to hide them</a:t>
            </a:r>
          </a:p>
          <a:p>
            <a:pPr marL="0" indent="0">
              <a:buNone/>
            </a:pPr>
            <a:r>
              <a:rPr lang="en-GB" dirty="0">
                <a:latin typeface="+mn-lt"/>
              </a:rPr>
              <a:t>Tell the police by making a report  if someone is threatening or blackmailing you</a:t>
            </a:r>
          </a:p>
          <a:p>
            <a:pPr marL="0" indent="0">
              <a:buNone/>
            </a:pPr>
            <a:r>
              <a:rPr lang="en-GB" dirty="0">
                <a:latin typeface="+mn-lt"/>
              </a:rPr>
              <a:t>Plan for the future and change your privacy settings so it doesn’t happen again</a:t>
            </a:r>
          </a:p>
          <a:p>
            <a:pPr marL="0" indent="0">
              <a:buNone/>
            </a:pPr>
            <a:r>
              <a:rPr lang="en-GB" dirty="0">
                <a:latin typeface="+mn-lt"/>
              </a:rPr>
              <a:t>If your concerned about your online safety, please contact the authorities or someone you trust.</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49853" y="4859716"/>
            <a:ext cx="1388683" cy="1388683"/>
          </a:xfrm>
          <a:prstGeom prst="rect">
            <a:avLst/>
          </a:prstGeom>
        </p:spPr>
      </p:pic>
    </p:spTree>
    <p:extLst>
      <p:ext uri="{BB962C8B-B14F-4D97-AF65-F5344CB8AC3E}">
        <p14:creationId xmlns:p14="http://schemas.microsoft.com/office/powerpoint/2010/main" val="1600900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21875" b="97070" l="25977" r="69336"/>
                    </a14:imgEffect>
                  </a14:imgLayer>
                </a14:imgProps>
              </a:ext>
            </a:extLst>
          </a:blip>
          <a:srcRect l="26910" t="21588" r="30582" b="3924"/>
          <a:stretch/>
        </p:blipFill>
        <p:spPr>
          <a:xfrm>
            <a:off x="8638825" y="2038121"/>
            <a:ext cx="2973742" cy="4177564"/>
          </a:xfrm>
          <a:prstGeom prst="rect">
            <a:avLst/>
          </a:prstGeom>
        </p:spPr>
      </p:pic>
      <p:sp>
        <p:nvSpPr>
          <p:cNvPr id="5" name="Rectangle 4"/>
          <p:cNvSpPr/>
          <p:nvPr/>
        </p:nvSpPr>
        <p:spPr>
          <a:xfrm>
            <a:off x="-1085491" y="168633"/>
            <a:ext cx="7045616" cy="3046988"/>
          </a:xfrm>
          <a:prstGeom prst="rect">
            <a:avLst/>
          </a:prstGeom>
          <a:noFill/>
        </p:spPr>
        <p:txBody>
          <a:bodyPr wrap="square" lIns="91440" tIns="45720" rIns="91440" bIns="45720">
            <a:spAutoFit/>
          </a:bodyPr>
          <a:lstStyle/>
          <a:p>
            <a:pPr algn="ctr"/>
            <a:r>
              <a:rPr lang="en-US" sz="9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p>
        </p:txBody>
      </p:sp>
      <p:sp>
        <p:nvSpPr>
          <p:cNvPr id="7" name="Rectangle 6"/>
          <p:cNvSpPr/>
          <p:nvPr/>
        </p:nvSpPr>
        <p:spPr>
          <a:xfrm>
            <a:off x="567038" y="4915925"/>
            <a:ext cx="7558479" cy="584775"/>
          </a:xfrm>
          <a:prstGeom prst="rect">
            <a:avLst/>
          </a:prstGeom>
          <a:noFill/>
        </p:spPr>
        <p:txBody>
          <a:bodyPr wrap="none" lIns="91440" tIns="45720" rIns="91440" bIns="45720">
            <a:spAutoFit/>
          </a:bodyPr>
          <a:lstStyle/>
          <a:p>
            <a:pPr algn="ctr"/>
            <a:r>
              <a:rPr 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Make sure you think before you click</a:t>
            </a:r>
          </a:p>
        </p:txBody>
      </p:sp>
    </p:spTree>
    <p:extLst>
      <p:ext uri="{BB962C8B-B14F-4D97-AF65-F5344CB8AC3E}">
        <p14:creationId xmlns:p14="http://schemas.microsoft.com/office/powerpoint/2010/main" val="156593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.Keep Personal Information Limited</a:t>
            </a:r>
            <a:br>
              <a:rPr lang="en-GB" b="1" dirty="0"/>
            </a:br>
            <a:endParaRPr lang="en-GB" dirty="0"/>
          </a:p>
        </p:txBody>
      </p:sp>
      <p:sp>
        <p:nvSpPr>
          <p:cNvPr id="3" name="Content Placeholder 2"/>
          <p:cNvSpPr>
            <a:spLocks noGrp="1"/>
          </p:cNvSpPr>
          <p:nvPr>
            <p:ph idx="1"/>
          </p:nvPr>
        </p:nvSpPr>
        <p:spPr/>
        <p:txBody>
          <a:bodyPr/>
          <a:lstStyle/>
          <a:p>
            <a:r>
              <a:rPr lang="en-GB" dirty="0"/>
              <a:t> People don't need to know what school you attend or what your school uniform looks like. You wouldn't hand purely personal information out to strangers individually—don't hand it out to millions of people online. Things like your home address and bank details don’t need to be online, freely accessible.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8227" y="4980081"/>
            <a:ext cx="2124844" cy="12683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296" y="4980081"/>
            <a:ext cx="1277039" cy="12683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057" y="4980081"/>
            <a:ext cx="1460187" cy="1268318"/>
          </a:xfrm>
          <a:prstGeom prst="rect">
            <a:avLst/>
          </a:prstGeom>
        </p:spPr>
      </p:pic>
    </p:spTree>
    <p:extLst>
      <p:ext uri="{BB962C8B-B14F-4D97-AF65-F5344CB8AC3E}">
        <p14:creationId xmlns:p14="http://schemas.microsoft.com/office/powerpoint/2010/main" val="423763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.Keep Your Privacy Settings On</a:t>
            </a:r>
            <a:br>
              <a:rPr lang="en-GB" b="1" dirty="0"/>
            </a:br>
            <a:endParaRPr lang="en-GB" dirty="0"/>
          </a:p>
        </p:txBody>
      </p:sp>
      <p:sp>
        <p:nvSpPr>
          <p:cNvPr id="3" name="Content Placeholder 2"/>
          <p:cNvSpPr>
            <a:spLocks noGrp="1"/>
          </p:cNvSpPr>
          <p:nvPr>
            <p:ph idx="1"/>
          </p:nvPr>
        </p:nvSpPr>
        <p:spPr/>
        <p:txBody>
          <a:bodyPr/>
          <a:lstStyle/>
          <a:p>
            <a:r>
              <a:rPr lang="en-GB" dirty="0"/>
              <a:t>I’m sure all your friends love to know all about you and what your doing, but so do predators and hackers. So take charge of your information. Many social media apps have settings available to protect your privacy online. Major apps like Instagram and snapchat also have privacy-enhancing settings available. Make sure you have enabled these privacy safeguards, and keep them enabled.</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93" b="100000" l="11636" r="82182">
                        <a14:foregroundMark x1="53818" y1="40437" x2="49455" y2="49727"/>
                        <a14:foregroundMark x1="47273" y1="49727" x2="35273" y2="49727"/>
                        <a14:foregroundMark x1="37455" y1="42623" x2="38545" y2="46995"/>
                        <a14:foregroundMark x1="58545" y1="45902" x2="50545" y2="61202"/>
                        <a14:foregroundMark x1="50545" y1="56831" x2="34909" y2="56284"/>
                        <a14:foregroundMark x1="34909" y1="53005" x2="33818" y2="42623"/>
                        <a14:foregroundMark x1="64364" y1="53005" x2="49455" y2="67760"/>
                        <a14:foregroundMark x1="44727" y1="66120" x2="32727" y2="60109"/>
                        <a14:foregroundMark x1="25455" y1="56831" x2="31273" y2="59016"/>
                        <a14:foregroundMark x1="22909" y1="68852" x2="28000" y2="68306"/>
                        <a14:foregroundMark x1="68000" y1="61202" x2="68000" y2="61202"/>
                        <a14:foregroundMark x1="68727" y1="60109" x2="69818" y2="66120"/>
                        <a14:foregroundMark x1="71273" y1="71585" x2="72364" y2="74863"/>
                        <a14:foregroundMark x1="70182" y1="83060" x2="73818" y2="85792"/>
                        <a14:foregroundMark x1="58909" y1="71585" x2="42545" y2="73770"/>
                        <a14:foregroundMark x1="38545" y1="72678" x2="41818" y2="73224"/>
                        <a14:foregroundMark x1="40364" y1="79781" x2="39636" y2="81967"/>
                        <a14:foregroundMark x1="58909" y1="79781" x2="40364" y2="81421"/>
                        <a14:foregroundMark x1="60727" y1="90710" x2="51636" y2="86885"/>
                        <a14:foregroundMark x1="71273" y1="30601" x2="73455" y2="45902"/>
                        <a14:foregroundMark x1="77455" y1="36066" x2="75636" y2="42077"/>
                        <a14:foregroundMark x1="38545" y1="27322" x2="40727" y2="28962"/>
                        <a14:foregroundMark x1="59273" y1="25137" x2="61455" y2="34973"/>
                        <a14:foregroundMark x1="52000" y1="9290" x2="56727" y2="16940"/>
                        <a14:foregroundMark x1="65455" y1="12568" x2="58545" y2="20219"/>
                        <a14:foregroundMark x1="70545" y1="26230" x2="65818" y2="38798"/>
                      </a14:backgroundRemoval>
                    </a14:imgEffect>
                  </a14:imgLayer>
                </a14:imgProps>
              </a:ext>
            </a:extLst>
          </a:blip>
          <a:stretch>
            <a:fillRect/>
          </a:stretch>
        </p:blipFill>
        <p:spPr>
          <a:xfrm>
            <a:off x="7899903" y="3977038"/>
            <a:ext cx="3152343" cy="2097741"/>
          </a:xfrm>
          <a:prstGeom prst="rect">
            <a:avLst/>
          </a:prstGeom>
        </p:spPr>
      </p:pic>
    </p:spTree>
    <p:extLst>
      <p:ext uri="{BB962C8B-B14F-4D97-AF65-F5344CB8AC3E}">
        <p14:creationId xmlns:p14="http://schemas.microsoft.com/office/powerpoint/2010/main" val="1824518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.Practice Safe Browsing</a:t>
            </a:r>
            <a:br>
              <a:rPr lang="en-GB" b="1" dirty="0"/>
            </a:br>
            <a:endParaRPr lang="en-GB" dirty="0"/>
          </a:p>
        </p:txBody>
      </p:sp>
      <p:sp>
        <p:nvSpPr>
          <p:cNvPr id="3" name="Content Placeholder 2"/>
          <p:cNvSpPr>
            <a:spLocks noGrp="1"/>
          </p:cNvSpPr>
          <p:nvPr>
            <p:ph idx="1"/>
          </p:nvPr>
        </p:nvSpPr>
        <p:spPr/>
        <p:txBody>
          <a:bodyPr/>
          <a:lstStyle/>
          <a:p>
            <a:r>
              <a:rPr lang="en-GB" dirty="0"/>
              <a:t>You wouldn't choose to walk through a dangerous neighbourhood— similarly don't visit dangerous websites online. Cybercriminals use lurid content as bait. They know people are sometimes tempted by dubious content and may let their guard down when searching for it. The Internet is filled with a lot of unsafe content, where one careless click could expose personal data or infect your device with malware. By resisting the urge, you don't even give the bad guys a chance.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309" y="4503420"/>
            <a:ext cx="2445974" cy="1834481"/>
          </a:xfrm>
          <a:prstGeom prst="rect">
            <a:avLst/>
          </a:prstGeom>
        </p:spPr>
      </p:pic>
    </p:spTree>
    <p:extLst>
      <p:ext uri="{BB962C8B-B14F-4D97-AF65-F5344CB8AC3E}">
        <p14:creationId xmlns:p14="http://schemas.microsoft.com/office/powerpoint/2010/main" val="553337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.Be Careful What You Download</a:t>
            </a:r>
            <a:br>
              <a:rPr lang="en-GB" b="1" dirty="0"/>
            </a:br>
            <a:endParaRPr lang="en-GB" dirty="0"/>
          </a:p>
        </p:txBody>
      </p:sp>
      <p:sp>
        <p:nvSpPr>
          <p:cNvPr id="3" name="Content Placeholder 2"/>
          <p:cNvSpPr>
            <a:spLocks noGrp="1"/>
          </p:cNvSpPr>
          <p:nvPr>
            <p:ph idx="1"/>
          </p:nvPr>
        </p:nvSpPr>
        <p:spPr/>
        <p:txBody>
          <a:bodyPr/>
          <a:lstStyle/>
          <a:p>
            <a:r>
              <a:rPr lang="en-GB" dirty="0"/>
              <a:t> Don't download apps that look suspicious or come from a site you don't trust. That new game that everyone’s playing on their phones could actually be gathering up enough information on you to leave your privacy vulnerable. Do a little research before you download that next widget or game to make sure the app developer has a good reputation.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3658" y="4638102"/>
            <a:ext cx="1389960" cy="1389960"/>
          </a:xfrm>
          <a:prstGeom prst="rect">
            <a:avLst/>
          </a:prstGeom>
        </p:spPr>
      </p:pic>
    </p:spTree>
    <p:extLst>
      <p:ext uri="{BB962C8B-B14F-4D97-AF65-F5344CB8AC3E}">
        <p14:creationId xmlns:p14="http://schemas.microsoft.com/office/powerpoint/2010/main" val="140879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Choose Strong Passwords</a:t>
            </a:r>
            <a:br>
              <a:rPr lang="en-GB" b="1" dirty="0"/>
            </a:br>
            <a:endParaRPr lang="en-GB" dirty="0"/>
          </a:p>
        </p:txBody>
      </p:sp>
      <p:sp>
        <p:nvSpPr>
          <p:cNvPr id="3" name="Content Placeholder 2"/>
          <p:cNvSpPr>
            <a:spLocks noGrp="1"/>
          </p:cNvSpPr>
          <p:nvPr>
            <p:ph idx="1"/>
          </p:nvPr>
        </p:nvSpPr>
        <p:spPr/>
        <p:txBody>
          <a:bodyPr/>
          <a:lstStyle/>
          <a:p>
            <a:r>
              <a:rPr lang="en-GB" dirty="0"/>
              <a:t>Passwords are one of the biggest weak spots in the whole Internet security structure, but there's currently no way around them. And the problem with passwords is that people tend to choose easy ones to remember(such as their name or 123456), which are also easy for cyber thieves to guess. Select strong passwords that are harder for cybercriminals to discover. A strong password is one that is unique and complex—at least 15 characters long, mixing letters, numbers and special characters. And don’t give out your password.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2555" y="4605051"/>
            <a:ext cx="3866920" cy="1933460"/>
          </a:xfrm>
          <a:prstGeom prst="rect">
            <a:avLst/>
          </a:prstGeom>
        </p:spPr>
      </p:pic>
    </p:spTree>
    <p:extLst>
      <p:ext uri="{BB962C8B-B14F-4D97-AF65-F5344CB8AC3E}">
        <p14:creationId xmlns:p14="http://schemas.microsoft.com/office/powerpoint/2010/main" val="2664798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70656"/>
            <a:ext cx="9404723" cy="1400530"/>
          </a:xfrm>
        </p:spPr>
        <p:txBody>
          <a:bodyPr/>
          <a:lstStyle/>
          <a:p>
            <a:r>
              <a:rPr lang="en-GB" dirty="0"/>
              <a:t>.</a:t>
            </a:r>
            <a:r>
              <a:rPr lang="en-GB" b="1" dirty="0"/>
              <a:t>Make Online Purchases From Secure Sites</a:t>
            </a:r>
            <a:br>
              <a:rPr lang="en-GB" b="1" dirty="0"/>
            </a:br>
            <a:endParaRPr lang="en-GB" dirty="0"/>
          </a:p>
        </p:txBody>
      </p:sp>
      <p:sp>
        <p:nvSpPr>
          <p:cNvPr id="3" name="Content Placeholder 2"/>
          <p:cNvSpPr>
            <a:spLocks noGrp="1"/>
          </p:cNvSpPr>
          <p:nvPr>
            <p:ph idx="1"/>
          </p:nvPr>
        </p:nvSpPr>
        <p:spPr/>
        <p:txBody>
          <a:bodyPr/>
          <a:lstStyle/>
          <a:p>
            <a:r>
              <a:rPr lang="en-GB" dirty="0"/>
              <a:t>Any time you make a purchase online, you need to provide credit card or bank account information—just what cybercriminals are most eager to get their hands on. Only supply this information to sites that provide secure, encrypted connections.  Check credit card and bank statements carefully after shopping to ensure that the correct amount has been debited, and also that no fraud has taken place as a result of the transaction.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3214" l="4231" r="96154">
                        <a14:foregroundMark x1="61154" y1="23214" x2="63846" y2="26071"/>
                        <a14:foregroundMark x1="63846" y1="26071" x2="61538" y2="23214"/>
                        <a14:foregroundMark x1="64615" y1="26071" x2="62308" y2="26071"/>
                      </a14:backgroundRemoval>
                    </a14:imgEffect>
                  </a14:imgLayer>
                </a14:imgProps>
              </a:ext>
            </a:extLst>
          </a:blip>
          <a:stretch>
            <a:fillRect/>
          </a:stretch>
        </p:blipFill>
        <p:spPr>
          <a:xfrm>
            <a:off x="8098662" y="3978176"/>
            <a:ext cx="2369672" cy="2551955"/>
          </a:xfrm>
          <a:prstGeom prst="rect">
            <a:avLst/>
          </a:prstGeom>
        </p:spPr>
      </p:pic>
    </p:spTree>
    <p:extLst>
      <p:ext uri="{BB962C8B-B14F-4D97-AF65-F5344CB8AC3E}">
        <p14:creationId xmlns:p14="http://schemas.microsoft.com/office/powerpoint/2010/main" val="1244513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Be Careful What You Post</a:t>
            </a:r>
            <a:br>
              <a:rPr lang="en-GB" b="1" dirty="0"/>
            </a:br>
            <a:endParaRPr lang="en-GB" dirty="0"/>
          </a:p>
        </p:txBody>
      </p:sp>
      <p:sp>
        <p:nvSpPr>
          <p:cNvPr id="3" name="Content Placeholder 2"/>
          <p:cNvSpPr>
            <a:spLocks noGrp="1"/>
          </p:cNvSpPr>
          <p:nvPr>
            <p:ph idx="1"/>
          </p:nvPr>
        </p:nvSpPr>
        <p:spPr/>
        <p:txBody>
          <a:bodyPr/>
          <a:lstStyle/>
          <a:p>
            <a:r>
              <a:rPr lang="en-GB" dirty="0"/>
              <a:t>The Internet does not have a delete key, any comment or image you post online may stay online forever because removing the original (say, from Twitter) does not remove any copies that other people made. There is no way for you to "take back" a remark you wish you hadn't made, or get rid of that embarrassing selfie you took at a party. Don't put anything online that you wouldn't want your mom or a prospective employer to see.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100" b="98400" l="9809" r="96943">
                        <a14:foregroundMark x1="52994" y1="34200" x2="52994" y2="34200"/>
                        <a14:foregroundMark x1="52994" y1="34700" x2="50701" y2="35600"/>
                        <a14:foregroundMark x1="34395" y1="38300" x2="29809" y2="42900"/>
                        <a14:foregroundMark x1="26879" y1="41100" x2="29809" y2="43300"/>
                        <a14:foregroundMark x1="54140" y1="45200" x2="53503" y2="51100"/>
                        <a14:foregroundMark x1="71465" y1="34200" x2="72611" y2="38300"/>
                        <a14:foregroundMark x1="66242" y1="33300" x2="66879" y2="37000"/>
                      </a14:backgroundRemoval>
                    </a14:imgEffect>
                  </a14:imgLayer>
                </a14:imgProps>
              </a:ext>
            </a:extLst>
          </a:blip>
          <a:stretch>
            <a:fillRect/>
          </a:stretch>
        </p:blipFill>
        <p:spPr>
          <a:xfrm>
            <a:off x="8609211" y="3375467"/>
            <a:ext cx="2255252" cy="2872932"/>
          </a:xfrm>
          <a:prstGeom prst="rect">
            <a:avLst/>
          </a:prstGeom>
        </p:spPr>
      </p:pic>
    </p:spTree>
    <p:extLst>
      <p:ext uri="{BB962C8B-B14F-4D97-AF65-F5344CB8AC3E}">
        <p14:creationId xmlns:p14="http://schemas.microsoft.com/office/powerpoint/2010/main" val="10743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a:r>
            <a:r>
              <a:rPr lang="en-GB" b="1" dirty="0"/>
              <a:t>Be Careful Who You Meet Online</a:t>
            </a:r>
            <a:br>
              <a:rPr lang="en-GB" b="1" dirty="0"/>
            </a:br>
            <a:endParaRPr lang="en-GB" dirty="0"/>
          </a:p>
        </p:txBody>
      </p:sp>
      <p:sp>
        <p:nvSpPr>
          <p:cNvPr id="3" name="Content Placeholder 2"/>
          <p:cNvSpPr>
            <a:spLocks noGrp="1"/>
          </p:cNvSpPr>
          <p:nvPr>
            <p:ph idx="1"/>
          </p:nvPr>
        </p:nvSpPr>
        <p:spPr/>
        <p:txBody>
          <a:bodyPr/>
          <a:lstStyle/>
          <a:p>
            <a:r>
              <a:rPr lang="en-GB" dirty="0"/>
              <a:t>People you meet online are not always who they claim to be. Indeed, they may not even be real. Fake social media profiles are a popular way for hackers to cosy up to unwary Web users and pick their cyber pockets. Be as cautious and sensible in your online social life as you are in your in-person social life.</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857" b="100000" l="2019" r="100000">
                        <a14:foregroundMark x1="74068" y1="46281" x2="73447" y2="48485"/>
                        <a14:foregroundMark x1="73602" y1="47383" x2="74068" y2="43802"/>
                      </a14:backgroundRemoval>
                    </a14:imgEffect>
                  </a14:imgLayer>
                </a14:imgProps>
              </a:ext>
            </a:extLst>
          </a:blip>
          <a:stretch>
            <a:fillRect/>
          </a:stretch>
        </p:blipFill>
        <p:spPr>
          <a:xfrm>
            <a:off x="7091664" y="3713913"/>
            <a:ext cx="4182078" cy="2357289"/>
          </a:xfrm>
          <a:prstGeom prst="rect">
            <a:avLst/>
          </a:prstGeom>
        </p:spPr>
      </p:pic>
    </p:spTree>
    <p:extLst>
      <p:ext uri="{BB962C8B-B14F-4D97-AF65-F5344CB8AC3E}">
        <p14:creationId xmlns:p14="http://schemas.microsoft.com/office/powerpoint/2010/main" val="30159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177</TotalTime>
  <Words>632</Words>
  <Application>Microsoft Office PowerPoint</Application>
  <PresentationFormat>Widescreen</PresentationFormat>
  <Paragraphs>32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PowerPoint Presentation</vt:lpstr>
      <vt:lpstr>.Keep Personal Information Limited </vt:lpstr>
      <vt:lpstr>.Keep Your Privacy Settings On </vt:lpstr>
      <vt:lpstr>.Practice Safe Browsing </vt:lpstr>
      <vt:lpstr>.Be Careful What You Download </vt:lpstr>
      <vt:lpstr>.Choose Strong Passwords </vt:lpstr>
      <vt:lpstr>.Make Online Purchases From Secure Sites </vt:lpstr>
      <vt:lpstr>.Be Careful What You Post </vt:lpstr>
      <vt:lpstr>.Be Careful Who You Meet Online </vt:lpstr>
      <vt:lpstr>.Keep Your Antivirus Program Up To Date </vt:lpstr>
      <vt:lpstr>.What to do if your concerned about your online safety</vt:lpstr>
      <vt:lpstr>PowerPoint Presentation</vt:lpstr>
    </vt:vector>
  </TitlesOfParts>
  <Company>Highams Park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MB4268-Melanie Bangura</dc:creator>
  <cp:lastModifiedBy>S Piggin</cp:lastModifiedBy>
  <cp:revision>23</cp:revision>
  <dcterms:created xsi:type="dcterms:W3CDTF">2020-02-07T10:25:09Z</dcterms:created>
  <dcterms:modified xsi:type="dcterms:W3CDTF">2020-02-11T11:34:07Z</dcterms:modified>
</cp:coreProperties>
</file>